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109.jpg" ContentType="image/png"/>
  <Override PartName="/ppt/media/image152.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315" r:id="rId3"/>
    <p:sldId id="332" r:id="rId4"/>
    <p:sldId id="327" r:id="rId5"/>
    <p:sldId id="326" r:id="rId6"/>
    <p:sldId id="321" r:id="rId7"/>
    <p:sldId id="320" r:id="rId8"/>
    <p:sldId id="316" r:id="rId9"/>
    <p:sldId id="317" r:id="rId10"/>
    <p:sldId id="319" r:id="rId11"/>
    <p:sldId id="325" r:id="rId12"/>
    <p:sldId id="324" r:id="rId13"/>
    <p:sldId id="323" r:id="rId14"/>
    <p:sldId id="331" r:id="rId15"/>
    <p:sldId id="330" r:id="rId16"/>
    <p:sldId id="329" r:id="rId17"/>
    <p:sldId id="322" r:id="rId18"/>
    <p:sldId id="256" r:id="rId19"/>
    <p:sldId id="257" r:id="rId20"/>
    <p:sldId id="258" r:id="rId21"/>
    <p:sldId id="259" r:id="rId22"/>
    <p:sldId id="268" r:id="rId23"/>
    <p:sldId id="303" r:id="rId24"/>
    <p:sldId id="307" r:id="rId25"/>
    <p:sldId id="308" r:id="rId26"/>
    <p:sldId id="312" r:id="rId27"/>
    <p:sldId id="309" r:id="rId28"/>
    <p:sldId id="276" r:id="rId29"/>
    <p:sldId id="287" r:id="rId30"/>
    <p:sldId id="306" r:id="rId31"/>
    <p:sldId id="291" r:id="rId32"/>
    <p:sldId id="328" r:id="rId33"/>
    <p:sldId id="277" r:id="rId34"/>
    <p:sldId id="275" r:id="rId35"/>
    <p:sldId id="288" r:id="rId36"/>
    <p:sldId id="292" r:id="rId37"/>
    <p:sldId id="290" r:id="rId38"/>
    <p:sldId id="305" r:id="rId39"/>
    <p:sldId id="260" r:id="rId40"/>
    <p:sldId id="267" r:id="rId41"/>
    <p:sldId id="273" r:id="rId42"/>
    <p:sldId id="310" r:id="rId43"/>
    <p:sldId id="274" r:id="rId44"/>
    <p:sldId id="279" r:id="rId45"/>
    <p:sldId id="278" r:id="rId46"/>
    <p:sldId id="261" r:id="rId47"/>
    <p:sldId id="262" r:id="rId48"/>
    <p:sldId id="263" r:id="rId49"/>
    <p:sldId id="265" r:id="rId50"/>
    <p:sldId id="269" r:id="rId51"/>
    <p:sldId id="270" r:id="rId52"/>
    <p:sldId id="272" r:id="rId53"/>
    <p:sldId id="264" r:id="rId54"/>
    <p:sldId id="266" r:id="rId55"/>
    <p:sldId id="285" r:id="rId56"/>
    <p:sldId id="300" r:id="rId57"/>
    <p:sldId id="301" r:id="rId58"/>
    <p:sldId id="294" r:id="rId59"/>
    <p:sldId id="280" r:id="rId60"/>
    <p:sldId id="281" r:id="rId61"/>
    <p:sldId id="282" r:id="rId62"/>
    <p:sldId id="283" r:id="rId63"/>
    <p:sldId id="284" r:id="rId64"/>
    <p:sldId id="286" r:id="rId65"/>
    <p:sldId id="298" r:id="rId66"/>
    <p:sldId id="302" r:id="rId67"/>
    <p:sldId id="304" r:id="rId68"/>
    <p:sldId id="311" r:id="rId69"/>
    <p:sldId id="295" r:id="rId70"/>
    <p:sldId id="296" r:id="rId71"/>
    <p:sldId id="297" r:id="rId72"/>
    <p:sldId id="293" r:id="rId73"/>
    <p:sldId id="299" r:id="rId74"/>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FBFBF"/>
    <a:srgbClr val="006666"/>
    <a:srgbClr val="F8F8F8"/>
    <a:srgbClr val="002060"/>
    <a:srgbClr val="FF9900"/>
    <a:srgbClr val="FF0000"/>
    <a:srgbClr val="F94409"/>
    <a:srgbClr val="00CC00"/>
    <a:srgbClr val="009900"/>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305" autoAdjust="0"/>
    <p:restoredTop sz="94660"/>
  </p:normalViewPr>
  <p:slideViewPr>
    <p:cSldViewPr snapToGrid="0">
      <p:cViewPr>
        <p:scale>
          <a:sx n="66" d="100"/>
          <a:sy n="66" d="100"/>
        </p:scale>
        <p:origin x="405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fr-F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fr-FR"/>
          </a:p>
        </p:txBody>
      </p:sp>
      <p:sp>
        <p:nvSpPr>
          <p:cNvPr id="4" name="Date Placeholder 3"/>
          <p:cNvSpPr>
            <a:spLocks noGrp="1"/>
          </p:cNvSpPr>
          <p:nvPr>
            <p:ph type="dt" sz="half" idx="10"/>
          </p:nvPr>
        </p:nvSpPr>
        <p:spPr/>
        <p:txBody>
          <a:bodyPr/>
          <a:lstStyle/>
          <a:p>
            <a:fld id="{BC739588-BB89-4433-A69C-64B3E04EA5A7}" type="datetimeFigureOut">
              <a:rPr lang="fr-FR" smtClean="0"/>
              <a:t>02/06/2022</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D2DDB967-EC8B-4FDB-B765-E0132668D76A}" type="slidenum">
              <a:rPr lang="fr-FR" smtClean="0"/>
              <a:t>‹#›</a:t>
            </a:fld>
            <a:endParaRPr lang="fr-FR"/>
          </a:p>
        </p:txBody>
      </p:sp>
    </p:spTree>
    <p:extLst>
      <p:ext uri="{BB962C8B-B14F-4D97-AF65-F5344CB8AC3E}">
        <p14:creationId xmlns:p14="http://schemas.microsoft.com/office/powerpoint/2010/main" val="689432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fr-FR"/>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fr-FR"/>
          </a:p>
        </p:txBody>
      </p:sp>
      <p:sp>
        <p:nvSpPr>
          <p:cNvPr id="4" name="Date Placeholder 3"/>
          <p:cNvSpPr>
            <a:spLocks noGrp="1"/>
          </p:cNvSpPr>
          <p:nvPr>
            <p:ph type="dt" sz="half" idx="10"/>
          </p:nvPr>
        </p:nvSpPr>
        <p:spPr/>
        <p:txBody>
          <a:bodyPr/>
          <a:lstStyle/>
          <a:p>
            <a:fld id="{BC739588-BB89-4433-A69C-64B3E04EA5A7}" type="datetimeFigureOut">
              <a:rPr lang="fr-FR" smtClean="0"/>
              <a:t>02/06/2022</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D2DDB967-EC8B-4FDB-B765-E0132668D76A}" type="slidenum">
              <a:rPr lang="fr-FR" smtClean="0"/>
              <a:t>‹#›</a:t>
            </a:fld>
            <a:endParaRPr lang="fr-FR"/>
          </a:p>
        </p:txBody>
      </p:sp>
    </p:spTree>
    <p:extLst>
      <p:ext uri="{BB962C8B-B14F-4D97-AF65-F5344CB8AC3E}">
        <p14:creationId xmlns:p14="http://schemas.microsoft.com/office/powerpoint/2010/main" val="1739043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fr-F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739588-BB89-4433-A69C-64B3E04EA5A7}" type="datetimeFigureOut">
              <a:rPr lang="fr-FR" smtClean="0"/>
              <a:t>02/06/2022</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D2DDB967-EC8B-4FDB-B765-E0132668D76A}" type="slidenum">
              <a:rPr lang="fr-FR" smtClean="0"/>
              <a:t>‹#›</a:t>
            </a:fld>
            <a:endParaRPr lang="fr-FR"/>
          </a:p>
        </p:txBody>
      </p:sp>
    </p:spTree>
    <p:extLst>
      <p:ext uri="{BB962C8B-B14F-4D97-AF65-F5344CB8AC3E}">
        <p14:creationId xmlns:p14="http://schemas.microsoft.com/office/powerpoint/2010/main" val="2946637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fr-FR"/>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fr-FR"/>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fr-FR"/>
          </a:p>
        </p:txBody>
      </p:sp>
      <p:sp>
        <p:nvSpPr>
          <p:cNvPr id="5" name="Date Placeholder 4"/>
          <p:cNvSpPr>
            <a:spLocks noGrp="1"/>
          </p:cNvSpPr>
          <p:nvPr>
            <p:ph type="dt" sz="half" idx="10"/>
          </p:nvPr>
        </p:nvSpPr>
        <p:spPr/>
        <p:txBody>
          <a:bodyPr/>
          <a:lstStyle/>
          <a:p>
            <a:fld id="{BC739588-BB89-4433-A69C-64B3E04EA5A7}" type="datetimeFigureOut">
              <a:rPr lang="fr-FR" smtClean="0"/>
              <a:t>02/06/2022</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D2DDB967-EC8B-4FDB-B765-E0132668D76A}" type="slidenum">
              <a:rPr lang="fr-FR" smtClean="0"/>
              <a:t>‹#›</a:t>
            </a:fld>
            <a:endParaRPr lang="fr-FR"/>
          </a:p>
        </p:txBody>
      </p:sp>
    </p:spTree>
    <p:extLst>
      <p:ext uri="{BB962C8B-B14F-4D97-AF65-F5344CB8AC3E}">
        <p14:creationId xmlns:p14="http://schemas.microsoft.com/office/powerpoint/2010/main" val="54254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fr-F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fr-F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fr-FR"/>
          </a:p>
        </p:txBody>
      </p:sp>
      <p:sp>
        <p:nvSpPr>
          <p:cNvPr id="7" name="Date Placeholder 6"/>
          <p:cNvSpPr>
            <a:spLocks noGrp="1"/>
          </p:cNvSpPr>
          <p:nvPr>
            <p:ph type="dt" sz="half" idx="10"/>
          </p:nvPr>
        </p:nvSpPr>
        <p:spPr/>
        <p:txBody>
          <a:bodyPr/>
          <a:lstStyle/>
          <a:p>
            <a:fld id="{BC739588-BB89-4433-A69C-64B3E04EA5A7}" type="datetimeFigureOut">
              <a:rPr lang="fr-FR" smtClean="0"/>
              <a:t>02/06/2022</a:t>
            </a:fld>
            <a:endParaRPr lang="fr-FR"/>
          </a:p>
        </p:txBody>
      </p:sp>
      <p:sp>
        <p:nvSpPr>
          <p:cNvPr id="8" name="Footer Placeholder 7"/>
          <p:cNvSpPr>
            <a:spLocks noGrp="1"/>
          </p:cNvSpPr>
          <p:nvPr>
            <p:ph type="ftr" sz="quarter" idx="11"/>
          </p:nvPr>
        </p:nvSpPr>
        <p:spPr/>
        <p:txBody>
          <a:bodyPr/>
          <a:lstStyle/>
          <a:p>
            <a:endParaRPr lang="fr-FR"/>
          </a:p>
        </p:txBody>
      </p:sp>
      <p:sp>
        <p:nvSpPr>
          <p:cNvPr id="9" name="Slide Number Placeholder 8"/>
          <p:cNvSpPr>
            <a:spLocks noGrp="1"/>
          </p:cNvSpPr>
          <p:nvPr>
            <p:ph type="sldNum" sz="quarter" idx="12"/>
          </p:nvPr>
        </p:nvSpPr>
        <p:spPr/>
        <p:txBody>
          <a:bodyPr/>
          <a:lstStyle/>
          <a:p>
            <a:fld id="{D2DDB967-EC8B-4FDB-B765-E0132668D76A}" type="slidenum">
              <a:rPr lang="fr-FR" smtClean="0"/>
              <a:t>‹#›</a:t>
            </a:fld>
            <a:endParaRPr lang="fr-FR"/>
          </a:p>
        </p:txBody>
      </p:sp>
    </p:spTree>
    <p:extLst>
      <p:ext uri="{BB962C8B-B14F-4D97-AF65-F5344CB8AC3E}">
        <p14:creationId xmlns:p14="http://schemas.microsoft.com/office/powerpoint/2010/main" val="1631620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fr-FR"/>
          </a:p>
        </p:txBody>
      </p:sp>
      <p:sp>
        <p:nvSpPr>
          <p:cNvPr id="3" name="Date Placeholder 2"/>
          <p:cNvSpPr>
            <a:spLocks noGrp="1"/>
          </p:cNvSpPr>
          <p:nvPr>
            <p:ph type="dt" sz="half" idx="10"/>
          </p:nvPr>
        </p:nvSpPr>
        <p:spPr/>
        <p:txBody>
          <a:bodyPr/>
          <a:lstStyle/>
          <a:p>
            <a:fld id="{BC739588-BB89-4433-A69C-64B3E04EA5A7}" type="datetimeFigureOut">
              <a:rPr lang="fr-FR" smtClean="0"/>
              <a:t>02/06/2022</a:t>
            </a:fld>
            <a:endParaRPr lang="fr-FR"/>
          </a:p>
        </p:txBody>
      </p:sp>
      <p:sp>
        <p:nvSpPr>
          <p:cNvPr id="4" name="Footer Placeholder 3"/>
          <p:cNvSpPr>
            <a:spLocks noGrp="1"/>
          </p:cNvSpPr>
          <p:nvPr>
            <p:ph type="ftr" sz="quarter" idx="11"/>
          </p:nvPr>
        </p:nvSpPr>
        <p:spPr/>
        <p:txBody>
          <a:bodyPr/>
          <a:lstStyle/>
          <a:p>
            <a:endParaRPr lang="fr-FR"/>
          </a:p>
        </p:txBody>
      </p:sp>
      <p:sp>
        <p:nvSpPr>
          <p:cNvPr id="5" name="Slide Number Placeholder 4"/>
          <p:cNvSpPr>
            <a:spLocks noGrp="1"/>
          </p:cNvSpPr>
          <p:nvPr>
            <p:ph type="sldNum" sz="quarter" idx="12"/>
          </p:nvPr>
        </p:nvSpPr>
        <p:spPr/>
        <p:txBody>
          <a:bodyPr/>
          <a:lstStyle/>
          <a:p>
            <a:fld id="{D2DDB967-EC8B-4FDB-B765-E0132668D76A}" type="slidenum">
              <a:rPr lang="fr-FR" smtClean="0"/>
              <a:t>‹#›</a:t>
            </a:fld>
            <a:endParaRPr lang="fr-FR"/>
          </a:p>
        </p:txBody>
      </p:sp>
    </p:spTree>
    <p:extLst>
      <p:ext uri="{BB962C8B-B14F-4D97-AF65-F5344CB8AC3E}">
        <p14:creationId xmlns:p14="http://schemas.microsoft.com/office/powerpoint/2010/main" val="2456130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739588-BB89-4433-A69C-64B3E04EA5A7}" type="datetimeFigureOut">
              <a:rPr lang="fr-FR" smtClean="0"/>
              <a:t>02/06/2022</a:t>
            </a:fld>
            <a:endParaRPr lang="fr-FR"/>
          </a:p>
        </p:txBody>
      </p:sp>
      <p:sp>
        <p:nvSpPr>
          <p:cNvPr id="3" name="Footer Placeholder 2"/>
          <p:cNvSpPr>
            <a:spLocks noGrp="1"/>
          </p:cNvSpPr>
          <p:nvPr>
            <p:ph type="ftr" sz="quarter" idx="11"/>
          </p:nvPr>
        </p:nvSpPr>
        <p:spPr/>
        <p:txBody>
          <a:bodyPr/>
          <a:lstStyle/>
          <a:p>
            <a:endParaRPr lang="fr-FR"/>
          </a:p>
        </p:txBody>
      </p:sp>
      <p:sp>
        <p:nvSpPr>
          <p:cNvPr id="4" name="Slide Number Placeholder 3"/>
          <p:cNvSpPr>
            <a:spLocks noGrp="1"/>
          </p:cNvSpPr>
          <p:nvPr>
            <p:ph type="sldNum" sz="quarter" idx="12"/>
          </p:nvPr>
        </p:nvSpPr>
        <p:spPr/>
        <p:txBody>
          <a:bodyPr/>
          <a:lstStyle/>
          <a:p>
            <a:fld id="{D2DDB967-EC8B-4FDB-B765-E0132668D76A}" type="slidenum">
              <a:rPr lang="fr-FR" smtClean="0"/>
              <a:t>‹#›</a:t>
            </a:fld>
            <a:endParaRPr lang="fr-FR"/>
          </a:p>
        </p:txBody>
      </p:sp>
    </p:spTree>
    <p:extLst>
      <p:ext uri="{BB962C8B-B14F-4D97-AF65-F5344CB8AC3E}">
        <p14:creationId xmlns:p14="http://schemas.microsoft.com/office/powerpoint/2010/main" val="9734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fr-F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fr-F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739588-BB89-4433-A69C-64B3E04EA5A7}" type="datetimeFigureOut">
              <a:rPr lang="fr-FR" smtClean="0"/>
              <a:t>02/06/2022</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D2DDB967-EC8B-4FDB-B765-E0132668D76A}" type="slidenum">
              <a:rPr lang="fr-FR" smtClean="0"/>
              <a:t>‹#›</a:t>
            </a:fld>
            <a:endParaRPr lang="fr-FR"/>
          </a:p>
        </p:txBody>
      </p:sp>
    </p:spTree>
    <p:extLst>
      <p:ext uri="{BB962C8B-B14F-4D97-AF65-F5344CB8AC3E}">
        <p14:creationId xmlns:p14="http://schemas.microsoft.com/office/powerpoint/2010/main" val="2934720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fr-F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739588-BB89-4433-A69C-64B3E04EA5A7}" type="datetimeFigureOut">
              <a:rPr lang="fr-FR" smtClean="0"/>
              <a:t>02/06/2022</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D2DDB967-EC8B-4FDB-B765-E0132668D76A}" type="slidenum">
              <a:rPr lang="fr-FR" smtClean="0"/>
              <a:t>‹#›</a:t>
            </a:fld>
            <a:endParaRPr lang="fr-FR"/>
          </a:p>
        </p:txBody>
      </p:sp>
    </p:spTree>
    <p:extLst>
      <p:ext uri="{BB962C8B-B14F-4D97-AF65-F5344CB8AC3E}">
        <p14:creationId xmlns:p14="http://schemas.microsoft.com/office/powerpoint/2010/main" val="1115690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fr-F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fr-FR"/>
          </a:p>
        </p:txBody>
      </p:sp>
      <p:sp>
        <p:nvSpPr>
          <p:cNvPr id="4" name="Date Placeholder 3"/>
          <p:cNvSpPr>
            <a:spLocks noGrp="1"/>
          </p:cNvSpPr>
          <p:nvPr>
            <p:ph type="dt" sz="half" idx="10"/>
          </p:nvPr>
        </p:nvSpPr>
        <p:spPr/>
        <p:txBody>
          <a:bodyPr/>
          <a:lstStyle/>
          <a:p>
            <a:fld id="{BC739588-BB89-4433-A69C-64B3E04EA5A7}" type="datetimeFigureOut">
              <a:rPr lang="fr-FR" smtClean="0"/>
              <a:t>02/06/2022</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D2DDB967-EC8B-4FDB-B765-E0132668D76A}" type="slidenum">
              <a:rPr lang="fr-FR" smtClean="0"/>
              <a:t>‹#›</a:t>
            </a:fld>
            <a:endParaRPr lang="fr-FR"/>
          </a:p>
        </p:txBody>
      </p:sp>
    </p:spTree>
    <p:extLst>
      <p:ext uri="{BB962C8B-B14F-4D97-AF65-F5344CB8AC3E}">
        <p14:creationId xmlns:p14="http://schemas.microsoft.com/office/powerpoint/2010/main" val="2076191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fr-F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fr-FR"/>
          </a:p>
        </p:txBody>
      </p:sp>
      <p:sp>
        <p:nvSpPr>
          <p:cNvPr id="4" name="Date Placeholder 3"/>
          <p:cNvSpPr>
            <a:spLocks noGrp="1"/>
          </p:cNvSpPr>
          <p:nvPr>
            <p:ph type="dt" sz="half" idx="10"/>
          </p:nvPr>
        </p:nvSpPr>
        <p:spPr/>
        <p:txBody>
          <a:bodyPr/>
          <a:lstStyle/>
          <a:p>
            <a:fld id="{BC739588-BB89-4433-A69C-64B3E04EA5A7}" type="datetimeFigureOut">
              <a:rPr lang="fr-FR" smtClean="0"/>
              <a:t>02/06/2022</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D2DDB967-EC8B-4FDB-B765-E0132668D76A}" type="slidenum">
              <a:rPr lang="fr-FR" smtClean="0"/>
              <a:t>‹#›</a:t>
            </a:fld>
            <a:endParaRPr lang="fr-FR"/>
          </a:p>
        </p:txBody>
      </p:sp>
    </p:spTree>
    <p:extLst>
      <p:ext uri="{BB962C8B-B14F-4D97-AF65-F5344CB8AC3E}">
        <p14:creationId xmlns:p14="http://schemas.microsoft.com/office/powerpoint/2010/main" val="3527023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fr-F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fr-F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739588-BB89-4433-A69C-64B3E04EA5A7}" type="datetimeFigureOut">
              <a:rPr lang="fr-FR" smtClean="0"/>
              <a:t>02/06/2022</a:t>
            </a:fld>
            <a:endParaRPr lang="fr-F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DDB967-EC8B-4FDB-B765-E0132668D76A}" type="slidenum">
              <a:rPr lang="fr-FR" smtClean="0"/>
              <a:t>‹#›</a:t>
            </a:fld>
            <a:endParaRPr lang="fr-FR"/>
          </a:p>
        </p:txBody>
      </p:sp>
    </p:spTree>
    <p:extLst>
      <p:ext uri="{BB962C8B-B14F-4D97-AF65-F5344CB8AC3E}">
        <p14:creationId xmlns:p14="http://schemas.microsoft.com/office/powerpoint/2010/main" val="24843416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3" Type="http://schemas.openxmlformats.org/officeDocument/2006/relationships/image" Target="../media/image2.png"/><Relationship Id="rId21" Type="http://schemas.microsoft.com/office/2007/relationships/hdphoto" Target="../media/hdphoto1.wdp"/><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23" Type="http://schemas.openxmlformats.org/officeDocument/2006/relationships/image" Target="../media/image21.png"/><Relationship Id="rId10" Type="http://schemas.openxmlformats.org/officeDocument/2006/relationships/image" Target="../media/image9.png"/><Relationship Id="rId19" Type="http://schemas.openxmlformats.org/officeDocument/2006/relationships/image" Target="../media/image18.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 Id="rId22" Type="http://schemas.openxmlformats.org/officeDocument/2006/relationships/image" Target="../media/image20.png"/></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31.png"/><Relationship Id="rId4" Type="http://schemas.openxmlformats.org/officeDocument/2006/relationships/image" Target="../media/image30.png"/></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34.png"/><Relationship Id="rId7" Type="http://schemas.openxmlformats.org/officeDocument/2006/relationships/image" Target="../media/image3.png"/><Relationship Id="rId2" Type="http://schemas.openxmlformats.org/officeDocument/2006/relationships/image" Target="../media/image33.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10" Type="http://schemas.openxmlformats.org/officeDocument/2006/relationships/image" Target="../media/image4.png"/><Relationship Id="rId4" Type="http://schemas.openxmlformats.org/officeDocument/2006/relationships/image" Target="../media/image35.png"/><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40.png"/><Relationship Id="rId13" Type="http://schemas.openxmlformats.org/officeDocument/2006/relationships/image" Target="../media/image15.png"/><Relationship Id="rId3" Type="http://schemas.openxmlformats.org/officeDocument/2006/relationships/image" Target="../media/image11.png"/><Relationship Id="rId7" Type="http://schemas.openxmlformats.org/officeDocument/2006/relationships/image" Target="../media/image39.png"/><Relationship Id="rId12"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2.png"/><Relationship Id="rId11" Type="http://schemas.openxmlformats.org/officeDocument/2006/relationships/image" Target="../media/image9.png"/><Relationship Id="rId5" Type="http://schemas.openxmlformats.org/officeDocument/2006/relationships/image" Target="../media/image38.png"/><Relationship Id="rId15" Type="http://schemas.openxmlformats.org/officeDocument/2006/relationships/image" Target="../media/image41.png"/><Relationship Id="rId10" Type="http://schemas.openxmlformats.org/officeDocument/2006/relationships/image" Target="../media/image7.png"/><Relationship Id="rId4" Type="http://schemas.openxmlformats.org/officeDocument/2006/relationships/image" Target="../media/image17.png"/><Relationship Id="rId9" Type="http://schemas.openxmlformats.org/officeDocument/2006/relationships/image" Target="../media/image6.png"/><Relationship Id="rId14" Type="http://schemas.openxmlformats.org/officeDocument/2006/relationships/image" Target="../media/image18.png"/></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1.png"/><Relationship Id="rId7" Type="http://schemas.openxmlformats.org/officeDocument/2006/relationships/image" Target="../media/image16.pn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21.png"/><Relationship Id="rId5" Type="http://schemas.openxmlformats.org/officeDocument/2006/relationships/image" Target="../media/image10.png"/><Relationship Id="rId10" Type="http://schemas.openxmlformats.org/officeDocument/2006/relationships/image" Target="../media/image20.png"/><Relationship Id="rId4" Type="http://schemas.openxmlformats.org/officeDocument/2006/relationships/image" Target="../media/image17.png"/><Relationship Id="rId9"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2.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48.png"/><Relationship Id="rId7" Type="http://schemas.openxmlformats.org/officeDocument/2006/relationships/image" Target="../media/image34.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11" Type="http://schemas.openxmlformats.org/officeDocument/2006/relationships/image" Target="../media/image52.png"/><Relationship Id="rId5" Type="http://schemas.openxmlformats.org/officeDocument/2006/relationships/image" Target="../media/image50.png"/><Relationship Id="rId10" Type="http://schemas.openxmlformats.org/officeDocument/2006/relationships/image" Target="../media/image37.png"/><Relationship Id="rId4" Type="http://schemas.openxmlformats.org/officeDocument/2006/relationships/image" Target="../media/image49.png"/><Relationship Id="rId9" Type="http://schemas.openxmlformats.org/officeDocument/2006/relationships/image" Target="../media/image36.png"/></Relationships>
</file>

<file path=ppt/slides/_rels/slide1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1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png"/><Relationship Id="rId1" Type="http://schemas.openxmlformats.org/officeDocument/2006/relationships/slideLayout" Target="../slideLayouts/slideLayout2.xml"/><Relationship Id="rId6" Type="http://schemas.openxmlformats.org/officeDocument/2006/relationships/image" Target="../media/image63.png"/><Relationship Id="rId5" Type="http://schemas.openxmlformats.org/officeDocument/2006/relationships/image" Target="../media/image62.png"/><Relationship Id="rId10" Type="http://schemas.openxmlformats.org/officeDocument/2006/relationships/image" Target="../media/image67.png"/><Relationship Id="rId4" Type="http://schemas.openxmlformats.org/officeDocument/2006/relationships/image" Target="../media/image61.png"/><Relationship Id="rId9" Type="http://schemas.openxmlformats.org/officeDocument/2006/relationships/image" Target="../media/image6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8" Type="http://schemas.openxmlformats.org/officeDocument/2006/relationships/image" Target="../media/image76.jpg"/><Relationship Id="rId3" Type="http://schemas.openxmlformats.org/officeDocument/2006/relationships/image" Target="../media/image71.jpg"/><Relationship Id="rId7" Type="http://schemas.openxmlformats.org/officeDocument/2006/relationships/image" Target="../media/image75.png"/><Relationship Id="rId2" Type="http://schemas.openxmlformats.org/officeDocument/2006/relationships/image" Target="../media/image70.png"/><Relationship Id="rId1" Type="http://schemas.openxmlformats.org/officeDocument/2006/relationships/slideLayout" Target="../slideLayouts/slideLayout1.xml"/><Relationship Id="rId6" Type="http://schemas.openxmlformats.org/officeDocument/2006/relationships/image" Target="../media/image74.jpg"/><Relationship Id="rId5" Type="http://schemas.openxmlformats.org/officeDocument/2006/relationships/image" Target="../media/image73.jpg"/><Relationship Id="rId4" Type="http://schemas.openxmlformats.org/officeDocument/2006/relationships/image" Target="../media/image72.jpg"/><Relationship Id="rId9" Type="http://schemas.openxmlformats.org/officeDocument/2006/relationships/image" Target="../media/image77.jpg"/></Relationships>
</file>

<file path=ppt/slides/_rels/slide20.xml.rels><?xml version="1.0" encoding="UTF-8" standalone="yes"?>
<Relationships xmlns="http://schemas.openxmlformats.org/package/2006/relationships"><Relationship Id="rId13" Type="http://schemas.openxmlformats.org/officeDocument/2006/relationships/image" Target="../media/image85.png"/><Relationship Id="rId18" Type="http://schemas.openxmlformats.org/officeDocument/2006/relationships/image" Target="../media/image90.jpeg"/><Relationship Id="rId26" Type="http://schemas.openxmlformats.org/officeDocument/2006/relationships/image" Target="../media/image3.png"/><Relationship Id="rId39" Type="http://schemas.microsoft.com/office/2007/relationships/hdphoto" Target="../media/hdphoto11.wdp"/><Relationship Id="rId21" Type="http://schemas.openxmlformats.org/officeDocument/2006/relationships/image" Target="../media/image92.jpeg"/><Relationship Id="rId34" Type="http://schemas.microsoft.com/office/2007/relationships/hdphoto" Target="../media/hdphoto9.wdp"/><Relationship Id="rId42" Type="http://schemas.microsoft.com/office/2007/relationships/hdphoto" Target="../media/hdphoto12.wdp"/><Relationship Id="rId7" Type="http://schemas.microsoft.com/office/2007/relationships/hdphoto" Target="../media/hdphoto3.wdp"/><Relationship Id="rId2" Type="http://schemas.openxmlformats.org/officeDocument/2006/relationships/image" Target="../media/image78.png"/><Relationship Id="rId16" Type="http://schemas.openxmlformats.org/officeDocument/2006/relationships/image" Target="../media/image88.jpeg"/><Relationship Id="rId29" Type="http://schemas.openxmlformats.org/officeDocument/2006/relationships/image" Target="../media/image96.png"/><Relationship Id="rId1" Type="http://schemas.openxmlformats.org/officeDocument/2006/relationships/slideLayout" Target="../slideLayouts/slideLayout2.xml"/><Relationship Id="rId6" Type="http://schemas.openxmlformats.org/officeDocument/2006/relationships/image" Target="../media/image80.png"/><Relationship Id="rId11" Type="http://schemas.openxmlformats.org/officeDocument/2006/relationships/image" Target="../media/image84.png"/><Relationship Id="rId24" Type="http://schemas.openxmlformats.org/officeDocument/2006/relationships/image" Target="../media/image95.png"/><Relationship Id="rId32" Type="http://schemas.microsoft.com/office/2007/relationships/hdphoto" Target="../media/hdphoto8.wdp"/><Relationship Id="rId37" Type="http://schemas.openxmlformats.org/officeDocument/2006/relationships/image" Target="../media/image100.png"/><Relationship Id="rId40" Type="http://schemas.openxmlformats.org/officeDocument/2006/relationships/image" Target="../media/image102.jpeg"/><Relationship Id="rId45" Type="http://schemas.openxmlformats.org/officeDocument/2006/relationships/image" Target="../media/image105.png"/><Relationship Id="rId5" Type="http://schemas.openxmlformats.org/officeDocument/2006/relationships/image" Target="../media/image79.png"/><Relationship Id="rId15" Type="http://schemas.openxmlformats.org/officeDocument/2006/relationships/image" Target="../media/image87.png"/><Relationship Id="rId23" Type="http://schemas.openxmlformats.org/officeDocument/2006/relationships/image" Target="../media/image94.png"/><Relationship Id="rId28" Type="http://schemas.openxmlformats.org/officeDocument/2006/relationships/image" Target="../media/image22.png"/><Relationship Id="rId36" Type="http://schemas.microsoft.com/office/2007/relationships/hdphoto" Target="../media/hdphoto10.wdp"/><Relationship Id="rId10" Type="http://schemas.openxmlformats.org/officeDocument/2006/relationships/image" Target="../media/image83.png"/><Relationship Id="rId19" Type="http://schemas.openxmlformats.org/officeDocument/2006/relationships/image" Target="../media/image91.png"/><Relationship Id="rId31" Type="http://schemas.openxmlformats.org/officeDocument/2006/relationships/image" Target="../media/image97.png"/><Relationship Id="rId44" Type="http://schemas.microsoft.com/office/2007/relationships/hdphoto" Target="../media/hdphoto13.wdp"/><Relationship Id="rId4" Type="http://schemas.openxmlformats.org/officeDocument/2006/relationships/image" Target="../media/image70.png"/><Relationship Id="rId9" Type="http://schemas.openxmlformats.org/officeDocument/2006/relationships/image" Target="../media/image82.png"/><Relationship Id="rId14" Type="http://schemas.openxmlformats.org/officeDocument/2006/relationships/image" Target="../media/image86.png"/><Relationship Id="rId22" Type="http://schemas.openxmlformats.org/officeDocument/2006/relationships/image" Target="../media/image93.png"/><Relationship Id="rId27" Type="http://schemas.openxmlformats.org/officeDocument/2006/relationships/image" Target="../media/image1.png"/><Relationship Id="rId30" Type="http://schemas.microsoft.com/office/2007/relationships/hdphoto" Target="../media/hdphoto7.wdp"/><Relationship Id="rId35" Type="http://schemas.openxmlformats.org/officeDocument/2006/relationships/image" Target="../media/image99.png"/><Relationship Id="rId43" Type="http://schemas.openxmlformats.org/officeDocument/2006/relationships/image" Target="../media/image104.png"/><Relationship Id="rId8" Type="http://schemas.openxmlformats.org/officeDocument/2006/relationships/image" Target="../media/image81.png"/><Relationship Id="rId3" Type="http://schemas.openxmlformats.org/officeDocument/2006/relationships/image" Target="../media/image77.jpg"/><Relationship Id="rId12" Type="http://schemas.microsoft.com/office/2007/relationships/hdphoto" Target="../media/hdphoto4.wdp"/><Relationship Id="rId17" Type="http://schemas.openxmlformats.org/officeDocument/2006/relationships/image" Target="../media/image89.jpeg"/><Relationship Id="rId25" Type="http://schemas.microsoft.com/office/2007/relationships/hdphoto" Target="../media/hdphoto6.wdp"/><Relationship Id="rId33" Type="http://schemas.openxmlformats.org/officeDocument/2006/relationships/image" Target="../media/image98.png"/><Relationship Id="rId38" Type="http://schemas.openxmlformats.org/officeDocument/2006/relationships/image" Target="../media/image101.png"/><Relationship Id="rId20" Type="http://schemas.microsoft.com/office/2007/relationships/hdphoto" Target="../media/hdphoto5.wdp"/><Relationship Id="rId41" Type="http://schemas.openxmlformats.org/officeDocument/2006/relationships/image" Target="../media/image103.png"/></Relationships>
</file>

<file path=ppt/slides/_rels/slide21.xml.rels><?xml version="1.0" encoding="UTF-8" standalone="yes"?>
<Relationships xmlns="http://schemas.openxmlformats.org/package/2006/relationships"><Relationship Id="rId26" Type="http://schemas.openxmlformats.org/officeDocument/2006/relationships/image" Target="../media/image1.png"/><Relationship Id="rId21" Type="http://schemas.openxmlformats.org/officeDocument/2006/relationships/image" Target="../media/image93.png"/><Relationship Id="rId42" Type="http://schemas.openxmlformats.org/officeDocument/2006/relationships/image" Target="../media/image13.png"/><Relationship Id="rId47" Type="http://schemas.openxmlformats.org/officeDocument/2006/relationships/image" Target="../media/image111.png"/><Relationship Id="rId63" Type="http://schemas.openxmlformats.org/officeDocument/2006/relationships/image" Target="../media/image124.png"/><Relationship Id="rId68" Type="http://schemas.openxmlformats.org/officeDocument/2006/relationships/image" Target="../media/image128.png"/><Relationship Id="rId84" Type="http://schemas.openxmlformats.org/officeDocument/2006/relationships/image" Target="../media/image5.png"/><Relationship Id="rId89" Type="http://schemas.openxmlformats.org/officeDocument/2006/relationships/image" Target="../media/image143.png"/><Relationship Id="rId16" Type="http://schemas.openxmlformats.org/officeDocument/2006/relationships/image" Target="../media/image89.jpeg"/><Relationship Id="rId107" Type="http://schemas.openxmlformats.org/officeDocument/2006/relationships/image" Target="../media/image156.png"/><Relationship Id="rId11" Type="http://schemas.openxmlformats.org/officeDocument/2006/relationships/image" Target="../media/image84.png"/><Relationship Id="rId32" Type="http://schemas.openxmlformats.org/officeDocument/2006/relationships/image" Target="../media/image98.png"/><Relationship Id="rId37" Type="http://schemas.openxmlformats.org/officeDocument/2006/relationships/image" Target="../media/image101.png"/><Relationship Id="rId53" Type="http://schemas.openxmlformats.org/officeDocument/2006/relationships/image" Target="../media/image116.png"/><Relationship Id="rId58" Type="http://schemas.openxmlformats.org/officeDocument/2006/relationships/image" Target="../media/image120.png"/><Relationship Id="rId74" Type="http://schemas.openxmlformats.org/officeDocument/2006/relationships/image" Target="../media/image134.png"/><Relationship Id="rId79" Type="http://schemas.openxmlformats.org/officeDocument/2006/relationships/image" Target="../media/image137.png"/><Relationship Id="rId102" Type="http://schemas.openxmlformats.org/officeDocument/2006/relationships/image" Target="../media/image153.png"/><Relationship Id="rId5" Type="http://schemas.openxmlformats.org/officeDocument/2006/relationships/image" Target="../media/image79.png"/><Relationship Id="rId90" Type="http://schemas.openxmlformats.org/officeDocument/2006/relationships/image" Target="../media/image144.png"/><Relationship Id="rId95" Type="http://schemas.openxmlformats.org/officeDocument/2006/relationships/image" Target="../media/image147.jpeg"/><Relationship Id="rId22" Type="http://schemas.openxmlformats.org/officeDocument/2006/relationships/image" Target="../media/image94.png"/><Relationship Id="rId27" Type="http://schemas.openxmlformats.org/officeDocument/2006/relationships/image" Target="../media/image22.png"/><Relationship Id="rId43" Type="http://schemas.openxmlformats.org/officeDocument/2006/relationships/image" Target="../media/image108.png"/><Relationship Id="rId48" Type="http://schemas.openxmlformats.org/officeDocument/2006/relationships/image" Target="../media/image112.png"/><Relationship Id="rId64" Type="http://schemas.openxmlformats.org/officeDocument/2006/relationships/image" Target="../media/image4.png"/><Relationship Id="rId69" Type="http://schemas.openxmlformats.org/officeDocument/2006/relationships/image" Target="../media/image129.png"/><Relationship Id="rId80" Type="http://schemas.openxmlformats.org/officeDocument/2006/relationships/image" Target="../media/image138.png"/><Relationship Id="rId85" Type="http://schemas.openxmlformats.org/officeDocument/2006/relationships/image" Target="../media/image11.png"/><Relationship Id="rId12" Type="http://schemas.microsoft.com/office/2007/relationships/hdphoto" Target="../media/hdphoto4.wdp"/><Relationship Id="rId17" Type="http://schemas.openxmlformats.org/officeDocument/2006/relationships/image" Target="../media/image90.jpeg"/><Relationship Id="rId33" Type="http://schemas.microsoft.com/office/2007/relationships/hdphoto" Target="../media/hdphoto9.wdp"/><Relationship Id="rId38" Type="http://schemas.microsoft.com/office/2007/relationships/hdphoto" Target="../media/hdphoto11.wdp"/><Relationship Id="rId59" Type="http://schemas.openxmlformats.org/officeDocument/2006/relationships/image" Target="../media/image121.png"/><Relationship Id="rId103" Type="http://schemas.microsoft.com/office/2007/relationships/hdphoto" Target="../media/hdphoto18.wdp"/><Relationship Id="rId108" Type="http://schemas.openxmlformats.org/officeDocument/2006/relationships/image" Target="../media/image157.png"/><Relationship Id="rId20" Type="http://schemas.openxmlformats.org/officeDocument/2006/relationships/image" Target="../media/image92.jpeg"/><Relationship Id="rId41" Type="http://schemas.openxmlformats.org/officeDocument/2006/relationships/image" Target="../media/image107.png"/><Relationship Id="rId54" Type="http://schemas.openxmlformats.org/officeDocument/2006/relationships/image" Target="../media/image117.png"/><Relationship Id="rId62" Type="http://schemas.microsoft.com/office/2007/relationships/hdphoto" Target="../media/hdphoto15.wdp"/><Relationship Id="rId70" Type="http://schemas.openxmlformats.org/officeDocument/2006/relationships/image" Target="../media/image130.png"/><Relationship Id="rId75" Type="http://schemas.openxmlformats.org/officeDocument/2006/relationships/image" Target="../media/image135.png"/><Relationship Id="rId83" Type="http://schemas.openxmlformats.org/officeDocument/2006/relationships/image" Target="../media/image140.png"/><Relationship Id="rId88" Type="http://schemas.microsoft.com/office/2007/relationships/hdphoto" Target="../media/hdphoto16.wdp"/><Relationship Id="rId91" Type="http://schemas.openxmlformats.org/officeDocument/2006/relationships/image" Target="../media/image17.png"/><Relationship Id="rId96" Type="http://schemas.openxmlformats.org/officeDocument/2006/relationships/image" Target="../media/image148.png"/><Relationship Id="rId1" Type="http://schemas.openxmlformats.org/officeDocument/2006/relationships/slideLayout" Target="../slideLayouts/slideLayout2.xml"/><Relationship Id="rId6" Type="http://schemas.openxmlformats.org/officeDocument/2006/relationships/image" Target="../media/image80.png"/><Relationship Id="rId15" Type="http://schemas.openxmlformats.org/officeDocument/2006/relationships/image" Target="../media/image87.png"/><Relationship Id="rId23" Type="http://schemas.openxmlformats.org/officeDocument/2006/relationships/image" Target="../media/image95.png"/><Relationship Id="rId28" Type="http://schemas.openxmlformats.org/officeDocument/2006/relationships/image" Target="../media/image96.png"/><Relationship Id="rId36" Type="http://schemas.openxmlformats.org/officeDocument/2006/relationships/image" Target="../media/image100.png"/><Relationship Id="rId49" Type="http://schemas.openxmlformats.org/officeDocument/2006/relationships/image" Target="../media/image113.png"/><Relationship Id="rId57" Type="http://schemas.microsoft.com/office/2007/relationships/hdphoto" Target="../media/hdphoto14.wdp"/><Relationship Id="rId106" Type="http://schemas.openxmlformats.org/officeDocument/2006/relationships/image" Target="../media/image155.png"/><Relationship Id="rId10" Type="http://schemas.openxmlformats.org/officeDocument/2006/relationships/image" Target="../media/image83.png"/><Relationship Id="rId31" Type="http://schemas.microsoft.com/office/2007/relationships/hdphoto" Target="../media/hdphoto8.wdp"/><Relationship Id="rId44" Type="http://schemas.openxmlformats.org/officeDocument/2006/relationships/image" Target="../media/image109.jpg"/><Relationship Id="rId52" Type="http://schemas.openxmlformats.org/officeDocument/2006/relationships/image" Target="../media/image115.png"/><Relationship Id="rId60" Type="http://schemas.openxmlformats.org/officeDocument/2006/relationships/image" Target="../media/image122.png"/><Relationship Id="rId65" Type="http://schemas.openxmlformats.org/officeDocument/2006/relationships/image" Target="../media/image125.png"/><Relationship Id="rId73" Type="http://schemas.openxmlformats.org/officeDocument/2006/relationships/image" Target="../media/image133.png"/><Relationship Id="rId78" Type="http://schemas.openxmlformats.org/officeDocument/2006/relationships/image" Target="../media/image14.png"/><Relationship Id="rId81" Type="http://schemas.openxmlformats.org/officeDocument/2006/relationships/image" Target="../media/image139.png"/><Relationship Id="rId86" Type="http://schemas.openxmlformats.org/officeDocument/2006/relationships/image" Target="../media/image141.jpeg"/><Relationship Id="rId94" Type="http://schemas.openxmlformats.org/officeDocument/2006/relationships/image" Target="../media/image146.png"/><Relationship Id="rId99" Type="http://schemas.openxmlformats.org/officeDocument/2006/relationships/image" Target="../media/image150.png"/><Relationship Id="rId101" Type="http://schemas.openxmlformats.org/officeDocument/2006/relationships/image" Target="../media/image152.jpg"/><Relationship Id="rId4" Type="http://schemas.openxmlformats.org/officeDocument/2006/relationships/image" Target="../media/image70.png"/><Relationship Id="rId9" Type="http://schemas.openxmlformats.org/officeDocument/2006/relationships/image" Target="../media/image82.png"/><Relationship Id="rId13" Type="http://schemas.openxmlformats.org/officeDocument/2006/relationships/image" Target="../media/image85.png"/><Relationship Id="rId18" Type="http://schemas.openxmlformats.org/officeDocument/2006/relationships/image" Target="../media/image91.png"/><Relationship Id="rId39" Type="http://schemas.openxmlformats.org/officeDocument/2006/relationships/image" Target="../media/image10.png"/><Relationship Id="rId34" Type="http://schemas.openxmlformats.org/officeDocument/2006/relationships/image" Target="../media/image99.png"/><Relationship Id="rId50" Type="http://schemas.openxmlformats.org/officeDocument/2006/relationships/image" Target="../media/image114.png"/><Relationship Id="rId55" Type="http://schemas.openxmlformats.org/officeDocument/2006/relationships/image" Target="../media/image118.png"/><Relationship Id="rId76" Type="http://schemas.openxmlformats.org/officeDocument/2006/relationships/image" Target="../media/image136.png"/><Relationship Id="rId97" Type="http://schemas.microsoft.com/office/2007/relationships/hdphoto" Target="../media/hdphoto17.wdp"/><Relationship Id="rId104" Type="http://schemas.openxmlformats.org/officeDocument/2006/relationships/image" Target="../media/image154.png"/><Relationship Id="rId7" Type="http://schemas.microsoft.com/office/2007/relationships/hdphoto" Target="../media/hdphoto3.wdp"/><Relationship Id="rId71" Type="http://schemas.openxmlformats.org/officeDocument/2006/relationships/image" Target="../media/image131.png"/><Relationship Id="rId92" Type="http://schemas.openxmlformats.org/officeDocument/2006/relationships/image" Target="../media/image41.png"/><Relationship Id="rId2" Type="http://schemas.openxmlformats.org/officeDocument/2006/relationships/image" Target="../media/image78.png"/><Relationship Id="rId29" Type="http://schemas.microsoft.com/office/2007/relationships/hdphoto" Target="../media/hdphoto7.wdp"/><Relationship Id="rId24" Type="http://schemas.microsoft.com/office/2007/relationships/hdphoto" Target="../media/hdphoto6.wdp"/><Relationship Id="rId40" Type="http://schemas.openxmlformats.org/officeDocument/2006/relationships/image" Target="../media/image106.png"/><Relationship Id="rId45" Type="http://schemas.openxmlformats.org/officeDocument/2006/relationships/image" Target="../media/image16.png"/><Relationship Id="rId66" Type="http://schemas.openxmlformats.org/officeDocument/2006/relationships/image" Target="../media/image126.png"/><Relationship Id="rId87" Type="http://schemas.openxmlformats.org/officeDocument/2006/relationships/image" Target="../media/image142.png"/><Relationship Id="rId61" Type="http://schemas.openxmlformats.org/officeDocument/2006/relationships/image" Target="../media/image123.png"/><Relationship Id="rId82" Type="http://schemas.openxmlformats.org/officeDocument/2006/relationships/image" Target="../media/image15.png"/><Relationship Id="rId19" Type="http://schemas.microsoft.com/office/2007/relationships/hdphoto" Target="../media/hdphoto5.wdp"/><Relationship Id="rId14" Type="http://schemas.openxmlformats.org/officeDocument/2006/relationships/image" Target="../media/image86.png"/><Relationship Id="rId30" Type="http://schemas.openxmlformats.org/officeDocument/2006/relationships/image" Target="../media/image97.png"/><Relationship Id="rId35" Type="http://schemas.microsoft.com/office/2007/relationships/hdphoto" Target="../media/hdphoto10.wdp"/><Relationship Id="rId56" Type="http://schemas.openxmlformats.org/officeDocument/2006/relationships/image" Target="../media/image119.png"/><Relationship Id="rId77" Type="http://schemas.openxmlformats.org/officeDocument/2006/relationships/image" Target="../media/image20.png"/><Relationship Id="rId100" Type="http://schemas.openxmlformats.org/officeDocument/2006/relationships/image" Target="../media/image151.png"/><Relationship Id="rId105" Type="http://schemas.microsoft.com/office/2007/relationships/hdphoto" Target="../media/hdphoto19.wdp"/><Relationship Id="rId8" Type="http://schemas.openxmlformats.org/officeDocument/2006/relationships/image" Target="../media/image81.png"/><Relationship Id="rId51" Type="http://schemas.openxmlformats.org/officeDocument/2006/relationships/image" Target="../media/image2.png"/><Relationship Id="rId72" Type="http://schemas.openxmlformats.org/officeDocument/2006/relationships/image" Target="../media/image132.png"/><Relationship Id="rId93" Type="http://schemas.openxmlformats.org/officeDocument/2006/relationships/image" Target="../media/image145.png"/><Relationship Id="rId98" Type="http://schemas.openxmlformats.org/officeDocument/2006/relationships/image" Target="../media/image149.png"/><Relationship Id="rId3" Type="http://schemas.openxmlformats.org/officeDocument/2006/relationships/image" Target="../media/image77.jpg"/><Relationship Id="rId25" Type="http://schemas.openxmlformats.org/officeDocument/2006/relationships/image" Target="../media/image3.png"/><Relationship Id="rId46" Type="http://schemas.openxmlformats.org/officeDocument/2006/relationships/image" Target="../media/image110.png"/><Relationship Id="rId67" Type="http://schemas.openxmlformats.org/officeDocument/2006/relationships/image" Target="../media/image127.png"/></Relationships>
</file>

<file path=ppt/slides/_rels/slide22.xml.rels><?xml version="1.0" encoding="UTF-8" standalone="yes"?>
<Relationships xmlns="http://schemas.openxmlformats.org/package/2006/relationships"><Relationship Id="rId13" Type="http://schemas.openxmlformats.org/officeDocument/2006/relationships/image" Target="../media/image161.png"/><Relationship Id="rId18" Type="http://schemas.openxmlformats.org/officeDocument/2006/relationships/image" Target="../media/image165.png"/><Relationship Id="rId26" Type="http://schemas.openxmlformats.org/officeDocument/2006/relationships/image" Target="../media/image170.png"/><Relationship Id="rId39" Type="http://schemas.openxmlformats.org/officeDocument/2006/relationships/image" Target="../media/image14.png"/><Relationship Id="rId21" Type="http://schemas.openxmlformats.org/officeDocument/2006/relationships/image" Target="../media/image168.png"/><Relationship Id="rId34" Type="http://schemas.openxmlformats.org/officeDocument/2006/relationships/image" Target="../media/image18.png"/><Relationship Id="rId7" Type="http://schemas.microsoft.com/office/2007/relationships/hdphoto" Target="../media/hdphoto8.wdp"/><Relationship Id="rId2" Type="http://schemas.openxmlformats.org/officeDocument/2006/relationships/image" Target="../media/image158.png"/><Relationship Id="rId16" Type="http://schemas.openxmlformats.org/officeDocument/2006/relationships/image" Target="../media/image163.png"/><Relationship Id="rId20" Type="http://schemas.openxmlformats.org/officeDocument/2006/relationships/image" Target="../media/image167.png"/><Relationship Id="rId29" Type="http://schemas.openxmlformats.org/officeDocument/2006/relationships/image" Target="../media/image172.png"/><Relationship Id="rId41" Type="http://schemas.openxmlformats.org/officeDocument/2006/relationships/image" Target="../media/image179.png"/><Relationship Id="rId1" Type="http://schemas.openxmlformats.org/officeDocument/2006/relationships/slideLayout" Target="../slideLayouts/slideLayout2.xml"/><Relationship Id="rId6" Type="http://schemas.openxmlformats.org/officeDocument/2006/relationships/image" Target="../media/image114.png"/><Relationship Id="rId11" Type="http://schemas.openxmlformats.org/officeDocument/2006/relationships/image" Target="../media/image100.png"/><Relationship Id="rId24" Type="http://schemas.openxmlformats.org/officeDocument/2006/relationships/image" Target="../media/image3.png"/><Relationship Id="rId32" Type="http://schemas.openxmlformats.org/officeDocument/2006/relationships/image" Target="../media/image7.png"/><Relationship Id="rId37" Type="http://schemas.openxmlformats.org/officeDocument/2006/relationships/image" Target="../media/image176.png"/><Relationship Id="rId40" Type="http://schemas.openxmlformats.org/officeDocument/2006/relationships/image" Target="../media/image178.png"/><Relationship Id="rId5" Type="http://schemas.microsoft.com/office/2007/relationships/hdphoto" Target="../media/hdphoto7.wdp"/><Relationship Id="rId15" Type="http://schemas.openxmlformats.org/officeDocument/2006/relationships/image" Target="../media/image16.png"/><Relationship Id="rId23" Type="http://schemas.openxmlformats.org/officeDocument/2006/relationships/image" Target="../media/image169.png"/><Relationship Id="rId28" Type="http://schemas.openxmlformats.org/officeDocument/2006/relationships/image" Target="../media/image171.png"/><Relationship Id="rId36" Type="http://schemas.openxmlformats.org/officeDocument/2006/relationships/image" Target="../media/image175.png"/><Relationship Id="rId10" Type="http://schemas.microsoft.com/office/2007/relationships/hdphoto" Target="../media/hdphoto21.wdp"/><Relationship Id="rId19" Type="http://schemas.openxmlformats.org/officeDocument/2006/relationships/image" Target="../media/image166.png"/><Relationship Id="rId31" Type="http://schemas.openxmlformats.org/officeDocument/2006/relationships/image" Target="../media/image6.png"/><Relationship Id="rId4" Type="http://schemas.openxmlformats.org/officeDocument/2006/relationships/image" Target="../media/image113.png"/><Relationship Id="rId9" Type="http://schemas.openxmlformats.org/officeDocument/2006/relationships/image" Target="../media/image160.png"/><Relationship Id="rId14" Type="http://schemas.openxmlformats.org/officeDocument/2006/relationships/image" Target="../media/image162.png"/><Relationship Id="rId22" Type="http://schemas.openxmlformats.org/officeDocument/2006/relationships/image" Target="../media/image1.png"/><Relationship Id="rId27" Type="http://schemas.microsoft.com/office/2007/relationships/hdphoto" Target="../media/hdphoto22.wdp"/><Relationship Id="rId30" Type="http://schemas.openxmlformats.org/officeDocument/2006/relationships/image" Target="../media/image173.png"/><Relationship Id="rId35" Type="http://schemas.openxmlformats.org/officeDocument/2006/relationships/image" Target="../media/image174.png"/><Relationship Id="rId8" Type="http://schemas.openxmlformats.org/officeDocument/2006/relationships/image" Target="../media/image159.png"/><Relationship Id="rId3" Type="http://schemas.microsoft.com/office/2007/relationships/hdphoto" Target="../media/hdphoto20.wdp"/><Relationship Id="rId12" Type="http://schemas.microsoft.com/office/2007/relationships/hdphoto" Target="../media/hdphoto10.wdp"/><Relationship Id="rId17" Type="http://schemas.openxmlformats.org/officeDocument/2006/relationships/image" Target="../media/image164.png"/><Relationship Id="rId25" Type="http://schemas.openxmlformats.org/officeDocument/2006/relationships/image" Target="../media/image140.png"/><Relationship Id="rId33" Type="http://schemas.openxmlformats.org/officeDocument/2006/relationships/image" Target="../media/image9.png"/><Relationship Id="rId38" Type="http://schemas.openxmlformats.org/officeDocument/2006/relationships/image" Target="../media/image177.png"/></Relationships>
</file>

<file path=ppt/slides/_rels/slide23.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4.png"/><Relationship Id="rId18" Type="http://schemas.openxmlformats.org/officeDocument/2006/relationships/image" Target="../media/image20.png"/><Relationship Id="rId3" Type="http://schemas.microsoft.com/office/2007/relationships/hdphoto" Target="../media/hdphoto23.wdp"/><Relationship Id="rId21" Type="http://schemas.openxmlformats.org/officeDocument/2006/relationships/image" Target="../media/image185.png"/><Relationship Id="rId7" Type="http://schemas.openxmlformats.org/officeDocument/2006/relationships/image" Target="../media/image173.png"/><Relationship Id="rId12" Type="http://schemas.openxmlformats.org/officeDocument/2006/relationships/image" Target="../media/image140.png"/><Relationship Id="rId17" Type="http://schemas.microsoft.com/office/2007/relationships/hdphoto" Target="../media/hdphoto1.wdp"/><Relationship Id="rId25" Type="http://schemas.openxmlformats.org/officeDocument/2006/relationships/image" Target="../media/image189.png"/><Relationship Id="rId2" Type="http://schemas.openxmlformats.org/officeDocument/2006/relationships/image" Target="../media/image180.png"/><Relationship Id="rId16" Type="http://schemas.openxmlformats.org/officeDocument/2006/relationships/image" Target="../media/image19.png"/><Relationship Id="rId20" Type="http://schemas.openxmlformats.org/officeDocument/2006/relationships/image" Target="../media/image184.png"/><Relationship Id="rId1" Type="http://schemas.openxmlformats.org/officeDocument/2006/relationships/slideLayout" Target="../slideLayouts/slideLayout2.xml"/><Relationship Id="rId6" Type="http://schemas.microsoft.com/office/2007/relationships/hdphoto" Target="../media/hdphoto24.wdp"/><Relationship Id="rId11" Type="http://schemas.openxmlformats.org/officeDocument/2006/relationships/image" Target="../media/image18.png"/><Relationship Id="rId24" Type="http://schemas.openxmlformats.org/officeDocument/2006/relationships/image" Target="../media/image188.png"/><Relationship Id="rId5" Type="http://schemas.openxmlformats.org/officeDocument/2006/relationships/image" Target="../media/image182.png"/><Relationship Id="rId15" Type="http://schemas.openxmlformats.org/officeDocument/2006/relationships/image" Target="../media/image17.png"/><Relationship Id="rId23" Type="http://schemas.openxmlformats.org/officeDocument/2006/relationships/image" Target="../media/image187.png"/><Relationship Id="rId10" Type="http://schemas.openxmlformats.org/officeDocument/2006/relationships/image" Target="../media/image9.png"/><Relationship Id="rId19" Type="http://schemas.openxmlformats.org/officeDocument/2006/relationships/image" Target="../media/image183.png"/><Relationship Id="rId4" Type="http://schemas.openxmlformats.org/officeDocument/2006/relationships/image" Target="../media/image181.png"/><Relationship Id="rId9" Type="http://schemas.openxmlformats.org/officeDocument/2006/relationships/image" Target="../media/image7.png"/><Relationship Id="rId14" Type="http://schemas.openxmlformats.org/officeDocument/2006/relationships/image" Target="../media/image16.png"/><Relationship Id="rId22" Type="http://schemas.openxmlformats.org/officeDocument/2006/relationships/image" Target="../media/image186.png"/></Relationships>
</file>

<file path=ppt/slides/_rels/slide24.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93.png"/><Relationship Id="rId3" Type="http://schemas.openxmlformats.org/officeDocument/2006/relationships/image" Target="../media/image14.png"/><Relationship Id="rId7" Type="http://schemas.openxmlformats.org/officeDocument/2006/relationships/image" Target="../media/image190.png"/><Relationship Id="rId12" Type="http://schemas.openxmlformats.org/officeDocument/2006/relationships/image" Target="../media/image192.png"/><Relationship Id="rId2" Type="http://schemas.openxmlformats.org/officeDocument/2006/relationships/image" Target="../media/image140.png"/><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0.png"/><Relationship Id="rId5" Type="http://schemas.openxmlformats.org/officeDocument/2006/relationships/image" Target="../media/image15.png"/><Relationship Id="rId15" Type="http://schemas.openxmlformats.org/officeDocument/2006/relationships/image" Target="../media/image20.png"/><Relationship Id="rId10" Type="http://schemas.openxmlformats.org/officeDocument/2006/relationships/image" Target="../media/image41.png"/><Relationship Id="rId4" Type="http://schemas.openxmlformats.org/officeDocument/2006/relationships/image" Target="../media/image4.png"/><Relationship Id="rId9" Type="http://schemas.openxmlformats.org/officeDocument/2006/relationships/image" Target="../media/image191.png"/><Relationship Id="rId14" Type="http://schemas.openxmlformats.org/officeDocument/2006/relationships/image" Target="../media/image194.png"/></Relationships>
</file>

<file path=ppt/slides/_rels/slide25.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94.png"/><Relationship Id="rId3" Type="http://schemas.openxmlformats.org/officeDocument/2006/relationships/image" Target="../media/image4.png"/><Relationship Id="rId7" Type="http://schemas.openxmlformats.org/officeDocument/2006/relationships/image" Target="../media/image190.png"/><Relationship Id="rId12" Type="http://schemas.openxmlformats.org/officeDocument/2006/relationships/image" Target="../media/image193.png"/><Relationship Id="rId17" Type="http://schemas.openxmlformats.org/officeDocument/2006/relationships/image" Target="../media/image1.png"/><Relationship Id="rId2" Type="http://schemas.openxmlformats.org/officeDocument/2006/relationships/image" Target="../media/image14.png"/><Relationship Id="rId16"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92.png"/><Relationship Id="rId5" Type="http://schemas.openxmlformats.org/officeDocument/2006/relationships/image" Target="../media/image140.png"/><Relationship Id="rId15" Type="http://schemas.openxmlformats.org/officeDocument/2006/relationships/image" Target="../media/image20.png"/><Relationship Id="rId10" Type="http://schemas.openxmlformats.org/officeDocument/2006/relationships/image" Target="../media/image10.png"/><Relationship Id="rId4" Type="http://schemas.openxmlformats.org/officeDocument/2006/relationships/image" Target="../media/image15.png"/><Relationship Id="rId9" Type="http://schemas.openxmlformats.org/officeDocument/2006/relationships/image" Target="../media/image41.png"/><Relationship Id="rId14" Type="http://schemas.openxmlformats.org/officeDocument/2006/relationships/image" Target="../media/image179.png"/></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95.png"/><Relationship Id="rId1" Type="http://schemas.openxmlformats.org/officeDocument/2006/relationships/slideLayout" Target="../slideLayouts/slideLayout2.xml"/><Relationship Id="rId4" Type="http://schemas.openxmlformats.org/officeDocument/2006/relationships/image" Target="../media/image196.png"/></Relationships>
</file>

<file path=ppt/slides/_rels/slide27.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48.png"/><Relationship Id="rId18" Type="http://schemas.openxmlformats.org/officeDocument/2006/relationships/image" Target="../media/image51.png"/><Relationship Id="rId3" Type="http://schemas.openxmlformats.org/officeDocument/2006/relationships/image" Target="../media/image4.png"/><Relationship Id="rId7" Type="http://schemas.openxmlformats.org/officeDocument/2006/relationships/image" Target="../media/image190.png"/><Relationship Id="rId12" Type="http://schemas.openxmlformats.org/officeDocument/2006/relationships/image" Target="../media/image47.png"/><Relationship Id="rId17" Type="http://schemas.openxmlformats.org/officeDocument/2006/relationships/image" Target="../media/image197.png"/><Relationship Id="rId2" Type="http://schemas.openxmlformats.org/officeDocument/2006/relationships/image" Target="../media/image15.png"/><Relationship Id="rId16"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20.png"/><Relationship Id="rId5" Type="http://schemas.openxmlformats.org/officeDocument/2006/relationships/image" Target="../media/image140.png"/><Relationship Id="rId15" Type="http://schemas.openxmlformats.org/officeDocument/2006/relationships/image" Target="../media/image50.png"/><Relationship Id="rId10" Type="http://schemas.openxmlformats.org/officeDocument/2006/relationships/image" Target="../media/image10.png"/><Relationship Id="rId4" Type="http://schemas.openxmlformats.org/officeDocument/2006/relationships/image" Target="../media/image14.png"/><Relationship Id="rId9" Type="http://schemas.openxmlformats.org/officeDocument/2006/relationships/image" Target="../media/image41.png"/><Relationship Id="rId14" Type="http://schemas.openxmlformats.org/officeDocument/2006/relationships/image" Target="../media/image49.png"/></Relationships>
</file>

<file path=ppt/slides/_rels/slide28.xml.rels><?xml version="1.0" encoding="UTF-8" standalone="yes"?>
<Relationships xmlns="http://schemas.openxmlformats.org/package/2006/relationships"><Relationship Id="rId8" Type="http://schemas.openxmlformats.org/officeDocument/2006/relationships/image" Target="../media/image203.png"/><Relationship Id="rId13" Type="http://schemas.openxmlformats.org/officeDocument/2006/relationships/image" Target="../media/image208.png"/><Relationship Id="rId18" Type="http://schemas.openxmlformats.org/officeDocument/2006/relationships/image" Target="../media/image213.png"/><Relationship Id="rId3" Type="http://schemas.openxmlformats.org/officeDocument/2006/relationships/image" Target="../media/image27.png"/><Relationship Id="rId21" Type="http://schemas.openxmlformats.org/officeDocument/2006/relationships/image" Target="../media/image216.png"/><Relationship Id="rId7" Type="http://schemas.openxmlformats.org/officeDocument/2006/relationships/image" Target="../media/image202.png"/><Relationship Id="rId12" Type="http://schemas.openxmlformats.org/officeDocument/2006/relationships/image" Target="../media/image207.png"/><Relationship Id="rId17" Type="http://schemas.openxmlformats.org/officeDocument/2006/relationships/image" Target="../media/image212.png"/><Relationship Id="rId2" Type="http://schemas.openxmlformats.org/officeDocument/2006/relationships/image" Target="../media/image198.png"/><Relationship Id="rId16" Type="http://schemas.openxmlformats.org/officeDocument/2006/relationships/image" Target="../media/image211.png"/><Relationship Id="rId20" Type="http://schemas.openxmlformats.org/officeDocument/2006/relationships/image" Target="../media/image215.png"/><Relationship Id="rId1" Type="http://schemas.openxmlformats.org/officeDocument/2006/relationships/slideLayout" Target="../slideLayouts/slideLayout2.xml"/><Relationship Id="rId6" Type="http://schemas.openxmlformats.org/officeDocument/2006/relationships/image" Target="../media/image201.png"/><Relationship Id="rId11" Type="http://schemas.openxmlformats.org/officeDocument/2006/relationships/image" Target="../media/image206.png"/><Relationship Id="rId5" Type="http://schemas.openxmlformats.org/officeDocument/2006/relationships/image" Target="../media/image200.png"/><Relationship Id="rId15" Type="http://schemas.openxmlformats.org/officeDocument/2006/relationships/image" Target="../media/image210.png"/><Relationship Id="rId10" Type="http://schemas.openxmlformats.org/officeDocument/2006/relationships/image" Target="../media/image205.png"/><Relationship Id="rId19" Type="http://schemas.openxmlformats.org/officeDocument/2006/relationships/image" Target="../media/image214.png"/><Relationship Id="rId4" Type="http://schemas.openxmlformats.org/officeDocument/2006/relationships/image" Target="../media/image199.png"/><Relationship Id="rId9" Type="http://schemas.openxmlformats.org/officeDocument/2006/relationships/image" Target="../media/image204.png"/><Relationship Id="rId14" Type="http://schemas.openxmlformats.org/officeDocument/2006/relationships/image" Target="../media/image209.png"/></Relationships>
</file>

<file path=ppt/slides/_rels/slide29.xml.rels><?xml version="1.0" encoding="UTF-8" standalone="yes"?>
<Relationships xmlns="http://schemas.openxmlformats.org/package/2006/relationships"><Relationship Id="rId8" Type="http://schemas.microsoft.com/office/2007/relationships/hdphoto" Target="../media/hdphoto5.wdp"/><Relationship Id="rId13" Type="http://schemas.openxmlformats.org/officeDocument/2006/relationships/image" Target="../media/image218.png"/><Relationship Id="rId18" Type="http://schemas.openxmlformats.org/officeDocument/2006/relationships/image" Target="../media/image223.png"/><Relationship Id="rId26" Type="http://schemas.openxmlformats.org/officeDocument/2006/relationships/image" Target="../media/image140.png"/><Relationship Id="rId3" Type="http://schemas.openxmlformats.org/officeDocument/2006/relationships/image" Target="../media/image6.png"/><Relationship Id="rId21" Type="http://schemas.openxmlformats.org/officeDocument/2006/relationships/image" Target="../media/image226.png"/><Relationship Id="rId7" Type="http://schemas.openxmlformats.org/officeDocument/2006/relationships/image" Target="../media/image91.png"/><Relationship Id="rId12" Type="http://schemas.openxmlformats.org/officeDocument/2006/relationships/image" Target="../media/image217.png"/><Relationship Id="rId17" Type="http://schemas.openxmlformats.org/officeDocument/2006/relationships/image" Target="../media/image222.png"/><Relationship Id="rId25" Type="http://schemas.openxmlformats.org/officeDocument/2006/relationships/image" Target="../media/image228.png"/><Relationship Id="rId2" Type="http://schemas.openxmlformats.org/officeDocument/2006/relationships/image" Target="../media/image173.png"/><Relationship Id="rId16" Type="http://schemas.openxmlformats.org/officeDocument/2006/relationships/image" Target="../media/image221.png"/><Relationship Id="rId20" Type="http://schemas.openxmlformats.org/officeDocument/2006/relationships/image" Target="../media/image225.png"/><Relationship Id="rId1" Type="http://schemas.openxmlformats.org/officeDocument/2006/relationships/slideLayout" Target="../slideLayouts/slideLayout2.xml"/><Relationship Id="rId6" Type="http://schemas.openxmlformats.org/officeDocument/2006/relationships/image" Target="../media/image18.png"/><Relationship Id="rId11" Type="http://schemas.openxmlformats.org/officeDocument/2006/relationships/image" Target="../media/image115.png"/><Relationship Id="rId24" Type="http://schemas.openxmlformats.org/officeDocument/2006/relationships/image" Target="../media/image227.png"/><Relationship Id="rId5" Type="http://schemas.openxmlformats.org/officeDocument/2006/relationships/image" Target="../media/image9.png"/><Relationship Id="rId15" Type="http://schemas.openxmlformats.org/officeDocument/2006/relationships/image" Target="../media/image220.png"/><Relationship Id="rId23" Type="http://schemas.openxmlformats.org/officeDocument/2006/relationships/image" Target="../media/image118.png"/><Relationship Id="rId10" Type="http://schemas.microsoft.com/office/2007/relationships/hdphoto" Target="../media/hdphoto10.wdp"/><Relationship Id="rId19" Type="http://schemas.openxmlformats.org/officeDocument/2006/relationships/image" Target="../media/image224.png"/><Relationship Id="rId4" Type="http://schemas.openxmlformats.org/officeDocument/2006/relationships/image" Target="../media/image7.png"/><Relationship Id="rId9" Type="http://schemas.openxmlformats.org/officeDocument/2006/relationships/image" Target="../media/image99.png"/><Relationship Id="rId14" Type="http://schemas.openxmlformats.org/officeDocument/2006/relationships/image" Target="../media/image219.png"/><Relationship Id="rId22" Type="http://schemas.microsoft.com/office/2007/relationships/hdphoto" Target="../media/hdphoto25.wdp"/></Relationships>
</file>

<file path=ppt/slides/_rels/slide30.xml.rels><?xml version="1.0" encoding="UTF-8" standalone="yes"?>
<Relationships xmlns="http://schemas.openxmlformats.org/package/2006/relationships"><Relationship Id="rId8" Type="http://schemas.openxmlformats.org/officeDocument/2006/relationships/image" Target="../media/image232.png"/><Relationship Id="rId3" Type="http://schemas.openxmlformats.org/officeDocument/2006/relationships/image" Target="../media/image229.png"/><Relationship Id="rId7" Type="http://schemas.openxmlformats.org/officeDocument/2006/relationships/image" Target="../media/image231.png"/><Relationship Id="rId2" Type="http://schemas.openxmlformats.org/officeDocument/2006/relationships/image" Target="../media/image228.png"/><Relationship Id="rId1" Type="http://schemas.openxmlformats.org/officeDocument/2006/relationships/slideLayout" Target="../slideLayouts/slideLayout2.xml"/><Relationship Id="rId6" Type="http://schemas.openxmlformats.org/officeDocument/2006/relationships/image" Target="../media/image140.png"/><Relationship Id="rId5" Type="http://schemas.openxmlformats.org/officeDocument/2006/relationships/image" Target="../media/image230.png"/><Relationship Id="rId4" Type="http://schemas.openxmlformats.org/officeDocument/2006/relationships/image" Target="../media/image21.png"/><Relationship Id="rId9" Type="http://schemas.openxmlformats.org/officeDocument/2006/relationships/image" Target="../media/image233.png"/></Relationships>
</file>

<file path=ppt/slides/_rels/slide31.xml.rels><?xml version="1.0" encoding="UTF-8" standalone="yes"?>
<Relationships xmlns="http://schemas.openxmlformats.org/package/2006/relationships"><Relationship Id="rId8" Type="http://schemas.openxmlformats.org/officeDocument/2006/relationships/image" Target="../media/image236.png"/><Relationship Id="rId3" Type="http://schemas.openxmlformats.org/officeDocument/2006/relationships/image" Target="../media/image234.png"/><Relationship Id="rId7" Type="http://schemas.openxmlformats.org/officeDocument/2006/relationships/image" Target="../media/image22.png"/><Relationship Id="rId2" Type="http://schemas.openxmlformats.org/officeDocument/2006/relationships/image" Target="../media/image191.png"/><Relationship Id="rId1" Type="http://schemas.openxmlformats.org/officeDocument/2006/relationships/slideLayout" Target="../slideLayouts/slideLayout2.xml"/><Relationship Id="rId6" Type="http://schemas.openxmlformats.org/officeDocument/2006/relationships/image" Target="../media/image235.png"/><Relationship Id="rId5" Type="http://schemas.openxmlformats.org/officeDocument/2006/relationships/image" Target="../media/image4.png"/><Relationship Id="rId4" Type="http://schemas.openxmlformats.org/officeDocument/2006/relationships/image" Target="../media/image124.png"/></Relationships>
</file>

<file path=ppt/slides/_rels/slide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3.xml.rels><?xml version="1.0" encoding="UTF-8" standalone="yes"?>
<Relationships xmlns="http://schemas.openxmlformats.org/package/2006/relationships"><Relationship Id="rId3" Type="http://schemas.microsoft.com/office/2007/relationships/hdphoto" Target="../media/hdphoto7.wdp"/><Relationship Id="rId7" Type="http://schemas.microsoft.com/office/2007/relationships/hdphoto" Target="../media/hdphoto10.wdp"/><Relationship Id="rId2" Type="http://schemas.openxmlformats.org/officeDocument/2006/relationships/image" Target="../media/image113.png"/><Relationship Id="rId1" Type="http://schemas.openxmlformats.org/officeDocument/2006/relationships/slideLayout" Target="../slideLayouts/slideLayout2.xml"/><Relationship Id="rId6" Type="http://schemas.openxmlformats.org/officeDocument/2006/relationships/image" Target="../media/image100.png"/><Relationship Id="rId5" Type="http://schemas.microsoft.com/office/2007/relationships/hdphoto" Target="../media/hdphoto8.wdp"/><Relationship Id="rId4" Type="http://schemas.openxmlformats.org/officeDocument/2006/relationships/image" Target="../media/image114.png"/></Relationships>
</file>

<file path=ppt/slides/_rels/slide34.xml.rels><?xml version="1.0" encoding="UTF-8" standalone="yes"?>
<Relationships xmlns="http://schemas.openxmlformats.org/package/2006/relationships"><Relationship Id="rId8" Type="http://schemas.openxmlformats.org/officeDocument/2006/relationships/image" Target="../media/image234.png"/><Relationship Id="rId13" Type="http://schemas.openxmlformats.org/officeDocument/2006/relationships/image" Target="../media/image25.png"/><Relationship Id="rId3" Type="http://schemas.openxmlformats.org/officeDocument/2006/relationships/image" Target="../media/image4.png"/><Relationship Id="rId7" Type="http://schemas.openxmlformats.org/officeDocument/2006/relationships/image" Target="../media/image191.png"/><Relationship Id="rId12" Type="http://schemas.openxmlformats.org/officeDocument/2006/relationships/image" Target="../media/image24.png"/><Relationship Id="rId2" Type="http://schemas.openxmlformats.org/officeDocument/2006/relationships/image" Target="../media/image124.png"/><Relationship Id="rId1" Type="http://schemas.openxmlformats.org/officeDocument/2006/relationships/slideLayout" Target="../slideLayouts/slideLayout2.xml"/><Relationship Id="rId6" Type="http://schemas.microsoft.com/office/2007/relationships/hdphoto" Target="../media/hdphoto26.wdp"/><Relationship Id="rId11" Type="http://schemas.openxmlformats.org/officeDocument/2006/relationships/image" Target="../media/image240.png"/><Relationship Id="rId5" Type="http://schemas.openxmlformats.org/officeDocument/2006/relationships/image" Target="../media/image237.png"/><Relationship Id="rId10" Type="http://schemas.openxmlformats.org/officeDocument/2006/relationships/image" Target="../media/image239.png"/><Relationship Id="rId4" Type="http://schemas.openxmlformats.org/officeDocument/2006/relationships/image" Target="../media/image122.png"/><Relationship Id="rId9" Type="http://schemas.openxmlformats.org/officeDocument/2006/relationships/image" Target="../media/image238.png"/><Relationship Id="rId14" Type="http://schemas.openxmlformats.org/officeDocument/2006/relationships/image" Target="../media/image26.png"/></Relationships>
</file>

<file path=ppt/slides/_rels/slide35.xml.rels><?xml version="1.0" encoding="UTF-8" standalone="yes"?>
<Relationships xmlns="http://schemas.openxmlformats.org/package/2006/relationships"><Relationship Id="rId8" Type="http://schemas.openxmlformats.org/officeDocument/2006/relationships/image" Target="../media/image242.png"/><Relationship Id="rId13" Type="http://schemas.openxmlformats.org/officeDocument/2006/relationships/image" Target="../media/image247.png"/><Relationship Id="rId3" Type="http://schemas.openxmlformats.org/officeDocument/2006/relationships/image" Target="../media/image221.png"/><Relationship Id="rId7" Type="http://schemas.openxmlformats.org/officeDocument/2006/relationships/image" Target="../media/image241.png"/><Relationship Id="rId12" Type="http://schemas.openxmlformats.org/officeDocument/2006/relationships/image" Target="../media/image246.png"/><Relationship Id="rId17" Type="http://schemas.openxmlformats.org/officeDocument/2006/relationships/image" Target="../media/image251.png"/><Relationship Id="rId2" Type="http://schemas.openxmlformats.org/officeDocument/2006/relationships/image" Target="../media/image140.png"/><Relationship Id="rId16" Type="http://schemas.openxmlformats.org/officeDocument/2006/relationships/image" Target="../media/image250.png"/><Relationship Id="rId1" Type="http://schemas.openxmlformats.org/officeDocument/2006/relationships/slideLayout" Target="../slideLayouts/slideLayout2.xml"/><Relationship Id="rId6" Type="http://schemas.openxmlformats.org/officeDocument/2006/relationships/image" Target="../media/image224.png"/><Relationship Id="rId11" Type="http://schemas.openxmlformats.org/officeDocument/2006/relationships/image" Target="../media/image245.png"/><Relationship Id="rId5" Type="http://schemas.openxmlformats.org/officeDocument/2006/relationships/image" Target="../media/image223.png"/><Relationship Id="rId15" Type="http://schemas.openxmlformats.org/officeDocument/2006/relationships/image" Target="../media/image249.png"/><Relationship Id="rId10" Type="http://schemas.openxmlformats.org/officeDocument/2006/relationships/image" Target="../media/image244.png"/><Relationship Id="rId4" Type="http://schemas.openxmlformats.org/officeDocument/2006/relationships/image" Target="../media/image222.png"/><Relationship Id="rId9" Type="http://schemas.openxmlformats.org/officeDocument/2006/relationships/image" Target="../media/image243.png"/><Relationship Id="rId14" Type="http://schemas.openxmlformats.org/officeDocument/2006/relationships/image" Target="../media/image248.png"/></Relationships>
</file>

<file path=ppt/slides/_rels/slide36.xml.rels><?xml version="1.0" encoding="UTF-8" standalone="yes"?>
<Relationships xmlns="http://schemas.openxmlformats.org/package/2006/relationships"><Relationship Id="rId3" Type="http://schemas.openxmlformats.org/officeDocument/2006/relationships/image" Target="../media/image244.png"/><Relationship Id="rId7" Type="http://schemas.openxmlformats.org/officeDocument/2006/relationships/image" Target="../media/image251.png"/><Relationship Id="rId2" Type="http://schemas.openxmlformats.org/officeDocument/2006/relationships/image" Target="../media/image242.png"/><Relationship Id="rId1" Type="http://schemas.openxmlformats.org/officeDocument/2006/relationships/slideLayout" Target="../slideLayouts/slideLayout2.xml"/><Relationship Id="rId6" Type="http://schemas.openxmlformats.org/officeDocument/2006/relationships/image" Target="../media/image250.png"/><Relationship Id="rId5" Type="http://schemas.openxmlformats.org/officeDocument/2006/relationships/image" Target="../media/image249.png"/><Relationship Id="rId4" Type="http://schemas.openxmlformats.org/officeDocument/2006/relationships/image" Target="../media/image248.png"/></Relationships>
</file>

<file path=ppt/slides/_rels/slide37.xml.rels><?xml version="1.0" encoding="UTF-8" standalone="yes"?>
<Relationships xmlns="http://schemas.openxmlformats.org/package/2006/relationships"><Relationship Id="rId3" Type="http://schemas.openxmlformats.org/officeDocument/2006/relationships/image" Target="../media/image244.png"/><Relationship Id="rId7" Type="http://schemas.openxmlformats.org/officeDocument/2006/relationships/image" Target="../media/image251.png"/><Relationship Id="rId2" Type="http://schemas.openxmlformats.org/officeDocument/2006/relationships/image" Target="../media/image242.png"/><Relationship Id="rId1" Type="http://schemas.openxmlformats.org/officeDocument/2006/relationships/slideLayout" Target="../slideLayouts/slideLayout2.xml"/><Relationship Id="rId6" Type="http://schemas.openxmlformats.org/officeDocument/2006/relationships/image" Target="../media/image250.png"/><Relationship Id="rId5" Type="http://schemas.openxmlformats.org/officeDocument/2006/relationships/image" Target="../media/image249.png"/><Relationship Id="rId4" Type="http://schemas.openxmlformats.org/officeDocument/2006/relationships/image" Target="../media/image248.png"/></Relationships>
</file>

<file path=ppt/slides/_rels/slide38.xml.rels><?xml version="1.0" encoding="UTF-8" standalone="yes"?>
<Relationships xmlns="http://schemas.openxmlformats.org/package/2006/relationships"><Relationship Id="rId8" Type="http://schemas.openxmlformats.org/officeDocument/2006/relationships/image" Target="../media/image254.png"/><Relationship Id="rId3" Type="http://schemas.openxmlformats.org/officeDocument/2006/relationships/image" Target="../media/image244.png"/><Relationship Id="rId7" Type="http://schemas.openxmlformats.org/officeDocument/2006/relationships/image" Target="../media/image253.png"/><Relationship Id="rId2" Type="http://schemas.openxmlformats.org/officeDocument/2006/relationships/image" Target="../media/image242.png"/><Relationship Id="rId1" Type="http://schemas.openxmlformats.org/officeDocument/2006/relationships/slideLayout" Target="../slideLayouts/slideLayout2.xml"/><Relationship Id="rId6" Type="http://schemas.openxmlformats.org/officeDocument/2006/relationships/image" Target="../media/image252.png"/><Relationship Id="rId5" Type="http://schemas.openxmlformats.org/officeDocument/2006/relationships/image" Target="../media/image251.png"/><Relationship Id="rId4" Type="http://schemas.openxmlformats.org/officeDocument/2006/relationships/image" Target="../media/image248.png"/></Relationships>
</file>

<file path=ppt/slides/_rels/slide39.xml.rels><?xml version="1.0" encoding="UTF-8" standalone="yes"?>
<Relationships xmlns="http://schemas.openxmlformats.org/package/2006/relationships"><Relationship Id="rId26" Type="http://schemas.openxmlformats.org/officeDocument/2006/relationships/image" Target="../media/image266.png"/><Relationship Id="rId117" Type="http://schemas.microsoft.com/office/2007/relationships/hdphoto" Target="../media/hdphoto77.wdp"/><Relationship Id="rId21" Type="http://schemas.microsoft.com/office/2007/relationships/hdphoto" Target="../media/hdphoto34.wdp"/><Relationship Id="rId42" Type="http://schemas.openxmlformats.org/officeDocument/2006/relationships/image" Target="../media/image274.png"/><Relationship Id="rId47" Type="http://schemas.microsoft.com/office/2007/relationships/hdphoto" Target="../media/hdphoto47.wdp"/><Relationship Id="rId63" Type="http://schemas.microsoft.com/office/2007/relationships/hdphoto" Target="../media/hdphoto54.wdp"/><Relationship Id="rId68" Type="http://schemas.openxmlformats.org/officeDocument/2006/relationships/image" Target="../media/image287.png"/><Relationship Id="rId84" Type="http://schemas.openxmlformats.org/officeDocument/2006/relationships/image" Target="../media/image296.jpg"/><Relationship Id="rId89" Type="http://schemas.microsoft.com/office/2007/relationships/hdphoto" Target="../media/hdphoto65.wdp"/><Relationship Id="rId112" Type="http://schemas.openxmlformats.org/officeDocument/2006/relationships/image" Target="../media/image313.png"/><Relationship Id="rId16" Type="http://schemas.openxmlformats.org/officeDocument/2006/relationships/image" Target="../media/image261.png"/><Relationship Id="rId107" Type="http://schemas.openxmlformats.org/officeDocument/2006/relationships/image" Target="../media/image310.png"/><Relationship Id="rId11" Type="http://schemas.microsoft.com/office/2007/relationships/hdphoto" Target="../media/hdphoto21.wdp"/><Relationship Id="rId32" Type="http://schemas.openxmlformats.org/officeDocument/2006/relationships/image" Target="../media/image269.png"/><Relationship Id="rId37" Type="http://schemas.microsoft.com/office/2007/relationships/hdphoto" Target="../media/hdphoto42.wdp"/><Relationship Id="rId53" Type="http://schemas.microsoft.com/office/2007/relationships/hdphoto" Target="../media/hdphoto50.wdp"/><Relationship Id="rId58" Type="http://schemas.openxmlformats.org/officeDocument/2006/relationships/image" Target="../media/image282.png"/><Relationship Id="rId74" Type="http://schemas.microsoft.com/office/2007/relationships/hdphoto" Target="../media/hdphoto59.wdp"/><Relationship Id="rId79" Type="http://schemas.openxmlformats.org/officeDocument/2006/relationships/image" Target="../media/image293.png"/><Relationship Id="rId102" Type="http://schemas.openxmlformats.org/officeDocument/2006/relationships/image" Target="../media/image307.png"/><Relationship Id="rId5" Type="http://schemas.microsoft.com/office/2007/relationships/hdphoto" Target="../media/hdphoto27.wdp"/><Relationship Id="rId90" Type="http://schemas.openxmlformats.org/officeDocument/2006/relationships/image" Target="../media/image300.png"/><Relationship Id="rId95" Type="http://schemas.microsoft.com/office/2007/relationships/hdphoto" Target="../media/hdphoto68.wdp"/><Relationship Id="rId22" Type="http://schemas.openxmlformats.org/officeDocument/2006/relationships/image" Target="../media/image264.png"/><Relationship Id="rId27" Type="http://schemas.microsoft.com/office/2007/relationships/hdphoto" Target="../media/hdphoto37.wdp"/><Relationship Id="rId43" Type="http://schemas.microsoft.com/office/2007/relationships/hdphoto" Target="../media/hdphoto45.wdp"/><Relationship Id="rId48" Type="http://schemas.openxmlformats.org/officeDocument/2006/relationships/image" Target="../media/image277.png"/><Relationship Id="rId64" Type="http://schemas.openxmlformats.org/officeDocument/2006/relationships/image" Target="../media/image285.png"/><Relationship Id="rId69" Type="http://schemas.microsoft.com/office/2007/relationships/hdphoto" Target="../media/hdphoto57.wdp"/><Relationship Id="rId113" Type="http://schemas.microsoft.com/office/2007/relationships/hdphoto" Target="../media/hdphoto75.wdp"/><Relationship Id="rId80" Type="http://schemas.microsoft.com/office/2007/relationships/hdphoto" Target="../media/hdphoto62.wdp"/><Relationship Id="rId85" Type="http://schemas.openxmlformats.org/officeDocument/2006/relationships/image" Target="../media/image297.png"/><Relationship Id="rId12" Type="http://schemas.openxmlformats.org/officeDocument/2006/relationships/image" Target="../media/image259.png"/><Relationship Id="rId17" Type="http://schemas.microsoft.com/office/2007/relationships/hdphoto" Target="../media/hdphoto32.wdp"/><Relationship Id="rId33" Type="http://schemas.microsoft.com/office/2007/relationships/hdphoto" Target="../media/hdphoto40.wdp"/><Relationship Id="rId38" Type="http://schemas.openxmlformats.org/officeDocument/2006/relationships/image" Target="../media/image272.png"/><Relationship Id="rId59" Type="http://schemas.microsoft.com/office/2007/relationships/hdphoto" Target="../media/hdphoto52.wdp"/><Relationship Id="rId103" Type="http://schemas.microsoft.com/office/2007/relationships/hdphoto" Target="../media/hdphoto71.wdp"/><Relationship Id="rId108" Type="http://schemas.microsoft.com/office/2007/relationships/hdphoto" Target="../media/hdphoto73.wdp"/><Relationship Id="rId54" Type="http://schemas.openxmlformats.org/officeDocument/2006/relationships/image" Target="../media/image280.png"/><Relationship Id="rId70" Type="http://schemas.openxmlformats.org/officeDocument/2006/relationships/image" Target="../media/image288.jpg"/><Relationship Id="rId75" Type="http://schemas.openxmlformats.org/officeDocument/2006/relationships/image" Target="../media/image291.png"/><Relationship Id="rId91" Type="http://schemas.microsoft.com/office/2007/relationships/hdphoto" Target="../media/hdphoto66.wdp"/><Relationship Id="rId96" Type="http://schemas.openxmlformats.org/officeDocument/2006/relationships/image" Target="../media/image303.png"/><Relationship Id="rId1" Type="http://schemas.openxmlformats.org/officeDocument/2006/relationships/slideLayout" Target="../slideLayouts/slideLayout2.xml"/><Relationship Id="rId6" Type="http://schemas.openxmlformats.org/officeDocument/2006/relationships/image" Target="../media/image257.png"/><Relationship Id="rId23" Type="http://schemas.microsoft.com/office/2007/relationships/hdphoto" Target="../media/hdphoto35.wdp"/><Relationship Id="rId28" Type="http://schemas.openxmlformats.org/officeDocument/2006/relationships/image" Target="../media/image267.png"/><Relationship Id="rId49" Type="http://schemas.microsoft.com/office/2007/relationships/hdphoto" Target="../media/hdphoto48.wdp"/><Relationship Id="rId114" Type="http://schemas.openxmlformats.org/officeDocument/2006/relationships/image" Target="../media/image314.png"/><Relationship Id="rId10" Type="http://schemas.openxmlformats.org/officeDocument/2006/relationships/image" Target="../media/image160.png"/><Relationship Id="rId31" Type="http://schemas.microsoft.com/office/2007/relationships/hdphoto" Target="../media/hdphoto39.wdp"/><Relationship Id="rId44" Type="http://schemas.openxmlformats.org/officeDocument/2006/relationships/image" Target="../media/image275.png"/><Relationship Id="rId52" Type="http://schemas.openxmlformats.org/officeDocument/2006/relationships/image" Target="../media/image279.png"/><Relationship Id="rId60" Type="http://schemas.openxmlformats.org/officeDocument/2006/relationships/image" Target="../media/image283.png"/><Relationship Id="rId65" Type="http://schemas.microsoft.com/office/2007/relationships/hdphoto" Target="../media/hdphoto55.wdp"/><Relationship Id="rId73" Type="http://schemas.openxmlformats.org/officeDocument/2006/relationships/image" Target="../media/image290.png"/><Relationship Id="rId78" Type="http://schemas.microsoft.com/office/2007/relationships/hdphoto" Target="../media/hdphoto61.wdp"/><Relationship Id="rId81" Type="http://schemas.openxmlformats.org/officeDocument/2006/relationships/image" Target="../media/image294.jpg"/><Relationship Id="rId86" Type="http://schemas.microsoft.com/office/2007/relationships/hdphoto" Target="../media/hdphoto64.wdp"/><Relationship Id="rId94" Type="http://schemas.openxmlformats.org/officeDocument/2006/relationships/image" Target="../media/image302.png"/><Relationship Id="rId99" Type="http://schemas.microsoft.com/office/2007/relationships/hdphoto" Target="../media/hdphoto70.wdp"/><Relationship Id="rId101" Type="http://schemas.openxmlformats.org/officeDocument/2006/relationships/image" Target="../media/image306.jpg"/><Relationship Id="rId4" Type="http://schemas.openxmlformats.org/officeDocument/2006/relationships/image" Target="../media/image256.png"/><Relationship Id="rId9" Type="http://schemas.microsoft.com/office/2007/relationships/hdphoto" Target="../media/hdphoto29.wdp"/><Relationship Id="rId13" Type="http://schemas.microsoft.com/office/2007/relationships/hdphoto" Target="../media/hdphoto30.wdp"/><Relationship Id="rId18" Type="http://schemas.openxmlformats.org/officeDocument/2006/relationships/image" Target="../media/image262.png"/><Relationship Id="rId39" Type="http://schemas.microsoft.com/office/2007/relationships/hdphoto" Target="../media/hdphoto43.wdp"/><Relationship Id="rId109" Type="http://schemas.openxmlformats.org/officeDocument/2006/relationships/image" Target="../media/image311.jpeg"/><Relationship Id="rId34" Type="http://schemas.openxmlformats.org/officeDocument/2006/relationships/image" Target="../media/image270.png"/><Relationship Id="rId50" Type="http://schemas.openxmlformats.org/officeDocument/2006/relationships/image" Target="../media/image278.png"/><Relationship Id="rId55" Type="http://schemas.microsoft.com/office/2007/relationships/hdphoto" Target="../media/hdphoto51.wdp"/><Relationship Id="rId76" Type="http://schemas.microsoft.com/office/2007/relationships/hdphoto" Target="../media/hdphoto60.wdp"/><Relationship Id="rId97" Type="http://schemas.microsoft.com/office/2007/relationships/hdphoto" Target="../media/hdphoto69.wdp"/><Relationship Id="rId104" Type="http://schemas.openxmlformats.org/officeDocument/2006/relationships/image" Target="../media/image308.jpg"/><Relationship Id="rId7" Type="http://schemas.microsoft.com/office/2007/relationships/hdphoto" Target="../media/hdphoto28.wdp"/><Relationship Id="rId71" Type="http://schemas.openxmlformats.org/officeDocument/2006/relationships/image" Target="../media/image289.png"/><Relationship Id="rId92" Type="http://schemas.openxmlformats.org/officeDocument/2006/relationships/image" Target="../media/image301.png"/><Relationship Id="rId2" Type="http://schemas.openxmlformats.org/officeDocument/2006/relationships/image" Target="../media/image255.png"/><Relationship Id="rId29" Type="http://schemas.microsoft.com/office/2007/relationships/hdphoto" Target="../media/hdphoto38.wdp"/><Relationship Id="rId24" Type="http://schemas.openxmlformats.org/officeDocument/2006/relationships/image" Target="../media/image265.png"/><Relationship Id="rId40" Type="http://schemas.openxmlformats.org/officeDocument/2006/relationships/image" Target="../media/image273.png"/><Relationship Id="rId45" Type="http://schemas.microsoft.com/office/2007/relationships/hdphoto" Target="../media/hdphoto46.wdp"/><Relationship Id="rId66" Type="http://schemas.openxmlformats.org/officeDocument/2006/relationships/image" Target="../media/image286.png"/><Relationship Id="rId87" Type="http://schemas.openxmlformats.org/officeDocument/2006/relationships/image" Target="../media/image298.jpg"/><Relationship Id="rId110" Type="http://schemas.openxmlformats.org/officeDocument/2006/relationships/image" Target="../media/image312.png"/><Relationship Id="rId115" Type="http://schemas.microsoft.com/office/2007/relationships/hdphoto" Target="../media/hdphoto76.wdp"/><Relationship Id="rId61" Type="http://schemas.microsoft.com/office/2007/relationships/hdphoto" Target="../media/hdphoto53.wdp"/><Relationship Id="rId82" Type="http://schemas.openxmlformats.org/officeDocument/2006/relationships/image" Target="../media/image295.png"/><Relationship Id="rId19" Type="http://schemas.microsoft.com/office/2007/relationships/hdphoto" Target="../media/hdphoto33.wdp"/><Relationship Id="rId14" Type="http://schemas.openxmlformats.org/officeDocument/2006/relationships/image" Target="../media/image260.png"/><Relationship Id="rId30" Type="http://schemas.openxmlformats.org/officeDocument/2006/relationships/image" Target="../media/image268.png"/><Relationship Id="rId35" Type="http://schemas.microsoft.com/office/2007/relationships/hdphoto" Target="../media/hdphoto41.wdp"/><Relationship Id="rId56" Type="http://schemas.openxmlformats.org/officeDocument/2006/relationships/image" Target="../media/image281.png"/><Relationship Id="rId77" Type="http://schemas.openxmlformats.org/officeDocument/2006/relationships/image" Target="../media/image292.png"/><Relationship Id="rId100" Type="http://schemas.openxmlformats.org/officeDocument/2006/relationships/image" Target="../media/image305.jpg"/><Relationship Id="rId105" Type="http://schemas.openxmlformats.org/officeDocument/2006/relationships/image" Target="../media/image309.png"/><Relationship Id="rId8" Type="http://schemas.openxmlformats.org/officeDocument/2006/relationships/image" Target="../media/image258.png"/><Relationship Id="rId51" Type="http://schemas.microsoft.com/office/2007/relationships/hdphoto" Target="../media/hdphoto49.wdp"/><Relationship Id="rId72" Type="http://schemas.microsoft.com/office/2007/relationships/hdphoto" Target="../media/hdphoto58.wdp"/><Relationship Id="rId93" Type="http://schemas.microsoft.com/office/2007/relationships/hdphoto" Target="../media/hdphoto67.wdp"/><Relationship Id="rId98" Type="http://schemas.openxmlformats.org/officeDocument/2006/relationships/image" Target="../media/image304.png"/><Relationship Id="rId3" Type="http://schemas.microsoft.com/office/2007/relationships/hdphoto" Target="../media/hdphoto20.wdp"/><Relationship Id="rId25" Type="http://schemas.microsoft.com/office/2007/relationships/hdphoto" Target="../media/hdphoto36.wdp"/><Relationship Id="rId46" Type="http://schemas.openxmlformats.org/officeDocument/2006/relationships/image" Target="../media/image276.png"/><Relationship Id="rId67" Type="http://schemas.microsoft.com/office/2007/relationships/hdphoto" Target="../media/hdphoto56.wdp"/><Relationship Id="rId116" Type="http://schemas.openxmlformats.org/officeDocument/2006/relationships/image" Target="../media/image315.png"/><Relationship Id="rId20" Type="http://schemas.openxmlformats.org/officeDocument/2006/relationships/image" Target="../media/image263.png"/><Relationship Id="rId41" Type="http://schemas.microsoft.com/office/2007/relationships/hdphoto" Target="../media/hdphoto44.wdp"/><Relationship Id="rId62" Type="http://schemas.openxmlformats.org/officeDocument/2006/relationships/image" Target="../media/image284.png"/><Relationship Id="rId83" Type="http://schemas.microsoft.com/office/2007/relationships/hdphoto" Target="../media/hdphoto63.wdp"/><Relationship Id="rId88" Type="http://schemas.openxmlformats.org/officeDocument/2006/relationships/image" Target="../media/image299.png"/><Relationship Id="rId111" Type="http://schemas.microsoft.com/office/2007/relationships/hdphoto" Target="../media/hdphoto74.wdp"/><Relationship Id="rId15" Type="http://schemas.microsoft.com/office/2007/relationships/hdphoto" Target="../media/hdphoto31.wdp"/><Relationship Id="rId36" Type="http://schemas.openxmlformats.org/officeDocument/2006/relationships/image" Target="../media/image271.png"/><Relationship Id="rId57" Type="http://schemas.microsoft.com/office/2007/relationships/hdphoto" Target="../media/hdphoto22.wdp"/><Relationship Id="rId106" Type="http://schemas.microsoft.com/office/2007/relationships/hdphoto" Target="../media/hdphoto72.wdp"/></Relationships>
</file>

<file path=ppt/slides/_rels/slide40.xml.rels><?xml version="1.0" encoding="UTF-8" standalone="yes"?>
<Relationships xmlns="http://schemas.openxmlformats.org/package/2006/relationships"><Relationship Id="rId26" Type="http://schemas.microsoft.com/office/2007/relationships/hdphoto" Target="../media/hdphoto88.wdp"/><Relationship Id="rId21" Type="http://schemas.microsoft.com/office/2007/relationships/hdphoto" Target="../media/hdphoto86.wdp"/><Relationship Id="rId42" Type="http://schemas.openxmlformats.org/officeDocument/2006/relationships/image" Target="../media/image338.png"/><Relationship Id="rId47" Type="http://schemas.microsoft.com/office/2007/relationships/hdphoto" Target="../media/hdphoto98.wdp"/><Relationship Id="rId63" Type="http://schemas.microsoft.com/office/2007/relationships/hdphoto" Target="../media/hdphoto106.wdp"/><Relationship Id="rId68" Type="http://schemas.openxmlformats.org/officeDocument/2006/relationships/image" Target="../media/image351.png"/><Relationship Id="rId84" Type="http://schemas.microsoft.com/office/2007/relationships/hdphoto" Target="../media/hdphoto115.wdp"/><Relationship Id="rId16" Type="http://schemas.openxmlformats.org/officeDocument/2006/relationships/image" Target="../media/image324.png"/><Relationship Id="rId11" Type="http://schemas.microsoft.com/office/2007/relationships/hdphoto" Target="../media/hdphoto82.wdp"/><Relationship Id="rId32" Type="http://schemas.microsoft.com/office/2007/relationships/hdphoto" Target="../media/hdphoto91.wdp"/><Relationship Id="rId37" Type="http://schemas.openxmlformats.org/officeDocument/2006/relationships/image" Target="../media/image335.jpg"/><Relationship Id="rId53" Type="http://schemas.microsoft.com/office/2007/relationships/hdphoto" Target="../media/hdphoto101.wdp"/><Relationship Id="rId58" Type="http://schemas.openxmlformats.org/officeDocument/2006/relationships/image" Target="../media/image346.png"/><Relationship Id="rId74" Type="http://schemas.openxmlformats.org/officeDocument/2006/relationships/image" Target="../media/image354.jpg"/><Relationship Id="rId79" Type="http://schemas.microsoft.com/office/2007/relationships/hdphoto" Target="../media/hdphoto113.wdp"/><Relationship Id="rId5" Type="http://schemas.microsoft.com/office/2007/relationships/hdphoto" Target="../media/hdphoto79.wdp"/><Relationship Id="rId61" Type="http://schemas.microsoft.com/office/2007/relationships/hdphoto" Target="../media/hdphoto105.wdp"/><Relationship Id="rId82" Type="http://schemas.openxmlformats.org/officeDocument/2006/relationships/image" Target="../media/image359.jpg"/><Relationship Id="rId19" Type="http://schemas.microsoft.com/office/2007/relationships/hdphoto" Target="../media/hdphoto85.wdp"/><Relationship Id="rId14" Type="http://schemas.openxmlformats.org/officeDocument/2006/relationships/image" Target="../media/image322.jpg"/><Relationship Id="rId22" Type="http://schemas.openxmlformats.org/officeDocument/2006/relationships/image" Target="../media/image327.png"/><Relationship Id="rId27" Type="http://schemas.openxmlformats.org/officeDocument/2006/relationships/image" Target="../media/image330.png"/><Relationship Id="rId30" Type="http://schemas.microsoft.com/office/2007/relationships/hdphoto" Target="../media/hdphoto90.wdp"/><Relationship Id="rId35" Type="http://schemas.openxmlformats.org/officeDocument/2006/relationships/image" Target="../media/image334.png"/><Relationship Id="rId43" Type="http://schemas.microsoft.com/office/2007/relationships/hdphoto" Target="../media/hdphoto96.wdp"/><Relationship Id="rId48" Type="http://schemas.openxmlformats.org/officeDocument/2006/relationships/image" Target="../media/image341.png"/><Relationship Id="rId56" Type="http://schemas.openxmlformats.org/officeDocument/2006/relationships/image" Target="../media/image345.png"/><Relationship Id="rId64" Type="http://schemas.openxmlformats.org/officeDocument/2006/relationships/image" Target="../media/image349.png"/><Relationship Id="rId69" Type="http://schemas.microsoft.com/office/2007/relationships/hdphoto" Target="../media/hdphoto109.wdp"/><Relationship Id="rId77" Type="http://schemas.openxmlformats.org/officeDocument/2006/relationships/image" Target="../media/image356.jpg"/><Relationship Id="rId8" Type="http://schemas.openxmlformats.org/officeDocument/2006/relationships/image" Target="../media/image319.png"/><Relationship Id="rId51" Type="http://schemas.microsoft.com/office/2007/relationships/hdphoto" Target="../media/hdphoto100.wdp"/><Relationship Id="rId72" Type="http://schemas.openxmlformats.org/officeDocument/2006/relationships/image" Target="../media/image353.png"/><Relationship Id="rId80" Type="http://schemas.openxmlformats.org/officeDocument/2006/relationships/image" Target="../media/image358.png"/><Relationship Id="rId3" Type="http://schemas.microsoft.com/office/2007/relationships/hdphoto" Target="../media/hdphoto78.wdp"/><Relationship Id="rId12" Type="http://schemas.openxmlformats.org/officeDocument/2006/relationships/image" Target="../media/image321.png"/><Relationship Id="rId17" Type="http://schemas.microsoft.com/office/2007/relationships/hdphoto" Target="../media/hdphoto84.wdp"/><Relationship Id="rId25" Type="http://schemas.openxmlformats.org/officeDocument/2006/relationships/image" Target="../media/image329.png"/><Relationship Id="rId33" Type="http://schemas.openxmlformats.org/officeDocument/2006/relationships/image" Target="../media/image333.png"/><Relationship Id="rId38" Type="http://schemas.openxmlformats.org/officeDocument/2006/relationships/image" Target="../media/image336.png"/><Relationship Id="rId46" Type="http://schemas.openxmlformats.org/officeDocument/2006/relationships/image" Target="../media/image340.png"/><Relationship Id="rId59" Type="http://schemas.microsoft.com/office/2007/relationships/hdphoto" Target="../media/hdphoto104.wdp"/><Relationship Id="rId67" Type="http://schemas.microsoft.com/office/2007/relationships/hdphoto" Target="../media/hdphoto108.wdp"/><Relationship Id="rId20" Type="http://schemas.openxmlformats.org/officeDocument/2006/relationships/image" Target="../media/image326.png"/><Relationship Id="rId41" Type="http://schemas.microsoft.com/office/2007/relationships/hdphoto" Target="../media/hdphoto95.wdp"/><Relationship Id="rId54" Type="http://schemas.openxmlformats.org/officeDocument/2006/relationships/image" Target="../media/image344.png"/><Relationship Id="rId62" Type="http://schemas.openxmlformats.org/officeDocument/2006/relationships/image" Target="../media/image348.png"/><Relationship Id="rId70" Type="http://schemas.openxmlformats.org/officeDocument/2006/relationships/image" Target="../media/image352.png"/><Relationship Id="rId75" Type="http://schemas.openxmlformats.org/officeDocument/2006/relationships/image" Target="../media/image355.png"/><Relationship Id="rId83" Type="http://schemas.openxmlformats.org/officeDocument/2006/relationships/image" Target="../media/image360.png"/><Relationship Id="rId1" Type="http://schemas.openxmlformats.org/officeDocument/2006/relationships/slideLayout" Target="../slideLayouts/slideLayout2.xml"/><Relationship Id="rId6" Type="http://schemas.openxmlformats.org/officeDocument/2006/relationships/image" Target="../media/image318.png"/><Relationship Id="rId15" Type="http://schemas.openxmlformats.org/officeDocument/2006/relationships/image" Target="../media/image323.jpg"/><Relationship Id="rId23" Type="http://schemas.microsoft.com/office/2007/relationships/hdphoto" Target="../media/hdphoto87.wdp"/><Relationship Id="rId28" Type="http://schemas.microsoft.com/office/2007/relationships/hdphoto" Target="../media/hdphoto89.wdp"/><Relationship Id="rId36" Type="http://schemas.microsoft.com/office/2007/relationships/hdphoto" Target="../media/hdphoto93.wdp"/><Relationship Id="rId49" Type="http://schemas.microsoft.com/office/2007/relationships/hdphoto" Target="../media/hdphoto99.wdp"/><Relationship Id="rId57" Type="http://schemas.microsoft.com/office/2007/relationships/hdphoto" Target="../media/hdphoto103.wdp"/><Relationship Id="rId10" Type="http://schemas.openxmlformats.org/officeDocument/2006/relationships/image" Target="../media/image320.png"/><Relationship Id="rId31" Type="http://schemas.openxmlformats.org/officeDocument/2006/relationships/image" Target="../media/image332.png"/><Relationship Id="rId44" Type="http://schemas.openxmlformats.org/officeDocument/2006/relationships/image" Target="../media/image339.png"/><Relationship Id="rId52" Type="http://schemas.openxmlformats.org/officeDocument/2006/relationships/image" Target="../media/image343.png"/><Relationship Id="rId60" Type="http://schemas.openxmlformats.org/officeDocument/2006/relationships/image" Target="../media/image347.png"/><Relationship Id="rId65" Type="http://schemas.microsoft.com/office/2007/relationships/hdphoto" Target="../media/hdphoto107.wdp"/><Relationship Id="rId73" Type="http://schemas.microsoft.com/office/2007/relationships/hdphoto" Target="../media/hdphoto111.wdp"/><Relationship Id="rId78" Type="http://schemas.openxmlformats.org/officeDocument/2006/relationships/image" Target="../media/image357.png"/><Relationship Id="rId81" Type="http://schemas.microsoft.com/office/2007/relationships/hdphoto" Target="../media/hdphoto114.wdp"/><Relationship Id="rId4" Type="http://schemas.openxmlformats.org/officeDocument/2006/relationships/image" Target="../media/image317.png"/><Relationship Id="rId9" Type="http://schemas.microsoft.com/office/2007/relationships/hdphoto" Target="../media/hdphoto81.wdp"/><Relationship Id="rId13" Type="http://schemas.microsoft.com/office/2007/relationships/hdphoto" Target="../media/hdphoto83.wdp"/><Relationship Id="rId18" Type="http://schemas.openxmlformats.org/officeDocument/2006/relationships/image" Target="../media/image325.png"/><Relationship Id="rId39" Type="http://schemas.microsoft.com/office/2007/relationships/hdphoto" Target="../media/hdphoto94.wdp"/><Relationship Id="rId34" Type="http://schemas.microsoft.com/office/2007/relationships/hdphoto" Target="../media/hdphoto92.wdp"/><Relationship Id="rId50" Type="http://schemas.openxmlformats.org/officeDocument/2006/relationships/image" Target="../media/image342.png"/><Relationship Id="rId55" Type="http://schemas.microsoft.com/office/2007/relationships/hdphoto" Target="../media/hdphoto102.wdp"/><Relationship Id="rId76" Type="http://schemas.microsoft.com/office/2007/relationships/hdphoto" Target="../media/hdphoto112.wdp"/><Relationship Id="rId7" Type="http://schemas.microsoft.com/office/2007/relationships/hdphoto" Target="../media/hdphoto80.wdp"/><Relationship Id="rId71" Type="http://schemas.microsoft.com/office/2007/relationships/hdphoto" Target="../media/hdphoto110.wdp"/><Relationship Id="rId2" Type="http://schemas.openxmlformats.org/officeDocument/2006/relationships/image" Target="../media/image316.png"/><Relationship Id="rId29" Type="http://schemas.openxmlformats.org/officeDocument/2006/relationships/image" Target="../media/image331.png"/><Relationship Id="rId24" Type="http://schemas.openxmlformats.org/officeDocument/2006/relationships/image" Target="../media/image328.jpg"/><Relationship Id="rId40" Type="http://schemas.openxmlformats.org/officeDocument/2006/relationships/image" Target="../media/image337.png"/><Relationship Id="rId45" Type="http://schemas.microsoft.com/office/2007/relationships/hdphoto" Target="../media/hdphoto97.wdp"/><Relationship Id="rId66" Type="http://schemas.openxmlformats.org/officeDocument/2006/relationships/image" Target="../media/image350.png"/></Relationships>
</file>

<file path=ppt/slides/_rels/slide41.xml.rels><?xml version="1.0" encoding="UTF-8" standalone="yes"?>
<Relationships xmlns="http://schemas.openxmlformats.org/package/2006/relationships"><Relationship Id="rId26" Type="http://schemas.openxmlformats.org/officeDocument/2006/relationships/image" Target="../media/image375.png"/><Relationship Id="rId21" Type="http://schemas.openxmlformats.org/officeDocument/2006/relationships/image" Target="../media/image372.png"/><Relationship Id="rId42" Type="http://schemas.openxmlformats.org/officeDocument/2006/relationships/image" Target="../media/image383.png"/><Relationship Id="rId47" Type="http://schemas.microsoft.com/office/2007/relationships/hdphoto" Target="../media/hdphoto136.wdp"/><Relationship Id="rId63" Type="http://schemas.microsoft.com/office/2007/relationships/hdphoto" Target="../media/hdphoto144.wdp"/><Relationship Id="rId68" Type="http://schemas.openxmlformats.org/officeDocument/2006/relationships/image" Target="../media/image396.jpg"/><Relationship Id="rId84" Type="http://schemas.microsoft.com/office/2007/relationships/hdphoto" Target="../media/hdphoto154.wdp"/><Relationship Id="rId89" Type="http://schemas.openxmlformats.org/officeDocument/2006/relationships/image" Target="../media/image407.png"/><Relationship Id="rId16" Type="http://schemas.microsoft.com/office/2007/relationships/hdphoto" Target="../media/hdphoto121.wdp"/><Relationship Id="rId11" Type="http://schemas.openxmlformats.org/officeDocument/2006/relationships/image" Target="../media/image366.png"/><Relationship Id="rId32" Type="http://schemas.openxmlformats.org/officeDocument/2006/relationships/image" Target="../media/image378.png"/><Relationship Id="rId37" Type="http://schemas.microsoft.com/office/2007/relationships/hdphoto" Target="../media/hdphoto131.wdp"/><Relationship Id="rId53" Type="http://schemas.microsoft.com/office/2007/relationships/hdphoto" Target="../media/hdphoto139.wdp"/><Relationship Id="rId58" Type="http://schemas.openxmlformats.org/officeDocument/2006/relationships/image" Target="../media/image391.png"/><Relationship Id="rId74" Type="http://schemas.microsoft.com/office/2007/relationships/hdphoto" Target="../media/hdphoto149.wdp"/><Relationship Id="rId79" Type="http://schemas.openxmlformats.org/officeDocument/2006/relationships/image" Target="../media/image402.png"/><Relationship Id="rId102" Type="http://schemas.openxmlformats.org/officeDocument/2006/relationships/image" Target="../media/image414.jpg"/><Relationship Id="rId5" Type="http://schemas.openxmlformats.org/officeDocument/2006/relationships/image" Target="../media/image363.png"/><Relationship Id="rId90" Type="http://schemas.microsoft.com/office/2007/relationships/hdphoto" Target="../media/hdphoto157.wdp"/><Relationship Id="rId95" Type="http://schemas.openxmlformats.org/officeDocument/2006/relationships/image" Target="../media/image410.png"/><Relationship Id="rId22" Type="http://schemas.microsoft.com/office/2007/relationships/hdphoto" Target="../media/hdphoto124.wdp"/><Relationship Id="rId27" Type="http://schemas.microsoft.com/office/2007/relationships/hdphoto" Target="../media/hdphoto126.wdp"/><Relationship Id="rId43" Type="http://schemas.microsoft.com/office/2007/relationships/hdphoto" Target="../media/hdphoto134.wdp"/><Relationship Id="rId48" Type="http://schemas.openxmlformats.org/officeDocument/2006/relationships/image" Target="../media/image386.png"/><Relationship Id="rId64" Type="http://schemas.openxmlformats.org/officeDocument/2006/relationships/image" Target="../media/image394.png"/><Relationship Id="rId69" Type="http://schemas.openxmlformats.org/officeDocument/2006/relationships/image" Target="../media/image397.png"/><Relationship Id="rId80" Type="http://schemas.microsoft.com/office/2007/relationships/hdphoto" Target="../media/hdphoto152.wdp"/><Relationship Id="rId85" Type="http://schemas.openxmlformats.org/officeDocument/2006/relationships/image" Target="../media/image405.png"/><Relationship Id="rId12" Type="http://schemas.microsoft.com/office/2007/relationships/hdphoto" Target="../media/hdphoto120.wdp"/><Relationship Id="rId17" Type="http://schemas.openxmlformats.org/officeDocument/2006/relationships/image" Target="../media/image370.png"/><Relationship Id="rId25" Type="http://schemas.microsoft.com/office/2007/relationships/hdphoto" Target="../media/hdphoto125.wdp"/><Relationship Id="rId33" Type="http://schemas.microsoft.com/office/2007/relationships/hdphoto" Target="../media/hdphoto129.wdp"/><Relationship Id="rId38" Type="http://schemas.openxmlformats.org/officeDocument/2006/relationships/image" Target="../media/image381.png"/><Relationship Id="rId46" Type="http://schemas.openxmlformats.org/officeDocument/2006/relationships/image" Target="../media/image385.png"/><Relationship Id="rId59" Type="http://schemas.microsoft.com/office/2007/relationships/hdphoto" Target="../media/hdphoto142.wdp"/><Relationship Id="rId67" Type="http://schemas.microsoft.com/office/2007/relationships/hdphoto" Target="../media/hdphoto146.wdp"/><Relationship Id="rId20" Type="http://schemas.microsoft.com/office/2007/relationships/hdphoto" Target="../media/hdphoto123.wdp"/><Relationship Id="rId41" Type="http://schemas.microsoft.com/office/2007/relationships/hdphoto" Target="../media/hdphoto133.wdp"/><Relationship Id="rId54" Type="http://schemas.openxmlformats.org/officeDocument/2006/relationships/image" Target="../media/image389.png"/><Relationship Id="rId62" Type="http://schemas.openxmlformats.org/officeDocument/2006/relationships/image" Target="../media/image393.png"/><Relationship Id="rId70" Type="http://schemas.microsoft.com/office/2007/relationships/hdphoto" Target="../media/hdphoto147.wdp"/><Relationship Id="rId75" Type="http://schemas.openxmlformats.org/officeDocument/2006/relationships/image" Target="../media/image400.png"/><Relationship Id="rId83" Type="http://schemas.openxmlformats.org/officeDocument/2006/relationships/image" Target="../media/image404.png"/><Relationship Id="rId88" Type="http://schemas.microsoft.com/office/2007/relationships/hdphoto" Target="../media/hdphoto156.wdp"/><Relationship Id="rId91" Type="http://schemas.openxmlformats.org/officeDocument/2006/relationships/image" Target="../media/image408.png"/><Relationship Id="rId96" Type="http://schemas.microsoft.com/office/2007/relationships/hdphoto" Target="../media/hdphoto160.wdp"/><Relationship Id="rId1" Type="http://schemas.openxmlformats.org/officeDocument/2006/relationships/slideLayout" Target="../slideLayouts/slideLayout2.xml"/><Relationship Id="rId6" Type="http://schemas.microsoft.com/office/2007/relationships/hdphoto" Target="../media/hdphoto117.wdp"/><Relationship Id="rId15" Type="http://schemas.openxmlformats.org/officeDocument/2006/relationships/image" Target="../media/image369.png"/><Relationship Id="rId23" Type="http://schemas.openxmlformats.org/officeDocument/2006/relationships/image" Target="../media/image373.jpeg"/><Relationship Id="rId28" Type="http://schemas.openxmlformats.org/officeDocument/2006/relationships/image" Target="../media/image376.png"/><Relationship Id="rId36" Type="http://schemas.openxmlformats.org/officeDocument/2006/relationships/image" Target="../media/image380.png"/><Relationship Id="rId49" Type="http://schemas.microsoft.com/office/2007/relationships/hdphoto" Target="../media/hdphoto137.wdp"/><Relationship Id="rId57" Type="http://schemas.microsoft.com/office/2007/relationships/hdphoto" Target="../media/hdphoto141.wdp"/><Relationship Id="rId10" Type="http://schemas.microsoft.com/office/2007/relationships/hdphoto" Target="../media/hdphoto119.wdp"/><Relationship Id="rId31" Type="http://schemas.microsoft.com/office/2007/relationships/hdphoto" Target="../media/hdphoto128.wdp"/><Relationship Id="rId44" Type="http://schemas.openxmlformats.org/officeDocument/2006/relationships/image" Target="../media/image384.png"/><Relationship Id="rId52" Type="http://schemas.openxmlformats.org/officeDocument/2006/relationships/image" Target="../media/image388.png"/><Relationship Id="rId60" Type="http://schemas.openxmlformats.org/officeDocument/2006/relationships/image" Target="../media/image392.png"/><Relationship Id="rId65" Type="http://schemas.microsoft.com/office/2007/relationships/hdphoto" Target="../media/hdphoto145.wdp"/><Relationship Id="rId73" Type="http://schemas.openxmlformats.org/officeDocument/2006/relationships/image" Target="../media/image399.png"/><Relationship Id="rId78" Type="http://schemas.microsoft.com/office/2007/relationships/hdphoto" Target="../media/hdphoto151.wdp"/><Relationship Id="rId81" Type="http://schemas.openxmlformats.org/officeDocument/2006/relationships/image" Target="../media/image403.png"/><Relationship Id="rId86" Type="http://schemas.microsoft.com/office/2007/relationships/hdphoto" Target="../media/hdphoto155.wdp"/><Relationship Id="rId94" Type="http://schemas.microsoft.com/office/2007/relationships/hdphoto" Target="../media/hdphoto159.wdp"/><Relationship Id="rId99" Type="http://schemas.microsoft.com/office/2007/relationships/hdphoto" Target="../media/hdphoto161.wdp"/><Relationship Id="rId101" Type="http://schemas.microsoft.com/office/2007/relationships/hdphoto" Target="../media/hdphoto162.wdp"/><Relationship Id="rId4" Type="http://schemas.openxmlformats.org/officeDocument/2006/relationships/image" Target="../media/image362.jpg"/><Relationship Id="rId9" Type="http://schemas.openxmlformats.org/officeDocument/2006/relationships/image" Target="../media/image365.png"/><Relationship Id="rId13" Type="http://schemas.openxmlformats.org/officeDocument/2006/relationships/image" Target="../media/image367.jpeg"/><Relationship Id="rId18" Type="http://schemas.microsoft.com/office/2007/relationships/hdphoto" Target="../media/hdphoto122.wdp"/><Relationship Id="rId39" Type="http://schemas.microsoft.com/office/2007/relationships/hdphoto" Target="../media/hdphoto132.wdp"/><Relationship Id="rId34" Type="http://schemas.openxmlformats.org/officeDocument/2006/relationships/image" Target="../media/image379.png"/><Relationship Id="rId50" Type="http://schemas.openxmlformats.org/officeDocument/2006/relationships/image" Target="../media/image387.png"/><Relationship Id="rId55" Type="http://schemas.microsoft.com/office/2007/relationships/hdphoto" Target="../media/hdphoto140.wdp"/><Relationship Id="rId76" Type="http://schemas.microsoft.com/office/2007/relationships/hdphoto" Target="../media/hdphoto150.wdp"/><Relationship Id="rId97" Type="http://schemas.openxmlformats.org/officeDocument/2006/relationships/image" Target="../media/image411.jpg"/><Relationship Id="rId7" Type="http://schemas.openxmlformats.org/officeDocument/2006/relationships/image" Target="../media/image364.png"/><Relationship Id="rId71" Type="http://schemas.openxmlformats.org/officeDocument/2006/relationships/image" Target="../media/image398.png"/><Relationship Id="rId92" Type="http://schemas.microsoft.com/office/2007/relationships/hdphoto" Target="../media/hdphoto158.wdp"/><Relationship Id="rId2" Type="http://schemas.openxmlformats.org/officeDocument/2006/relationships/image" Target="../media/image361.png"/><Relationship Id="rId29" Type="http://schemas.microsoft.com/office/2007/relationships/hdphoto" Target="../media/hdphoto127.wdp"/><Relationship Id="rId24" Type="http://schemas.openxmlformats.org/officeDocument/2006/relationships/image" Target="../media/image374.png"/><Relationship Id="rId40" Type="http://schemas.openxmlformats.org/officeDocument/2006/relationships/image" Target="../media/image382.png"/><Relationship Id="rId45" Type="http://schemas.microsoft.com/office/2007/relationships/hdphoto" Target="../media/hdphoto135.wdp"/><Relationship Id="rId66" Type="http://schemas.openxmlformats.org/officeDocument/2006/relationships/image" Target="../media/image395.png"/><Relationship Id="rId87" Type="http://schemas.openxmlformats.org/officeDocument/2006/relationships/image" Target="../media/image406.png"/><Relationship Id="rId61" Type="http://schemas.microsoft.com/office/2007/relationships/hdphoto" Target="../media/hdphoto143.wdp"/><Relationship Id="rId82" Type="http://schemas.microsoft.com/office/2007/relationships/hdphoto" Target="../media/hdphoto153.wdp"/><Relationship Id="rId19" Type="http://schemas.openxmlformats.org/officeDocument/2006/relationships/image" Target="../media/image371.png"/><Relationship Id="rId14" Type="http://schemas.openxmlformats.org/officeDocument/2006/relationships/image" Target="../media/image368.jpg"/><Relationship Id="rId30" Type="http://schemas.openxmlformats.org/officeDocument/2006/relationships/image" Target="../media/image377.png"/><Relationship Id="rId35" Type="http://schemas.microsoft.com/office/2007/relationships/hdphoto" Target="../media/hdphoto130.wdp"/><Relationship Id="rId56" Type="http://schemas.openxmlformats.org/officeDocument/2006/relationships/image" Target="../media/image390.png"/><Relationship Id="rId77" Type="http://schemas.openxmlformats.org/officeDocument/2006/relationships/image" Target="../media/image401.png"/><Relationship Id="rId100" Type="http://schemas.openxmlformats.org/officeDocument/2006/relationships/image" Target="../media/image413.png"/><Relationship Id="rId8" Type="http://schemas.microsoft.com/office/2007/relationships/hdphoto" Target="../media/hdphoto118.wdp"/><Relationship Id="rId51" Type="http://schemas.microsoft.com/office/2007/relationships/hdphoto" Target="../media/hdphoto138.wdp"/><Relationship Id="rId72" Type="http://schemas.microsoft.com/office/2007/relationships/hdphoto" Target="../media/hdphoto148.wdp"/><Relationship Id="rId93" Type="http://schemas.openxmlformats.org/officeDocument/2006/relationships/image" Target="../media/image409.png"/><Relationship Id="rId98" Type="http://schemas.openxmlformats.org/officeDocument/2006/relationships/image" Target="../media/image412.png"/><Relationship Id="rId3" Type="http://schemas.microsoft.com/office/2007/relationships/hdphoto" Target="../media/hdphoto116.wdp"/></Relationships>
</file>

<file path=ppt/slides/_rels/slide42.xml.rels><?xml version="1.0" encoding="UTF-8" standalone="yes"?>
<Relationships xmlns="http://schemas.openxmlformats.org/package/2006/relationships"><Relationship Id="rId13" Type="http://schemas.microsoft.com/office/2007/relationships/hdphoto" Target="../media/hdphoto166.wdp"/><Relationship Id="rId18" Type="http://schemas.openxmlformats.org/officeDocument/2006/relationships/image" Target="../media/image425.jpg"/><Relationship Id="rId26" Type="http://schemas.microsoft.com/office/2007/relationships/hdphoto" Target="../media/hdphoto171.wdp"/><Relationship Id="rId3" Type="http://schemas.openxmlformats.org/officeDocument/2006/relationships/image" Target="../media/image416.png"/><Relationship Id="rId21" Type="http://schemas.openxmlformats.org/officeDocument/2006/relationships/image" Target="../media/image23.png"/><Relationship Id="rId34" Type="http://schemas.microsoft.com/office/2007/relationships/hdphoto" Target="../media/hdphoto174.wdp"/><Relationship Id="rId7" Type="http://schemas.microsoft.com/office/2007/relationships/hdphoto" Target="../media/hdphoto164.wdp"/><Relationship Id="rId12" Type="http://schemas.openxmlformats.org/officeDocument/2006/relationships/image" Target="../media/image422.png"/><Relationship Id="rId17" Type="http://schemas.microsoft.com/office/2007/relationships/hdphoto" Target="../media/hdphoto168.wdp"/><Relationship Id="rId25" Type="http://schemas.openxmlformats.org/officeDocument/2006/relationships/image" Target="../media/image428.png"/><Relationship Id="rId33" Type="http://schemas.openxmlformats.org/officeDocument/2006/relationships/image" Target="../media/image433.png"/><Relationship Id="rId2" Type="http://schemas.openxmlformats.org/officeDocument/2006/relationships/image" Target="../media/image415.jpg"/><Relationship Id="rId16" Type="http://schemas.openxmlformats.org/officeDocument/2006/relationships/image" Target="../media/image424.png"/><Relationship Id="rId20" Type="http://schemas.microsoft.com/office/2007/relationships/hdphoto" Target="../media/hdphoto169.wdp"/><Relationship Id="rId29" Type="http://schemas.openxmlformats.org/officeDocument/2006/relationships/image" Target="../media/image431.png"/><Relationship Id="rId1" Type="http://schemas.openxmlformats.org/officeDocument/2006/relationships/slideLayout" Target="../slideLayouts/slideLayout2.xml"/><Relationship Id="rId6" Type="http://schemas.openxmlformats.org/officeDocument/2006/relationships/image" Target="../media/image418.png"/><Relationship Id="rId11" Type="http://schemas.openxmlformats.org/officeDocument/2006/relationships/image" Target="../media/image421.jpg"/><Relationship Id="rId24" Type="http://schemas.microsoft.com/office/2007/relationships/hdphoto" Target="../media/hdphoto170.wdp"/><Relationship Id="rId32" Type="http://schemas.microsoft.com/office/2007/relationships/hdphoto" Target="../media/hdphoto173.wdp"/><Relationship Id="rId5" Type="http://schemas.openxmlformats.org/officeDocument/2006/relationships/image" Target="../media/image417.jpg"/><Relationship Id="rId15" Type="http://schemas.microsoft.com/office/2007/relationships/hdphoto" Target="../media/hdphoto167.wdp"/><Relationship Id="rId23" Type="http://schemas.openxmlformats.org/officeDocument/2006/relationships/image" Target="../media/image427.png"/><Relationship Id="rId28" Type="http://schemas.openxmlformats.org/officeDocument/2006/relationships/image" Target="../media/image430.jpg"/><Relationship Id="rId36" Type="http://schemas.microsoft.com/office/2007/relationships/hdphoto" Target="../media/hdphoto175.wdp"/><Relationship Id="rId10" Type="http://schemas.openxmlformats.org/officeDocument/2006/relationships/image" Target="../media/image420.jpg"/><Relationship Id="rId19" Type="http://schemas.openxmlformats.org/officeDocument/2006/relationships/image" Target="../media/image426.png"/><Relationship Id="rId31" Type="http://schemas.openxmlformats.org/officeDocument/2006/relationships/image" Target="../media/image432.png"/><Relationship Id="rId4" Type="http://schemas.microsoft.com/office/2007/relationships/hdphoto" Target="../media/hdphoto163.wdp"/><Relationship Id="rId9" Type="http://schemas.microsoft.com/office/2007/relationships/hdphoto" Target="../media/hdphoto165.wdp"/><Relationship Id="rId14" Type="http://schemas.openxmlformats.org/officeDocument/2006/relationships/image" Target="../media/image423.png"/><Relationship Id="rId22" Type="http://schemas.microsoft.com/office/2007/relationships/hdphoto" Target="../media/hdphoto2.wdp"/><Relationship Id="rId27" Type="http://schemas.openxmlformats.org/officeDocument/2006/relationships/image" Target="../media/image429.jpg"/><Relationship Id="rId30" Type="http://schemas.microsoft.com/office/2007/relationships/hdphoto" Target="../media/hdphoto172.wdp"/><Relationship Id="rId35" Type="http://schemas.openxmlformats.org/officeDocument/2006/relationships/image" Target="../media/image434.png"/><Relationship Id="rId8" Type="http://schemas.openxmlformats.org/officeDocument/2006/relationships/image" Target="../media/image419.png"/></Relationships>
</file>

<file path=ppt/slides/_rels/slide43.xml.rels><?xml version="1.0" encoding="UTF-8" standalone="yes"?>
<Relationships xmlns="http://schemas.openxmlformats.org/package/2006/relationships"><Relationship Id="rId13" Type="http://schemas.openxmlformats.org/officeDocument/2006/relationships/image" Target="../media/image272.png"/><Relationship Id="rId18" Type="http://schemas.openxmlformats.org/officeDocument/2006/relationships/image" Target="../media/image264.png"/><Relationship Id="rId26" Type="http://schemas.microsoft.com/office/2007/relationships/hdphoto" Target="../media/hdphoto44.wdp"/><Relationship Id="rId39" Type="http://schemas.microsoft.com/office/2007/relationships/hdphoto" Target="../media/hdphoto59.wdp"/><Relationship Id="rId21" Type="http://schemas.openxmlformats.org/officeDocument/2006/relationships/image" Target="../media/image158.png"/><Relationship Id="rId34" Type="http://schemas.openxmlformats.org/officeDocument/2006/relationships/image" Target="../media/image443.png"/><Relationship Id="rId42" Type="http://schemas.openxmlformats.org/officeDocument/2006/relationships/image" Target="../media/image448.png"/><Relationship Id="rId7" Type="http://schemas.microsoft.com/office/2007/relationships/hdphoto" Target="../media/hdphoto10.wdp"/><Relationship Id="rId2" Type="http://schemas.openxmlformats.org/officeDocument/2006/relationships/image" Target="../media/image113.png"/><Relationship Id="rId16" Type="http://schemas.openxmlformats.org/officeDocument/2006/relationships/image" Target="../media/image117.png"/><Relationship Id="rId20" Type="http://schemas.openxmlformats.org/officeDocument/2006/relationships/image" Target="../media/image437.png"/><Relationship Id="rId29" Type="http://schemas.openxmlformats.org/officeDocument/2006/relationships/image" Target="../media/image440.png"/><Relationship Id="rId41" Type="http://schemas.openxmlformats.org/officeDocument/2006/relationships/image" Target="../media/image447.png"/><Relationship Id="rId1" Type="http://schemas.openxmlformats.org/officeDocument/2006/relationships/slideLayout" Target="../slideLayouts/slideLayout2.xml"/><Relationship Id="rId6" Type="http://schemas.openxmlformats.org/officeDocument/2006/relationships/image" Target="../media/image100.png"/><Relationship Id="rId11" Type="http://schemas.openxmlformats.org/officeDocument/2006/relationships/image" Target="../media/image129.png"/><Relationship Id="rId24" Type="http://schemas.microsoft.com/office/2007/relationships/hdphoto" Target="../media/hdphoto52.wdp"/><Relationship Id="rId32" Type="http://schemas.openxmlformats.org/officeDocument/2006/relationships/image" Target="../media/image260.png"/><Relationship Id="rId37" Type="http://schemas.microsoft.com/office/2007/relationships/hdphoto" Target="../media/hdphoto51.wdp"/><Relationship Id="rId40" Type="http://schemas.openxmlformats.org/officeDocument/2006/relationships/image" Target="../media/image446.png"/><Relationship Id="rId5" Type="http://schemas.microsoft.com/office/2007/relationships/hdphoto" Target="../media/hdphoto8.wdp"/><Relationship Id="rId15" Type="http://schemas.openxmlformats.org/officeDocument/2006/relationships/image" Target="../media/image116.png"/><Relationship Id="rId23" Type="http://schemas.openxmlformats.org/officeDocument/2006/relationships/image" Target="../media/image282.png"/><Relationship Id="rId28" Type="http://schemas.openxmlformats.org/officeDocument/2006/relationships/image" Target="../media/image439.png"/><Relationship Id="rId36" Type="http://schemas.openxmlformats.org/officeDocument/2006/relationships/image" Target="../media/image444.png"/><Relationship Id="rId10" Type="http://schemas.openxmlformats.org/officeDocument/2006/relationships/image" Target="../media/image130.png"/><Relationship Id="rId19" Type="http://schemas.microsoft.com/office/2007/relationships/hdphoto" Target="../media/hdphoto35.wdp"/><Relationship Id="rId31" Type="http://schemas.openxmlformats.org/officeDocument/2006/relationships/image" Target="../media/image442.png"/><Relationship Id="rId4" Type="http://schemas.openxmlformats.org/officeDocument/2006/relationships/image" Target="../media/image114.png"/><Relationship Id="rId9" Type="http://schemas.microsoft.com/office/2007/relationships/hdphoto" Target="../media/hdphoto30.wdp"/><Relationship Id="rId14" Type="http://schemas.microsoft.com/office/2007/relationships/hdphoto" Target="../media/hdphoto43.wdp"/><Relationship Id="rId22" Type="http://schemas.microsoft.com/office/2007/relationships/hdphoto" Target="../media/hdphoto20.wdp"/><Relationship Id="rId27" Type="http://schemas.openxmlformats.org/officeDocument/2006/relationships/image" Target="../media/image438.png"/><Relationship Id="rId30" Type="http://schemas.openxmlformats.org/officeDocument/2006/relationships/image" Target="../media/image441.png"/><Relationship Id="rId35" Type="http://schemas.microsoft.com/office/2007/relationships/hdphoto" Target="../media/hdphoto45.wdp"/><Relationship Id="rId43" Type="http://schemas.openxmlformats.org/officeDocument/2006/relationships/image" Target="../media/image449.png"/><Relationship Id="rId8" Type="http://schemas.openxmlformats.org/officeDocument/2006/relationships/image" Target="../media/image259.png"/><Relationship Id="rId3" Type="http://schemas.microsoft.com/office/2007/relationships/hdphoto" Target="../media/hdphoto7.wdp"/><Relationship Id="rId12" Type="http://schemas.openxmlformats.org/officeDocument/2006/relationships/image" Target="../media/image435.png"/><Relationship Id="rId17" Type="http://schemas.openxmlformats.org/officeDocument/2006/relationships/image" Target="../media/image436.png"/><Relationship Id="rId25" Type="http://schemas.openxmlformats.org/officeDocument/2006/relationships/image" Target="../media/image273.png"/><Relationship Id="rId33" Type="http://schemas.microsoft.com/office/2007/relationships/hdphoto" Target="../media/hdphoto31.wdp"/><Relationship Id="rId38" Type="http://schemas.openxmlformats.org/officeDocument/2006/relationships/image" Target="../media/image445.png"/></Relationships>
</file>

<file path=ppt/slides/_rels/slide44.xml.rels><?xml version="1.0" encoding="UTF-8" standalone="yes"?>
<Relationships xmlns="http://schemas.openxmlformats.org/package/2006/relationships"><Relationship Id="rId13" Type="http://schemas.microsoft.com/office/2007/relationships/hdphoto" Target="../media/hdphoto34.wdp"/><Relationship Id="rId18" Type="http://schemas.openxmlformats.org/officeDocument/2006/relationships/image" Target="../media/image116.png"/><Relationship Id="rId26" Type="http://schemas.microsoft.com/office/2007/relationships/hdphoto" Target="../media/hdphoto65.wdp"/><Relationship Id="rId39" Type="http://schemas.microsoft.com/office/2007/relationships/hdphoto" Target="../media/hdphoto74.wdp"/><Relationship Id="rId21" Type="http://schemas.openxmlformats.org/officeDocument/2006/relationships/image" Target="../media/image453.png"/><Relationship Id="rId34" Type="http://schemas.openxmlformats.org/officeDocument/2006/relationships/image" Target="../media/image462.png"/><Relationship Id="rId42" Type="http://schemas.openxmlformats.org/officeDocument/2006/relationships/image" Target="../media/image342.png"/><Relationship Id="rId7" Type="http://schemas.microsoft.com/office/2007/relationships/hdphoto" Target="../media/hdphoto10.wdp"/><Relationship Id="rId2" Type="http://schemas.openxmlformats.org/officeDocument/2006/relationships/image" Target="../media/image113.png"/><Relationship Id="rId16" Type="http://schemas.openxmlformats.org/officeDocument/2006/relationships/image" Target="../media/image452.png"/><Relationship Id="rId20" Type="http://schemas.openxmlformats.org/officeDocument/2006/relationships/image" Target="../media/image442.png"/><Relationship Id="rId29" Type="http://schemas.openxmlformats.org/officeDocument/2006/relationships/image" Target="../media/image457.png"/><Relationship Id="rId41" Type="http://schemas.microsoft.com/office/2007/relationships/hdphoto" Target="../media/hdphoto99.wdp"/><Relationship Id="rId1" Type="http://schemas.openxmlformats.org/officeDocument/2006/relationships/slideLayout" Target="../slideLayouts/slideLayout2.xml"/><Relationship Id="rId6" Type="http://schemas.openxmlformats.org/officeDocument/2006/relationships/image" Target="../media/image100.png"/><Relationship Id="rId11" Type="http://schemas.microsoft.com/office/2007/relationships/hdphoto" Target="../media/hdphoto176.wdp"/><Relationship Id="rId24" Type="http://schemas.microsoft.com/office/2007/relationships/hdphoto" Target="../media/hdphoto62.wdp"/><Relationship Id="rId32" Type="http://schemas.openxmlformats.org/officeDocument/2006/relationships/image" Target="../media/image460.png"/><Relationship Id="rId37" Type="http://schemas.openxmlformats.org/officeDocument/2006/relationships/image" Target="../media/image465.png"/><Relationship Id="rId40" Type="http://schemas.openxmlformats.org/officeDocument/2006/relationships/image" Target="../media/image341.png"/><Relationship Id="rId5" Type="http://schemas.microsoft.com/office/2007/relationships/hdphoto" Target="../media/hdphoto8.wdp"/><Relationship Id="rId15" Type="http://schemas.microsoft.com/office/2007/relationships/hdphoto" Target="../media/hdphoto33.wdp"/><Relationship Id="rId23" Type="http://schemas.openxmlformats.org/officeDocument/2006/relationships/image" Target="../media/image454.png"/><Relationship Id="rId28" Type="http://schemas.microsoft.com/office/2007/relationships/hdphoto" Target="../media/hdphoto29.wdp"/><Relationship Id="rId36" Type="http://schemas.openxmlformats.org/officeDocument/2006/relationships/image" Target="../media/image464.png"/><Relationship Id="rId10" Type="http://schemas.openxmlformats.org/officeDocument/2006/relationships/image" Target="../media/image450.png"/><Relationship Id="rId19" Type="http://schemas.openxmlformats.org/officeDocument/2006/relationships/image" Target="../media/image117.png"/><Relationship Id="rId31" Type="http://schemas.openxmlformats.org/officeDocument/2006/relationships/image" Target="../media/image459.png"/><Relationship Id="rId4" Type="http://schemas.openxmlformats.org/officeDocument/2006/relationships/image" Target="../media/image114.png"/><Relationship Id="rId9" Type="http://schemas.microsoft.com/office/2007/relationships/hdphoto" Target="../media/hdphoto42.wdp"/><Relationship Id="rId14" Type="http://schemas.openxmlformats.org/officeDocument/2006/relationships/image" Target="../media/image451.png"/><Relationship Id="rId22" Type="http://schemas.microsoft.com/office/2007/relationships/hdphoto" Target="../media/hdphoto54.wdp"/><Relationship Id="rId27" Type="http://schemas.openxmlformats.org/officeDocument/2006/relationships/image" Target="../media/image456.png"/><Relationship Id="rId30" Type="http://schemas.openxmlformats.org/officeDocument/2006/relationships/image" Target="../media/image458.png"/><Relationship Id="rId35" Type="http://schemas.openxmlformats.org/officeDocument/2006/relationships/image" Target="../media/image463.png"/><Relationship Id="rId43" Type="http://schemas.microsoft.com/office/2007/relationships/hdphoto" Target="../media/hdphoto100.wdp"/><Relationship Id="rId8" Type="http://schemas.openxmlformats.org/officeDocument/2006/relationships/image" Target="../media/image271.png"/><Relationship Id="rId3" Type="http://schemas.microsoft.com/office/2007/relationships/hdphoto" Target="../media/hdphoto7.wdp"/><Relationship Id="rId12" Type="http://schemas.openxmlformats.org/officeDocument/2006/relationships/image" Target="../media/image263.png"/><Relationship Id="rId17" Type="http://schemas.microsoft.com/office/2007/relationships/hdphoto" Target="../media/hdphoto39.wdp"/><Relationship Id="rId25" Type="http://schemas.openxmlformats.org/officeDocument/2006/relationships/image" Target="../media/image455.png"/><Relationship Id="rId33" Type="http://schemas.openxmlformats.org/officeDocument/2006/relationships/image" Target="../media/image461.png"/><Relationship Id="rId38" Type="http://schemas.openxmlformats.org/officeDocument/2006/relationships/image" Target="../media/image312.png"/></Relationships>
</file>

<file path=ppt/slides/_rels/slide45.xml.rels><?xml version="1.0" encoding="UTF-8" standalone="yes"?>
<Relationships xmlns="http://schemas.openxmlformats.org/package/2006/relationships"><Relationship Id="rId8" Type="http://schemas.openxmlformats.org/officeDocument/2006/relationships/image" Target="../media/image471.png"/><Relationship Id="rId3" Type="http://schemas.openxmlformats.org/officeDocument/2006/relationships/image" Target="../media/image466.png"/><Relationship Id="rId7" Type="http://schemas.openxmlformats.org/officeDocument/2006/relationships/image" Target="../media/image470.png"/><Relationship Id="rId12" Type="http://schemas.openxmlformats.org/officeDocument/2006/relationships/image" Target="../media/image475.png"/><Relationship Id="rId2" Type="http://schemas.openxmlformats.org/officeDocument/2006/relationships/image" Target="../media/image198.png"/><Relationship Id="rId1" Type="http://schemas.openxmlformats.org/officeDocument/2006/relationships/slideLayout" Target="../slideLayouts/slideLayout2.xml"/><Relationship Id="rId6" Type="http://schemas.openxmlformats.org/officeDocument/2006/relationships/image" Target="../media/image469.png"/><Relationship Id="rId11" Type="http://schemas.openxmlformats.org/officeDocument/2006/relationships/image" Target="../media/image474.png"/><Relationship Id="rId5" Type="http://schemas.openxmlformats.org/officeDocument/2006/relationships/image" Target="../media/image468.png"/><Relationship Id="rId10" Type="http://schemas.openxmlformats.org/officeDocument/2006/relationships/image" Target="../media/image473.png"/><Relationship Id="rId4" Type="http://schemas.openxmlformats.org/officeDocument/2006/relationships/image" Target="../media/image467.png"/><Relationship Id="rId9" Type="http://schemas.openxmlformats.org/officeDocument/2006/relationships/image" Target="../media/image472.png"/></Relationships>
</file>

<file path=ppt/slides/_rels/slide46.xml.rels><?xml version="1.0" encoding="UTF-8" standalone="yes"?>
<Relationships xmlns="http://schemas.openxmlformats.org/package/2006/relationships"><Relationship Id="rId13" Type="http://schemas.openxmlformats.org/officeDocument/2006/relationships/image" Target="../media/image160.png"/><Relationship Id="rId18" Type="http://schemas.microsoft.com/office/2007/relationships/hdphoto" Target="../media/hdphoto52.wdp"/><Relationship Id="rId26" Type="http://schemas.microsoft.com/office/2007/relationships/hdphoto" Target="../media/hdphoto35.wdp"/><Relationship Id="rId3" Type="http://schemas.openxmlformats.org/officeDocument/2006/relationships/image" Target="../media/image2.png"/><Relationship Id="rId21" Type="http://schemas.openxmlformats.org/officeDocument/2006/relationships/image" Target="../media/image100.png"/><Relationship Id="rId34" Type="http://schemas.microsoft.com/office/2007/relationships/hdphoto" Target="../media/hdphoto28.wdp"/><Relationship Id="rId7" Type="http://schemas.openxmlformats.org/officeDocument/2006/relationships/image" Target="../media/image158.png"/><Relationship Id="rId12" Type="http://schemas.microsoft.com/office/2007/relationships/hdphoto" Target="../media/hdphoto8.wdp"/><Relationship Id="rId17" Type="http://schemas.openxmlformats.org/officeDocument/2006/relationships/image" Target="../media/image282.png"/><Relationship Id="rId25" Type="http://schemas.openxmlformats.org/officeDocument/2006/relationships/image" Target="../media/image264.png"/><Relationship Id="rId33" Type="http://schemas.openxmlformats.org/officeDocument/2006/relationships/image" Target="../media/image257.png"/><Relationship Id="rId2" Type="http://schemas.openxmlformats.org/officeDocument/2006/relationships/image" Target="../media/image1.png"/><Relationship Id="rId16" Type="http://schemas.microsoft.com/office/2007/relationships/hdphoto" Target="../media/hdphoto43.wdp"/><Relationship Id="rId20" Type="http://schemas.openxmlformats.org/officeDocument/2006/relationships/image" Target="../media/image117.png"/><Relationship Id="rId29" Type="http://schemas.openxmlformats.org/officeDocument/2006/relationships/image" Target="../media/image476.pn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114.png"/><Relationship Id="rId24" Type="http://schemas.openxmlformats.org/officeDocument/2006/relationships/image" Target="../media/image130.png"/><Relationship Id="rId32" Type="http://schemas.microsoft.com/office/2007/relationships/hdphoto" Target="../media/hdphoto30.wdp"/><Relationship Id="rId5" Type="http://schemas.openxmlformats.org/officeDocument/2006/relationships/image" Target="../media/image4.png"/><Relationship Id="rId15" Type="http://schemas.openxmlformats.org/officeDocument/2006/relationships/image" Target="../media/image272.png"/><Relationship Id="rId23" Type="http://schemas.openxmlformats.org/officeDocument/2006/relationships/image" Target="../media/image129.png"/><Relationship Id="rId28" Type="http://schemas.microsoft.com/office/2007/relationships/hdphoto" Target="../media/hdphoto44.wdp"/><Relationship Id="rId10" Type="http://schemas.microsoft.com/office/2007/relationships/hdphoto" Target="../media/hdphoto7.wdp"/><Relationship Id="rId19" Type="http://schemas.openxmlformats.org/officeDocument/2006/relationships/image" Target="../media/image116.png"/><Relationship Id="rId31" Type="http://schemas.openxmlformats.org/officeDocument/2006/relationships/image" Target="../media/image259.png"/><Relationship Id="rId4" Type="http://schemas.openxmlformats.org/officeDocument/2006/relationships/image" Target="../media/image3.png"/><Relationship Id="rId9" Type="http://schemas.openxmlformats.org/officeDocument/2006/relationships/image" Target="../media/image113.png"/><Relationship Id="rId14" Type="http://schemas.microsoft.com/office/2007/relationships/hdphoto" Target="../media/hdphoto21.wdp"/><Relationship Id="rId22" Type="http://schemas.microsoft.com/office/2007/relationships/hdphoto" Target="../media/hdphoto10.wdp"/><Relationship Id="rId27" Type="http://schemas.openxmlformats.org/officeDocument/2006/relationships/image" Target="../media/image273.png"/><Relationship Id="rId30" Type="http://schemas.microsoft.com/office/2007/relationships/hdphoto" Target="../media/hdphoto22.wdp"/><Relationship Id="rId35" Type="http://schemas.openxmlformats.org/officeDocument/2006/relationships/image" Target="../media/image442.png"/><Relationship Id="rId8" Type="http://schemas.microsoft.com/office/2007/relationships/hdphoto" Target="../media/hdphoto20.wdp"/></Relationships>
</file>

<file path=ppt/slides/_rels/slide47.xml.rels><?xml version="1.0" encoding="UTF-8" standalone="yes"?>
<Relationships xmlns="http://schemas.openxmlformats.org/package/2006/relationships"><Relationship Id="rId8" Type="http://schemas.microsoft.com/office/2007/relationships/hdphoto" Target="../media/hdphoto31.wdp"/><Relationship Id="rId13" Type="http://schemas.openxmlformats.org/officeDocument/2006/relationships/image" Target="../media/image444.png"/><Relationship Id="rId18" Type="http://schemas.openxmlformats.org/officeDocument/2006/relationships/image" Target="../media/image117.png"/><Relationship Id="rId26" Type="http://schemas.openxmlformats.org/officeDocument/2006/relationships/image" Target="../media/image442.png"/><Relationship Id="rId3" Type="http://schemas.openxmlformats.org/officeDocument/2006/relationships/image" Target="../media/image2.png"/><Relationship Id="rId21" Type="http://schemas.openxmlformats.org/officeDocument/2006/relationships/image" Target="../media/image113.png"/><Relationship Id="rId7" Type="http://schemas.openxmlformats.org/officeDocument/2006/relationships/image" Target="../media/image260.png"/><Relationship Id="rId12" Type="http://schemas.microsoft.com/office/2007/relationships/hdphoto" Target="../media/hdphoto46.wdp"/><Relationship Id="rId17" Type="http://schemas.openxmlformats.org/officeDocument/2006/relationships/image" Target="../media/image116.png"/><Relationship Id="rId25" Type="http://schemas.openxmlformats.org/officeDocument/2006/relationships/image" Target="../media/image8.png"/><Relationship Id="rId2" Type="http://schemas.openxmlformats.org/officeDocument/2006/relationships/image" Target="../media/image1.png"/><Relationship Id="rId16" Type="http://schemas.microsoft.com/office/2007/relationships/hdphoto" Target="../media/hdphoto59.wdp"/><Relationship Id="rId20" Type="http://schemas.microsoft.com/office/2007/relationships/hdphoto" Target="../media/hdphoto10.wdp"/><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477.png"/><Relationship Id="rId24" Type="http://schemas.microsoft.com/office/2007/relationships/hdphoto" Target="../media/hdphoto8.wdp"/><Relationship Id="rId5" Type="http://schemas.openxmlformats.org/officeDocument/2006/relationships/image" Target="../media/image4.png"/><Relationship Id="rId15" Type="http://schemas.openxmlformats.org/officeDocument/2006/relationships/image" Target="../media/image445.png"/><Relationship Id="rId23" Type="http://schemas.openxmlformats.org/officeDocument/2006/relationships/image" Target="../media/image114.png"/><Relationship Id="rId10" Type="http://schemas.microsoft.com/office/2007/relationships/hdphoto" Target="../media/hdphoto45.wdp"/><Relationship Id="rId19" Type="http://schemas.openxmlformats.org/officeDocument/2006/relationships/image" Target="../media/image100.png"/><Relationship Id="rId4" Type="http://schemas.openxmlformats.org/officeDocument/2006/relationships/image" Target="../media/image3.png"/><Relationship Id="rId9" Type="http://schemas.openxmlformats.org/officeDocument/2006/relationships/image" Target="../media/image443.png"/><Relationship Id="rId14" Type="http://schemas.microsoft.com/office/2007/relationships/hdphoto" Target="../media/hdphoto51.wdp"/><Relationship Id="rId22" Type="http://schemas.microsoft.com/office/2007/relationships/hdphoto" Target="../media/hdphoto7.wdp"/></Relationships>
</file>

<file path=ppt/slides/_rels/slide48.xml.rels><?xml version="1.0" encoding="UTF-8" standalone="yes"?>
<Relationships xmlns="http://schemas.openxmlformats.org/package/2006/relationships"><Relationship Id="rId13" Type="http://schemas.microsoft.com/office/2007/relationships/hdphoto" Target="../media/hdphoto176.wdp"/><Relationship Id="rId18" Type="http://schemas.openxmlformats.org/officeDocument/2006/relationships/image" Target="../media/image451.png"/><Relationship Id="rId26" Type="http://schemas.openxmlformats.org/officeDocument/2006/relationships/image" Target="../media/image479.png"/><Relationship Id="rId39" Type="http://schemas.openxmlformats.org/officeDocument/2006/relationships/image" Target="../media/image482.png"/><Relationship Id="rId21" Type="http://schemas.microsoft.com/office/2007/relationships/hdphoto" Target="../media/hdphoto39.wdp"/><Relationship Id="rId34" Type="http://schemas.microsoft.com/office/2007/relationships/hdphoto" Target="../media/hdphoto29.wdp"/><Relationship Id="rId42" Type="http://schemas.openxmlformats.org/officeDocument/2006/relationships/image" Target="../media/image10.png"/><Relationship Id="rId47" Type="http://schemas.openxmlformats.org/officeDocument/2006/relationships/image" Target="../media/image113.png"/><Relationship Id="rId50" Type="http://schemas.microsoft.com/office/2007/relationships/hdphoto" Target="../media/hdphoto8.wdp"/><Relationship Id="rId7" Type="http://schemas.openxmlformats.org/officeDocument/2006/relationships/image" Target="../media/image8.png"/><Relationship Id="rId2" Type="http://schemas.openxmlformats.org/officeDocument/2006/relationships/image" Target="../media/image2.png"/><Relationship Id="rId16" Type="http://schemas.openxmlformats.org/officeDocument/2006/relationships/image" Target="../media/image263.png"/><Relationship Id="rId29" Type="http://schemas.microsoft.com/office/2007/relationships/hdphoto" Target="../media/hdphoto65.wdp"/><Relationship Id="rId11" Type="http://schemas.microsoft.com/office/2007/relationships/hdphoto" Target="../media/hdphoto54.wdp"/><Relationship Id="rId24" Type="http://schemas.openxmlformats.org/officeDocument/2006/relationships/image" Target="../media/image454.png"/><Relationship Id="rId32" Type="http://schemas.openxmlformats.org/officeDocument/2006/relationships/image" Target="../media/image6.png"/><Relationship Id="rId37" Type="http://schemas.microsoft.com/office/2007/relationships/hdphoto" Target="../media/hdphoto177.wdp"/><Relationship Id="rId40" Type="http://schemas.microsoft.com/office/2007/relationships/hdphoto" Target="../media/hdphoto178.wdp"/><Relationship Id="rId45" Type="http://schemas.openxmlformats.org/officeDocument/2006/relationships/image" Target="../media/image129.png"/><Relationship Id="rId53" Type="http://schemas.openxmlformats.org/officeDocument/2006/relationships/image" Target="../media/image442.png"/><Relationship Id="rId5" Type="http://schemas.openxmlformats.org/officeDocument/2006/relationships/image" Target="../media/image5.png"/><Relationship Id="rId10" Type="http://schemas.openxmlformats.org/officeDocument/2006/relationships/image" Target="../media/image453.png"/><Relationship Id="rId19" Type="http://schemas.microsoft.com/office/2007/relationships/hdphoto" Target="../media/hdphoto33.wdp"/><Relationship Id="rId31" Type="http://schemas.microsoft.com/office/2007/relationships/hdphoto" Target="../media/hdphoto32.wdp"/><Relationship Id="rId44" Type="http://schemas.microsoft.com/office/2007/relationships/hdphoto" Target="../media/hdphoto10.wdp"/><Relationship Id="rId52" Type="http://schemas.openxmlformats.org/officeDocument/2006/relationships/image" Target="../media/image117.png"/><Relationship Id="rId4" Type="http://schemas.openxmlformats.org/officeDocument/2006/relationships/image" Target="../media/image4.png"/><Relationship Id="rId9" Type="http://schemas.microsoft.com/office/2007/relationships/hdphoto" Target="../media/hdphoto42.wdp"/><Relationship Id="rId14" Type="http://schemas.openxmlformats.org/officeDocument/2006/relationships/image" Target="../media/image478.png"/><Relationship Id="rId22" Type="http://schemas.openxmlformats.org/officeDocument/2006/relationships/image" Target="../media/image270.png"/><Relationship Id="rId27" Type="http://schemas.microsoft.com/office/2007/relationships/hdphoto" Target="../media/hdphoto63.wdp"/><Relationship Id="rId30" Type="http://schemas.openxmlformats.org/officeDocument/2006/relationships/image" Target="../media/image480.png"/><Relationship Id="rId35" Type="http://schemas.openxmlformats.org/officeDocument/2006/relationships/image" Target="../media/image11.png"/><Relationship Id="rId43" Type="http://schemas.openxmlformats.org/officeDocument/2006/relationships/image" Target="../media/image100.png"/><Relationship Id="rId48" Type="http://schemas.microsoft.com/office/2007/relationships/hdphoto" Target="../media/hdphoto7.wdp"/><Relationship Id="rId8" Type="http://schemas.openxmlformats.org/officeDocument/2006/relationships/image" Target="../media/image271.png"/><Relationship Id="rId51" Type="http://schemas.openxmlformats.org/officeDocument/2006/relationships/image" Target="../media/image116.png"/><Relationship Id="rId3" Type="http://schemas.openxmlformats.org/officeDocument/2006/relationships/image" Target="../media/image3.png"/><Relationship Id="rId12" Type="http://schemas.openxmlformats.org/officeDocument/2006/relationships/image" Target="../media/image450.png"/><Relationship Id="rId17" Type="http://schemas.microsoft.com/office/2007/relationships/hdphoto" Target="../media/hdphoto34.wdp"/><Relationship Id="rId25" Type="http://schemas.microsoft.com/office/2007/relationships/hdphoto" Target="../media/hdphoto62.wdp"/><Relationship Id="rId33" Type="http://schemas.openxmlformats.org/officeDocument/2006/relationships/image" Target="../media/image456.png"/><Relationship Id="rId38" Type="http://schemas.openxmlformats.org/officeDocument/2006/relationships/image" Target="../media/image7.png"/><Relationship Id="rId46" Type="http://schemas.openxmlformats.org/officeDocument/2006/relationships/image" Target="../media/image130.png"/><Relationship Id="rId20" Type="http://schemas.openxmlformats.org/officeDocument/2006/relationships/image" Target="../media/image452.png"/><Relationship Id="rId41"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png"/><Relationship Id="rId15" Type="http://schemas.microsoft.com/office/2007/relationships/hdphoto" Target="../media/hdphoto55.wdp"/><Relationship Id="rId23" Type="http://schemas.microsoft.com/office/2007/relationships/hdphoto" Target="../media/hdphoto41.wdp"/><Relationship Id="rId28" Type="http://schemas.openxmlformats.org/officeDocument/2006/relationships/image" Target="../media/image455.png"/><Relationship Id="rId36" Type="http://schemas.openxmlformats.org/officeDocument/2006/relationships/image" Target="../media/image481.png"/><Relationship Id="rId49" Type="http://schemas.openxmlformats.org/officeDocument/2006/relationships/image" Target="../media/image114.png"/></Relationships>
</file>

<file path=ppt/slides/_rels/slide49.xml.rels><?xml version="1.0" encoding="UTF-8" standalone="yes"?>
<Relationships xmlns="http://schemas.openxmlformats.org/package/2006/relationships"><Relationship Id="rId13" Type="http://schemas.openxmlformats.org/officeDocument/2006/relationships/image" Target="../media/image483.png"/><Relationship Id="rId18" Type="http://schemas.microsoft.com/office/2007/relationships/hdphoto" Target="../media/hdphoto73.wdp"/><Relationship Id="rId26" Type="http://schemas.openxmlformats.org/officeDocument/2006/relationships/image" Target="../media/image314.png"/><Relationship Id="rId39" Type="http://schemas.openxmlformats.org/officeDocument/2006/relationships/image" Target="../media/image442.png"/><Relationship Id="rId21" Type="http://schemas.openxmlformats.org/officeDocument/2006/relationships/image" Target="../media/image309.png"/><Relationship Id="rId34" Type="http://schemas.microsoft.com/office/2007/relationships/hdphoto" Target="../media/hdphoto7.wdp"/><Relationship Id="rId7" Type="http://schemas.openxmlformats.org/officeDocument/2006/relationships/image" Target="../media/image11.png"/><Relationship Id="rId12" Type="http://schemas.microsoft.com/office/2007/relationships/hdphoto" Target="../media/hdphoto67.wdp"/><Relationship Id="rId17" Type="http://schemas.openxmlformats.org/officeDocument/2006/relationships/image" Target="../media/image484.png"/><Relationship Id="rId25" Type="http://schemas.openxmlformats.org/officeDocument/2006/relationships/image" Target="../media/image294.jpg"/><Relationship Id="rId33" Type="http://schemas.openxmlformats.org/officeDocument/2006/relationships/image" Target="../media/image113.png"/><Relationship Id="rId38" Type="http://schemas.openxmlformats.org/officeDocument/2006/relationships/image" Target="../media/image117.png"/><Relationship Id="rId2" Type="http://schemas.openxmlformats.org/officeDocument/2006/relationships/image" Target="../media/image1.png"/><Relationship Id="rId16" Type="http://schemas.microsoft.com/office/2007/relationships/hdphoto" Target="../media/hdphoto71.wdp"/><Relationship Id="rId20" Type="http://schemas.microsoft.com/office/2007/relationships/hdphoto" Target="../media/hdphoto179.wdp"/><Relationship Id="rId29" Type="http://schemas.microsoft.com/office/2007/relationships/hdphoto" Target="../media/hdphoto74.wdp"/><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301.png"/><Relationship Id="rId24" Type="http://schemas.microsoft.com/office/2007/relationships/hdphoto" Target="../media/hdphoto37.wdp"/><Relationship Id="rId32" Type="http://schemas.microsoft.com/office/2007/relationships/hdphoto" Target="../media/hdphoto10.wdp"/><Relationship Id="rId37" Type="http://schemas.openxmlformats.org/officeDocument/2006/relationships/image" Target="../media/image116.png"/><Relationship Id="rId5" Type="http://schemas.openxmlformats.org/officeDocument/2006/relationships/image" Target="../media/image5.png"/><Relationship Id="rId15" Type="http://schemas.openxmlformats.org/officeDocument/2006/relationships/image" Target="../media/image307.png"/><Relationship Id="rId23" Type="http://schemas.openxmlformats.org/officeDocument/2006/relationships/image" Target="../media/image486.png"/><Relationship Id="rId28" Type="http://schemas.openxmlformats.org/officeDocument/2006/relationships/image" Target="../media/image312.png"/><Relationship Id="rId36" Type="http://schemas.microsoft.com/office/2007/relationships/hdphoto" Target="../media/hdphoto8.wdp"/><Relationship Id="rId10" Type="http://schemas.microsoft.com/office/2007/relationships/hdphoto" Target="../media/hdphoto61.wdp"/><Relationship Id="rId19" Type="http://schemas.openxmlformats.org/officeDocument/2006/relationships/image" Target="../media/image485.png"/><Relationship Id="rId31" Type="http://schemas.openxmlformats.org/officeDocument/2006/relationships/image" Target="../media/image100.png"/><Relationship Id="rId4" Type="http://schemas.openxmlformats.org/officeDocument/2006/relationships/image" Target="../media/image4.png"/><Relationship Id="rId9" Type="http://schemas.openxmlformats.org/officeDocument/2006/relationships/image" Target="../media/image292.png"/><Relationship Id="rId14" Type="http://schemas.microsoft.com/office/2007/relationships/hdphoto" Target="../media/hdphoto70.wdp"/><Relationship Id="rId22" Type="http://schemas.microsoft.com/office/2007/relationships/hdphoto" Target="../media/hdphoto72.wdp"/><Relationship Id="rId27" Type="http://schemas.microsoft.com/office/2007/relationships/hdphoto" Target="../media/hdphoto76.wdp"/><Relationship Id="rId30" Type="http://schemas.openxmlformats.org/officeDocument/2006/relationships/image" Target="../media/image18.png"/><Relationship Id="rId35" Type="http://schemas.openxmlformats.org/officeDocument/2006/relationships/image" Target="../media/image114.png"/><Relationship Id="rId8" Type="http://schemas.openxmlformats.org/officeDocument/2006/relationships/image" Target="../media/image3.png"/><Relationship Id="rId3" Type="http://schemas.openxmlformats.org/officeDocument/2006/relationships/image" Target="../media/image2.png"/></Relationships>
</file>

<file path=ppt/slides/_rels/slide50.xml.rels><?xml version="1.0" encoding="UTF-8" standalone="yes"?>
<Relationships xmlns="http://schemas.openxmlformats.org/package/2006/relationships"><Relationship Id="rId13" Type="http://schemas.microsoft.com/office/2007/relationships/hdphoto" Target="../media/hdphoto7.wdp"/><Relationship Id="rId18" Type="http://schemas.openxmlformats.org/officeDocument/2006/relationships/image" Target="../media/image8.png"/><Relationship Id="rId26" Type="http://schemas.microsoft.com/office/2007/relationships/hdphoto" Target="../media/hdphoto83.wdp"/><Relationship Id="rId21" Type="http://schemas.openxmlformats.org/officeDocument/2006/relationships/image" Target="../media/image488.png"/><Relationship Id="rId34" Type="http://schemas.microsoft.com/office/2007/relationships/hdphoto" Target="../media/hdphoto88.wdp"/><Relationship Id="rId7" Type="http://schemas.microsoft.com/office/2007/relationships/hdphoto" Target="../media/hdphoto10.wdp"/><Relationship Id="rId12" Type="http://schemas.openxmlformats.org/officeDocument/2006/relationships/image" Target="../media/image113.png"/><Relationship Id="rId17" Type="http://schemas.openxmlformats.org/officeDocument/2006/relationships/image" Target="../media/image117.png"/><Relationship Id="rId25" Type="http://schemas.openxmlformats.org/officeDocument/2006/relationships/image" Target="../media/image321.png"/><Relationship Id="rId33" Type="http://schemas.openxmlformats.org/officeDocument/2006/relationships/image" Target="../media/image491.png"/><Relationship Id="rId2" Type="http://schemas.openxmlformats.org/officeDocument/2006/relationships/image" Target="../media/image1.png"/><Relationship Id="rId16" Type="http://schemas.openxmlformats.org/officeDocument/2006/relationships/image" Target="../media/image116.png"/><Relationship Id="rId20" Type="http://schemas.microsoft.com/office/2007/relationships/hdphoto" Target="../media/hdphoto79.wdp"/><Relationship Id="rId29" Type="http://schemas.openxmlformats.org/officeDocument/2006/relationships/image" Target="../media/image490.png"/><Relationship Id="rId1" Type="http://schemas.openxmlformats.org/officeDocument/2006/relationships/slideLayout" Target="../slideLayouts/slideLayout2.xml"/><Relationship Id="rId6" Type="http://schemas.openxmlformats.org/officeDocument/2006/relationships/image" Target="../media/image100.png"/><Relationship Id="rId11" Type="http://schemas.openxmlformats.org/officeDocument/2006/relationships/image" Target="../media/image3.png"/><Relationship Id="rId24" Type="http://schemas.microsoft.com/office/2007/relationships/hdphoto" Target="../media/hdphoto81.wdp"/><Relationship Id="rId32" Type="http://schemas.microsoft.com/office/2007/relationships/hdphoto" Target="../media/hdphoto87.wdp"/><Relationship Id="rId37" Type="http://schemas.openxmlformats.org/officeDocument/2006/relationships/image" Target="../media/image328.jpg"/><Relationship Id="rId5" Type="http://schemas.openxmlformats.org/officeDocument/2006/relationships/image" Target="../media/image5.png"/><Relationship Id="rId15" Type="http://schemas.microsoft.com/office/2007/relationships/hdphoto" Target="../media/hdphoto8.wdp"/><Relationship Id="rId23" Type="http://schemas.openxmlformats.org/officeDocument/2006/relationships/image" Target="../media/image489.png"/><Relationship Id="rId28" Type="http://schemas.microsoft.com/office/2007/relationships/hdphoto" Target="../media/hdphoto84.wdp"/><Relationship Id="rId36" Type="http://schemas.microsoft.com/office/2007/relationships/hdphoto" Target="../media/hdphoto89.wdp"/><Relationship Id="rId10" Type="http://schemas.openxmlformats.org/officeDocument/2006/relationships/image" Target="../media/image11.png"/><Relationship Id="rId19" Type="http://schemas.openxmlformats.org/officeDocument/2006/relationships/image" Target="../media/image487.png"/><Relationship Id="rId31" Type="http://schemas.openxmlformats.org/officeDocument/2006/relationships/image" Target="../media/image327.png"/><Relationship Id="rId4" Type="http://schemas.openxmlformats.org/officeDocument/2006/relationships/image" Target="../media/image4.png"/><Relationship Id="rId9" Type="http://schemas.openxmlformats.org/officeDocument/2006/relationships/image" Target="../media/image130.png"/><Relationship Id="rId14" Type="http://schemas.openxmlformats.org/officeDocument/2006/relationships/image" Target="../media/image114.png"/><Relationship Id="rId22" Type="http://schemas.microsoft.com/office/2007/relationships/hdphoto" Target="../media/hdphoto80.wdp"/><Relationship Id="rId27" Type="http://schemas.openxmlformats.org/officeDocument/2006/relationships/image" Target="../media/image324.png"/><Relationship Id="rId30" Type="http://schemas.microsoft.com/office/2007/relationships/hdphoto" Target="../media/hdphoto85.wdp"/><Relationship Id="rId35" Type="http://schemas.openxmlformats.org/officeDocument/2006/relationships/image" Target="../media/image330.png"/><Relationship Id="rId8" Type="http://schemas.openxmlformats.org/officeDocument/2006/relationships/image" Target="../media/image129.png"/><Relationship Id="rId3" Type="http://schemas.openxmlformats.org/officeDocument/2006/relationships/image" Target="../media/image2.png"/></Relationships>
</file>

<file path=ppt/slides/_rels/slide51.xml.rels><?xml version="1.0" encoding="UTF-8" standalone="yes"?>
<Relationships xmlns="http://schemas.openxmlformats.org/package/2006/relationships"><Relationship Id="rId8" Type="http://schemas.microsoft.com/office/2007/relationships/hdphoto" Target="../media/hdphoto10.wdp"/><Relationship Id="rId13" Type="http://schemas.openxmlformats.org/officeDocument/2006/relationships/image" Target="../media/image135.png"/><Relationship Id="rId18" Type="http://schemas.openxmlformats.org/officeDocument/2006/relationships/image" Target="../media/image116.png"/><Relationship Id="rId26" Type="http://schemas.openxmlformats.org/officeDocument/2006/relationships/image" Target="../media/image342.png"/><Relationship Id="rId3" Type="http://schemas.openxmlformats.org/officeDocument/2006/relationships/image" Target="../media/image2.png"/><Relationship Id="rId21" Type="http://schemas.microsoft.com/office/2007/relationships/hdphoto" Target="../media/hdphoto92.wdp"/><Relationship Id="rId7" Type="http://schemas.openxmlformats.org/officeDocument/2006/relationships/image" Target="../media/image100.png"/><Relationship Id="rId12" Type="http://schemas.openxmlformats.org/officeDocument/2006/relationships/image" Target="../media/image11.png"/><Relationship Id="rId17" Type="http://schemas.microsoft.com/office/2007/relationships/hdphoto" Target="../media/hdphoto8.wdp"/><Relationship Id="rId25" Type="http://schemas.microsoft.com/office/2007/relationships/hdphoto" Target="../media/hdphoto99.wdp"/><Relationship Id="rId2" Type="http://schemas.openxmlformats.org/officeDocument/2006/relationships/image" Target="../media/image1.png"/><Relationship Id="rId16" Type="http://schemas.openxmlformats.org/officeDocument/2006/relationships/image" Target="../media/image114.png"/><Relationship Id="rId20" Type="http://schemas.openxmlformats.org/officeDocument/2006/relationships/image" Target="../media/image333.png"/><Relationship Id="rId29" Type="http://schemas.microsoft.com/office/2007/relationships/hdphoto" Target="../media/hdphoto101.wdp"/><Relationship Id="rId1" Type="http://schemas.openxmlformats.org/officeDocument/2006/relationships/slideLayout" Target="../slideLayouts/slideLayout2.xml"/><Relationship Id="rId6" Type="http://schemas.openxmlformats.org/officeDocument/2006/relationships/image" Target="../media/image3.png"/><Relationship Id="rId11" Type="http://schemas.openxmlformats.org/officeDocument/2006/relationships/image" Target="../media/image8.png"/><Relationship Id="rId24" Type="http://schemas.openxmlformats.org/officeDocument/2006/relationships/image" Target="../media/image341.png"/><Relationship Id="rId5" Type="http://schemas.openxmlformats.org/officeDocument/2006/relationships/image" Target="../media/image5.png"/><Relationship Id="rId15" Type="http://schemas.microsoft.com/office/2007/relationships/hdphoto" Target="../media/hdphoto7.wdp"/><Relationship Id="rId23" Type="http://schemas.microsoft.com/office/2007/relationships/hdphoto" Target="../media/hdphoto97.wdp"/><Relationship Id="rId28" Type="http://schemas.openxmlformats.org/officeDocument/2006/relationships/image" Target="../media/image343.png"/><Relationship Id="rId10" Type="http://schemas.openxmlformats.org/officeDocument/2006/relationships/image" Target="../media/image130.png"/><Relationship Id="rId19" Type="http://schemas.openxmlformats.org/officeDocument/2006/relationships/image" Target="../media/image117.png"/><Relationship Id="rId31" Type="http://schemas.microsoft.com/office/2007/relationships/hdphoto" Target="../media/hdphoto91.wdp"/><Relationship Id="rId4" Type="http://schemas.openxmlformats.org/officeDocument/2006/relationships/image" Target="../media/image4.png"/><Relationship Id="rId9" Type="http://schemas.openxmlformats.org/officeDocument/2006/relationships/image" Target="../media/image129.png"/><Relationship Id="rId14" Type="http://schemas.openxmlformats.org/officeDocument/2006/relationships/image" Target="../media/image113.png"/><Relationship Id="rId22" Type="http://schemas.openxmlformats.org/officeDocument/2006/relationships/image" Target="../media/image492.png"/><Relationship Id="rId27" Type="http://schemas.microsoft.com/office/2007/relationships/hdphoto" Target="../media/hdphoto100.wdp"/><Relationship Id="rId30" Type="http://schemas.openxmlformats.org/officeDocument/2006/relationships/image" Target="../media/image332.png"/></Relationships>
</file>

<file path=ppt/slides/_rels/slide52.xml.rels><?xml version="1.0" encoding="UTF-8" standalone="yes"?>
<Relationships xmlns="http://schemas.openxmlformats.org/package/2006/relationships"><Relationship Id="rId13" Type="http://schemas.openxmlformats.org/officeDocument/2006/relationships/image" Target="../media/image114.png"/><Relationship Id="rId18" Type="http://schemas.openxmlformats.org/officeDocument/2006/relationships/image" Target="../media/image130.png"/><Relationship Id="rId26" Type="http://schemas.microsoft.com/office/2007/relationships/hdphoto" Target="../media/hdphoto108.wdp"/><Relationship Id="rId39" Type="http://schemas.openxmlformats.org/officeDocument/2006/relationships/image" Target="../media/image495.png"/><Relationship Id="rId21" Type="http://schemas.openxmlformats.org/officeDocument/2006/relationships/image" Target="../media/image347.png"/><Relationship Id="rId34" Type="http://schemas.openxmlformats.org/officeDocument/2006/relationships/image" Target="../media/image10.png"/><Relationship Id="rId42" Type="http://schemas.microsoft.com/office/2007/relationships/hdphoto" Target="../media/hdphoto125.wdp"/><Relationship Id="rId47" Type="http://schemas.openxmlformats.org/officeDocument/2006/relationships/image" Target="../media/image496.png"/><Relationship Id="rId50" Type="http://schemas.microsoft.com/office/2007/relationships/hdphoto" Target="../media/hdphoto126.wdp"/><Relationship Id="rId7" Type="http://schemas.microsoft.com/office/2007/relationships/hdphoto" Target="../media/hdphoto10.wdp"/><Relationship Id="rId2" Type="http://schemas.openxmlformats.org/officeDocument/2006/relationships/image" Target="../media/image1.png"/><Relationship Id="rId16" Type="http://schemas.openxmlformats.org/officeDocument/2006/relationships/image" Target="../media/image117.png"/><Relationship Id="rId29" Type="http://schemas.openxmlformats.org/officeDocument/2006/relationships/image" Target="../media/image348.png"/><Relationship Id="rId11" Type="http://schemas.openxmlformats.org/officeDocument/2006/relationships/image" Target="../media/image113.png"/><Relationship Id="rId24" Type="http://schemas.microsoft.com/office/2007/relationships/hdphoto" Target="../media/hdphoto107.wdp"/><Relationship Id="rId32" Type="http://schemas.microsoft.com/office/2007/relationships/hdphoto" Target="../media/hdphoto103.wdp"/><Relationship Id="rId37" Type="http://schemas.openxmlformats.org/officeDocument/2006/relationships/image" Target="../media/image372.png"/><Relationship Id="rId40" Type="http://schemas.microsoft.com/office/2007/relationships/hdphoto" Target="../media/hdphoto180.wdp"/><Relationship Id="rId45" Type="http://schemas.openxmlformats.org/officeDocument/2006/relationships/image" Target="../media/image364.png"/><Relationship Id="rId5" Type="http://schemas.openxmlformats.org/officeDocument/2006/relationships/image" Target="../media/image5.png"/><Relationship Id="rId15" Type="http://schemas.openxmlformats.org/officeDocument/2006/relationships/image" Target="../media/image116.png"/><Relationship Id="rId23" Type="http://schemas.openxmlformats.org/officeDocument/2006/relationships/image" Target="../media/image349.png"/><Relationship Id="rId28" Type="http://schemas.microsoft.com/office/2007/relationships/hdphoto" Target="../media/hdphoto112.wdp"/><Relationship Id="rId36" Type="http://schemas.microsoft.com/office/2007/relationships/hdphoto" Target="../media/hdphoto116.wdp"/><Relationship Id="rId49" Type="http://schemas.openxmlformats.org/officeDocument/2006/relationships/image" Target="../media/image375.png"/><Relationship Id="rId10" Type="http://schemas.openxmlformats.org/officeDocument/2006/relationships/image" Target="../media/image3.png"/><Relationship Id="rId19" Type="http://schemas.openxmlformats.org/officeDocument/2006/relationships/image" Target="../media/image346.png"/><Relationship Id="rId31" Type="http://schemas.openxmlformats.org/officeDocument/2006/relationships/image" Target="../media/image494.png"/><Relationship Id="rId44" Type="http://schemas.microsoft.com/office/2007/relationships/hdphoto" Target="../media/hdphoto130.wdp"/><Relationship Id="rId4" Type="http://schemas.openxmlformats.org/officeDocument/2006/relationships/image" Target="../media/image4.png"/><Relationship Id="rId9" Type="http://schemas.openxmlformats.org/officeDocument/2006/relationships/image" Target="../media/image11.png"/><Relationship Id="rId14" Type="http://schemas.microsoft.com/office/2007/relationships/hdphoto" Target="../media/hdphoto8.wdp"/><Relationship Id="rId22" Type="http://schemas.microsoft.com/office/2007/relationships/hdphoto" Target="../media/hdphoto105.wdp"/><Relationship Id="rId27" Type="http://schemas.openxmlformats.org/officeDocument/2006/relationships/image" Target="../media/image355.png"/><Relationship Id="rId30" Type="http://schemas.microsoft.com/office/2007/relationships/hdphoto" Target="../media/hdphoto106.wdp"/><Relationship Id="rId35" Type="http://schemas.openxmlformats.org/officeDocument/2006/relationships/image" Target="../media/image361.png"/><Relationship Id="rId43" Type="http://schemas.openxmlformats.org/officeDocument/2006/relationships/image" Target="../media/image379.png"/><Relationship Id="rId48" Type="http://schemas.microsoft.com/office/2007/relationships/hdphoto" Target="../media/hdphoto128.wdp"/><Relationship Id="rId8" Type="http://schemas.openxmlformats.org/officeDocument/2006/relationships/image" Target="../media/image8.png"/><Relationship Id="rId3" Type="http://schemas.openxmlformats.org/officeDocument/2006/relationships/image" Target="../media/image2.png"/><Relationship Id="rId12" Type="http://schemas.microsoft.com/office/2007/relationships/hdphoto" Target="../media/hdphoto7.wdp"/><Relationship Id="rId17" Type="http://schemas.openxmlformats.org/officeDocument/2006/relationships/image" Target="../media/image129.png"/><Relationship Id="rId25" Type="http://schemas.openxmlformats.org/officeDocument/2006/relationships/image" Target="../media/image493.png"/><Relationship Id="rId33" Type="http://schemas.openxmlformats.org/officeDocument/2006/relationships/image" Target="../media/image6.png"/><Relationship Id="rId38" Type="http://schemas.microsoft.com/office/2007/relationships/hdphoto" Target="../media/hdphoto124.wdp"/><Relationship Id="rId46" Type="http://schemas.microsoft.com/office/2007/relationships/hdphoto" Target="../media/hdphoto118.wdp"/><Relationship Id="rId20" Type="http://schemas.microsoft.com/office/2007/relationships/hdphoto" Target="../media/hdphoto104.wdp"/><Relationship Id="rId41" Type="http://schemas.openxmlformats.org/officeDocument/2006/relationships/image" Target="../media/image374.png"/><Relationship Id="rId1" Type="http://schemas.openxmlformats.org/officeDocument/2006/relationships/slideLayout" Target="../slideLayouts/slideLayout2.xml"/><Relationship Id="rId6" Type="http://schemas.openxmlformats.org/officeDocument/2006/relationships/image" Target="../media/image100.png"/></Relationships>
</file>

<file path=ppt/slides/_rels/slide53.xml.rels><?xml version="1.0" encoding="UTF-8" standalone="yes"?>
<Relationships xmlns="http://schemas.openxmlformats.org/package/2006/relationships"><Relationship Id="rId13" Type="http://schemas.microsoft.com/office/2007/relationships/hdphoto" Target="../media/hdphoto36.wdp"/><Relationship Id="rId18" Type="http://schemas.openxmlformats.org/officeDocument/2006/relationships/image" Target="../media/image289.png"/><Relationship Id="rId26" Type="http://schemas.openxmlformats.org/officeDocument/2006/relationships/image" Target="../media/image302.png"/><Relationship Id="rId39" Type="http://schemas.openxmlformats.org/officeDocument/2006/relationships/image" Target="../media/image500.png"/><Relationship Id="rId21" Type="http://schemas.microsoft.com/office/2007/relationships/hdphoto" Target="../media/hdphoto48.wdp"/><Relationship Id="rId34" Type="http://schemas.openxmlformats.org/officeDocument/2006/relationships/image" Target="../media/image140.png"/><Relationship Id="rId42" Type="http://schemas.microsoft.com/office/2007/relationships/hdphoto" Target="../media/hdphoto123.wdp"/><Relationship Id="rId7" Type="http://schemas.openxmlformats.org/officeDocument/2006/relationships/image" Target="../media/image13.png"/><Relationship Id="rId2" Type="http://schemas.openxmlformats.org/officeDocument/2006/relationships/image" Target="../media/image15.png"/><Relationship Id="rId16" Type="http://schemas.openxmlformats.org/officeDocument/2006/relationships/image" Target="../media/image287.png"/><Relationship Id="rId20" Type="http://schemas.openxmlformats.org/officeDocument/2006/relationships/image" Target="../media/image277.png"/><Relationship Id="rId29" Type="http://schemas.microsoft.com/office/2007/relationships/hdphoto" Target="../media/hdphoto49.wdp"/><Relationship Id="rId41" Type="http://schemas.openxmlformats.org/officeDocument/2006/relationships/image" Target="../media/image501.png"/><Relationship Id="rId1" Type="http://schemas.openxmlformats.org/officeDocument/2006/relationships/slideLayout" Target="../slideLayouts/slideLayout2.xml"/><Relationship Id="rId6" Type="http://schemas.openxmlformats.org/officeDocument/2006/relationships/image" Target="../media/image12.png"/><Relationship Id="rId11" Type="http://schemas.microsoft.com/office/2007/relationships/hdphoto" Target="../media/hdphoto27.wdp"/><Relationship Id="rId24" Type="http://schemas.microsoft.com/office/2007/relationships/hdphoto" Target="../media/hdphoto66.wdp"/><Relationship Id="rId32" Type="http://schemas.openxmlformats.org/officeDocument/2006/relationships/image" Target="../media/image41.png"/><Relationship Id="rId37" Type="http://schemas.openxmlformats.org/officeDocument/2006/relationships/image" Target="../media/image7.png"/><Relationship Id="rId40" Type="http://schemas.microsoft.com/office/2007/relationships/hdphoto" Target="../media/hdphoto60.wdp"/><Relationship Id="rId5" Type="http://schemas.openxmlformats.org/officeDocument/2006/relationships/image" Target="../media/image5.png"/><Relationship Id="rId15" Type="http://schemas.microsoft.com/office/2007/relationships/hdphoto" Target="../media/hdphoto50.wdp"/><Relationship Id="rId23" Type="http://schemas.openxmlformats.org/officeDocument/2006/relationships/image" Target="../media/image300.png"/><Relationship Id="rId28" Type="http://schemas.openxmlformats.org/officeDocument/2006/relationships/image" Target="../media/image278.png"/><Relationship Id="rId36" Type="http://schemas.microsoft.com/office/2007/relationships/hdphoto" Target="../media/hdphoto86.wdp"/><Relationship Id="rId10" Type="http://schemas.openxmlformats.org/officeDocument/2006/relationships/image" Target="../media/image256.png"/><Relationship Id="rId19" Type="http://schemas.microsoft.com/office/2007/relationships/hdphoto" Target="../media/hdphoto58.wdp"/><Relationship Id="rId31" Type="http://schemas.openxmlformats.org/officeDocument/2006/relationships/image" Target="../media/image3.png"/><Relationship Id="rId44" Type="http://schemas.microsoft.com/office/2007/relationships/hdphoto" Target="../media/hdphoto178.wdp"/><Relationship Id="rId4" Type="http://schemas.openxmlformats.org/officeDocument/2006/relationships/image" Target="../media/image4.png"/><Relationship Id="rId9" Type="http://schemas.openxmlformats.org/officeDocument/2006/relationships/image" Target="../media/image16.png"/><Relationship Id="rId14" Type="http://schemas.openxmlformats.org/officeDocument/2006/relationships/image" Target="../media/image279.png"/><Relationship Id="rId22" Type="http://schemas.openxmlformats.org/officeDocument/2006/relationships/image" Target="../media/image498.png"/><Relationship Id="rId27" Type="http://schemas.microsoft.com/office/2007/relationships/hdphoto" Target="../media/hdphoto68.wdp"/><Relationship Id="rId30" Type="http://schemas.openxmlformats.org/officeDocument/2006/relationships/image" Target="../media/image1.png"/><Relationship Id="rId35" Type="http://schemas.openxmlformats.org/officeDocument/2006/relationships/image" Target="../media/image499.png"/><Relationship Id="rId43" Type="http://schemas.openxmlformats.org/officeDocument/2006/relationships/image" Target="../media/image482.png"/><Relationship Id="rId8" Type="http://schemas.openxmlformats.org/officeDocument/2006/relationships/image" Target="../media/image135.png"/><Relationship Id="rId3" Type="http://schemas.openxmlformats.org/officeDocument/2006/relationships/image" Target="../media/image14.png"/><Relationship Id="rId12" Type="http://schemas.openxmlformats.org/officeDocument/2006/relationships/image" Target="../media/image497.png"/><Relationship Id="rId17" Type="http://schemas.microsoft.com/office/2007/relationships/hdphoto" Target="../media/hdphoto57.wdp"/><Relationship Id="rId25" Type="http://schemas.openxmlformats.org/officeDocument/2006/relationships/image" Target="../media/image17.png"/><Relationship Id="rId33" Type="http://schemas.openxmlformats.org/officeDocument/2006/relationships/image" Target="../media/image11.png"/><Relationship Id="rId38" Type="http://schemas.openxmlformats.org/officeDocument/2006/relationships/image" Target="../media/image367.jpeg"/></Relationships>
</file>

<file path=ppt/slides/_rels/slide54.xml.rels><?xml version="1.0" encoding="UTF-8" standalone="yes"?>
<Relationships xmlns="http://schemas.openxmlformats.org/package/2006/relationships"><Relationship Id="rId26" Type="http://schemas.openxmlformats.org/officeDocument/2006/relationships/image" Target="../media/image6.png"/><Relationship Id="rId21" Type="http://schemas.microsoft.com/office/2007/relationships/hdphoto" Target="../media/hdphoto94.wdp"/><Relationship Id="rId42" Type="http://schemas.openxmlformats.org/officeDocument/2006/relationships/image" Target="../media/image376.png"/><Relationship Id="rId47" Type="http://schemas.microsoft.com/office/2007/relationships/hdphoto" Target="../media/hdphoto1.wdp"/><Relationship Id="rId63" Type="http://schemas.openxmlformats.org/officeDocument/2006/relationships/image" Target="../media/image117.png"/><Relationship Id="rId68" Type="http://schemas.microsoft.com/office/2007/relationships/hdphoto" Target="../media/hdphoto101.wdp"/><Relationship Id="rId2" Type="http://schemas.openxmlformats.org/officeDocument/2006/relationships/image" Target="../media/image15.png"/><Relationship Id="rId16" Type="http://schemas.microsoft.com/office/2007/relationships/hdphoto" Target="../media/hdphoto40.wdp"/><Relationship Id="rId29" Type="http://schemas.microsoft.com/office/2007/relationships/hdphoto" Target="../media/hdphoto110.wdp"/><Relationship Id="rId11" Type="http://schemas.openxmlformats.org/officeDocument/2006/relationships/image" Target="../media/image41.png"/><Relationship Id="rId24" Type="http://schemas.openxmlformats.org/officeDocument/2006/relationships/image" Target="../media/image504.png"/><Relationship Id="rId32" Type="http://schemas.openxmlformats.org/officeDocument/2006/relationships/image" Target="../media/image357.png"/><Relationship Id="rId37" Type="http://schemas.microsoft.com/office/2007/relationships/hdphoto" Target="../media/hdphoto117.wdp"/><Relationship Id="rId40" Type="http://schemas.openxmlformats.org/officeDocument/2006/relationships/image" Target="../media/image370.png"/><Relationship Id="rId45" Type="http://schemas.microsoft.com/office/2007/relationships/hdphoto" Target="../media/hdphoto129.wdp"/><Relationship Id="rId53" Type="http://schemas.microsoft.com/office/2007/relationships/hdphoto" Target="../media/hdphoto115.wdp"/><Relationship Id="rId58" Type="http://schemas.microsoft.com/office/2007/relationships/hdphoto" Target="../media/hdphoto78.wdp"/><Relationship Id="rId66" Type="http://schemas.openxmlformats.org/officeDocument/2006/relationships/image" Target="../media/image442.png"/><Relationship Id="rId5" Type="http://schemas.openxmlformats.org/officeDocument/2006/relationships/image" Target="../media/image5.png"/><Relationship Id="rId61" Type="http://schemas.microsoft.com/office/2007/relationships/hdphoto" Target="../media/hdphoto105.wdp"/><Relationship Id="rId19" Type="http://schemas.microsoft.com/office/2007/relationships/hdphoto" Target="../media/hdphoto82.wdp"/><Relationship Id="rId14" Type="http://schemas.openxmlformats.org/officeDocument/2006/relationships/image" Target="../media/image16.png"/><Relationship Id="rId22" Type="http://schemas.openxmlformats.org/officeDocument/2006/relationships/image" Target="../media/image337.png"/><Relationship Id="rId27" Type="http://schemas.openxmlformats.org/officeDocument/2006/relationships/image" Target="../media/image18.png"/><Relationship Id="rId30" Type="http://schemas.openxmlformats.org/officeDocument/2006/relationships/image" Target="../media/image353.png"/><Relationship Id="rId35" Type="http://schemas.openxmlformats.org/officeDocument/2006/relationships/image" Target="../media/image9.png"/><Relationship Id="rId43" Type="http://schemas.microsoft.com/office/2007/relationships/hdphoto" Target="../media/hdphoto127.wdp"/><Relationship Id="rId48" Type="http://schemas.openxmlformats.org/officeDocument/2006/relationships/image" Target="../media/image505.png"/><Relationship Id="rId56" Type="http://schemas.openxmlformats.org/officeDocument/2006/relationships/image" Target="../media/image498.png"/><Relationship Id="rId64" Type="http://schemas.openxmlformats.org/officeDocument/2006/relationships/image" Target="../media/image506.png"/><Relationship Id="rId69" Type="http://schemas.openxmlformats.org/officeDocument/2006/relationships/image" Target="../media/image8.png"/><Relationship Id="rId8" Type="http://schemas.openxmlformats.org/officeDocument/2006/relationships/image" Target="../media/image482.png"/><Relationship Id="rId51" Type="http://schemas.microsoft.com/office/2007/relationships/hdphoto" Target="../media/hdphoto119.wdp"/><Relationship Id="rId72" Type="http://schemas.openxmlformats.org/officeDocument/2006/relationships/image" Target="../media/image480.png"/><Relationship Id="rId3" Type="http://schemas.openxmlformats.org/officeDocument/2006/relationships/image" Target="../media/image4.png"/><Relationship Id="rId12" Type="http://schemas.openxmlformats.org/officeDocument/2006/relationships/image" Target="../media/image14.png"/><Relationship Id="rId17" Type="http://schemas.openxmlformats.org/officeDocument/2006/relationships/image" Target="../media/image305.jpg"/><Relationship Id="rId25" Type="http://schemas.microsoft.com/office/2007/relationships/hdphoto" Target="../media/hdphoto93.wdp"/><Relationship Id="rId33" Type="http://schemas.microsoft.com/office/2007/relationships/hdphoto" Target="../media/hdphoto113.wdp"/><Relationship Id="rId38" Type="http://schemas.openxmlformats.org/officeDocument/2006/relationships/image" Target="../media/image366.png"/><Relationship Id="rId46" Type="http://schemas.openxmlformats.org/officeDocument/2006/relationships/image" Target="../media/image19.png"/><Relationship Id="rId59" Type="http://schemas.openxmlformats.org/officeDocument/2006/relationships/image" Target="../media/image2.png"/><Relationship Id="rId67" Type="http://schemas.openxmlformats.org/officeDocument/2006/relationships/image" Target="../media/image343.png"/><Relationship Id="rId20" Type="http://schemas.openxmlformats.org/officeDocument/2006/relationships/image" Target="../media/image336.png"/><Relationship Id="rId41" Type="http://schemas.microsoft.com/office/2007/relationships/hdphoto" Target="../media/hdphoto122.wdp"/><Relationship Id="rId54" Type="http://schemas.openxmlformats.org/officeDocument/2006/relationships/image" Target="../media/image140.png"/><Relationship Id="rId62" Type="http://schemas.openxmlformats.org/officeDocument/2006/relationships/image" Target="../media/image116.png"/><Relationship Id="rId70" Type="http://schemas.openxmlformats.org/officeDocument/2006/relationships/image" Target="../media/image100.png"/><Relationship Id="rId1" Type="http://schemas.openxmlformats.org/officeDocument/2006/relationships/slideLayout" Target="../slideLayouts/slideLayout2.xml"/><Relationship Id="rId6" Type="http://schemas.openxmlformats.org/officeDocument/2006/relationships/image" Target="../media/image1.png"/><Relationship Id="rId15" Type="http://schemas.openxmlformats.org/officeDocument/2006/relationships/image" Target="../media/image502.png"/><Relationship Id="rId23" Type="http://schemas.microsoft.com/office/2007/relationships/hdphoto" Target="../media/hdphoto95.wdp"/><Relationship Id="rId28" Type="http://schemas.openxmlformats.org/officeDocument/2006/relationships/image" Target="../media/image352.png"/><Relationship Id="rId36" Type="http://schemas.openxmlformats.org/officeDocument/2006/relationships/image" Target="../media/image363.png"/><Relationship Id="rId49" Type="http://schemas.microsoft.com/office/2007/relationships/hdphoto" Target="../media/hdphoto121.wdp"/><Relationship Id="rId57" Type="http://schemas.openxmlformats.org/officeDocument/2006/relationships/image" Target="../media/image316.png"/><Relationship Id="rId10" Type="http://schemas.openxmlformats.org/officeDocument/2006/relationships/image" Target="../media/image3.png"/><Relationship Id="rId31" Type="http://schemas.microsoft.com/office/2007/relationships/hdphoto" Target="../media/hdphoto111.wdp"/><Relationship Id="rId44" Type="http://schemas.openxmlformats.org/officeDocument/2006/relationships/image" Target="../media/image378.png"/><Relationship Id="rId52" Type="http://schemas.openxmlformats.org/officeDocument/2006/relationships/image" Target="../media/image360.png"/><Relationship Id="rId60" Type="http://schemas.openxmlformats.org/officeDocument/2006/relationships/image" Target="../media/image347.png"/><Relationship Id="rId65" Type="http://schemas.microsoft.com/office/2007/relationships/hdphoto" Target="../media/hdphoto138.wdp"/><Relationship Id="rId73" Type="http://schemas.microsoft.com/office/2007/relationships/hdphoto" Target="../media/hdphoto32.wdp"/><Relationship Id="rId4" Type="http://schemas.openxmlformats.org/officeDocument/2006/relationships/image" Target="../media/image135.png"/><Relationship Id="rId9" Type="http://schemas.microsoft.com/office/2007/relationships/hdphoto" Target="../media/hdphoto178.wdp"/><Relationship Id="rId13" Type="http://schemas.openxmlformats.org/officeDocument/2006/relationships/image" Target="../media/image10.png"/><Relationship Id="rId18" Type="http://schemas.openxmlformats.org/officeDocument/2006/relationships/image" Target="../media/image503.png"/><Relationship Id="rId39" Type="http://schemas.microsoft.com/office/2007/relationships/hdphoto" Target="../media/hdphoto120.wdp"/><Relationship Id="rId34" Type="http://schemas.openxmlformats.org/officeDocument/2006/relationships/image" Target="../media/image7.png"/><Relationship Id="rId50" Type="http://schemas.openxmlformats.org/officeDocument/2006/relationships/image" Target="../media/image365.png"/><Relationship Id="rId55" Type="http://schemas.openxmlformats.org/officeDocument/2006/relationships/image" Target="../media/image20.png"/><Relationship Id="rId7" Type="http://schemas.openxmlformats.org/officeDocument/2006/relationships/image" Target="../media/image11.png"/><Relationship Id="rId71" Type="http://schemas.microsoft.com/office/2007/relationships/hdphoto" Target="../media/hdphoto10.wdp"/></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8" Type="http://schemas.openxmlformats.org/officeDocument/2006/relationships/image" Target="../media/image512.png"/><Relationship Id="rId13" Type="http://schemas.openxmlformats.org/officeDocument/2006/relationships/image" Target="../media/image517.png"/><Relationship Id="rId18" Type="http://schemas.openxmlformats.org/officeDocument/2006/relationships/image" Target="../media/image522.png"/><Relationship Id="rId3" Type="http://schemas.openxmlformats.org/officeDocument/2006/relationships/image" Target="../media/image507.png"/><Relationship Id="rId21" Type="http://schemas.openxmlformats.org/officeDocument/2006/relationships/image" Target="../media/image525.png"/><Relationship Id="rId7" Type="http://schemas.openxmlformats.org/officeDocument/2006/relationships/image" Target="../media/image511.png"/><Relationship Id="rId12" Type="http://schemas.openxmlformats.org/officeDocument/2006/relationships/image" Target="../media/image516.png"/><Relationship Id="rId17" Type="http://schemas.openxmlformats.org/officeDocument/2006/relationships/image" Target="../media/image521.png"/><Relationship Id="rId2" Type="http://schemas.openxmlformats.org/officeDocument/2006/relationships/image" Target="../media/image198.png"/><Relationship Id="rId16" Type="http://schemas.openxmlformats.org/officeDocument/2006/relationships/image" Target="../media/image520.png"/><Relationship Id="rId20" Type="http://schemas.openxmlformats.org/officeDocument/2006/relationships/image" Target="../media/image524.png"/><Relationship Id="rId1" Type="http://schemas.openxmlformats.org/officeDocument/2006/relationships/slideLayout" Target="../slideLayouts/slideLayout2.xml"/><Relationship Id="rId6" Type="http://schemas.openxmlformats.org/officeDocument/2006/relationships/image" Target="../media/image510.png"/><Relationship Id="rId11" Type="http://schemas.openxmlformats.org/officeDocument/2006/relationships/image" Target="../media/image515.png"/><Relationship Id="rId5" Type="http://schemas.openxmlformats.org/officeDocument/2006/relationships/image" Target="../media/image509.png"/><Relationship Id="rId15" Type="http://schemas.openxmlformats.org/officeDocument/2006/relationships/image" Target="../media/image519.png"/><Relationship Id="rId23" Type="http://schemas.openxmlformats.org/officeDocument/2006/relationships/image" Target="../media/image527.png"/><Relationship Id="rId10" Type="http://schemas.openxmlformats.org/officeDocument/2006/relationships/image" Target="../media/image514.png"/><Relationship Id="rId19" Type="http://schemas.openxmlformats.org/officeDocument/2006/relationships/image" Target="../media/image523.png"/><Relationship Id="rId4" Type="http://schemas.openxmlformats.org/officeDocument/2006/relationships/image" Target="../media/image508.png"/><Relationship Id="rId9" Type="http://schemas.openxmlformats.org/officeDocument/2006/relationships/image" Target="../media/image513.png"/><Relationship Id="rId14" Type="http://schemas.openxmlformats.org/officeDocument/2006/relationships/image" Target="../media/image518.png"/><Relationship Id="rId22" Type="http://schemas.openxmlformats.org/officeDocument/2006/relationships/image" Target="../media/image526.png"/></Relationships>
</file>

<file path=ppt/slides/_rels/slide57.xml.rels><?xml version="1.0" encoding="UTF-8" standalone="yes"?>
<Relationships xmlns="http://schemas.openxmlformats.org/package/2006/relationships"><Relationship Id="rId13" Type="http://schemas.microsoft.com/office/2007/relationships/hdphoto" Target="../media/hdphoto152.wdp"/><Relationship Id="rId18" Type="http://schemas.microsoft.com/office/2007/relationships/hdphoto" Target="../media/hdphoto149.wdp"/><Relationship Id="rId26" Type="http://schemas.openxmlformats.org/officeDocument/2006/relationships/image" Target="../media/image116.png"/><Relationship Id="rId39" Type="http://schemas.openxmlformats.org/officeDocument/2006/relationships/image" Target="../media/image456.png"/><Relationship Id="rId21" Type="http://schemas.openxmlformats.org/officeDocument/2006/relationships/image" Target="../media/image531.png"/><Relationship Id="rId34" Type="http://schemas.openxmlformats.org/officeDocument/2006/relationships/image" Target="../media/image537.png"/><Relationship Id="rId7" Type="http://schemas.microsoft.com/office/2007/relationships/hdphoto" Target="../media/hdphoto10.wdp"/><Relationship Id="rId2" Type="http://schemas.openxmlformats.org/officeDocument/2006/relationships/image" Target="../media/image113.png"/><Relationship Id="rId16" Type="http://schemas.openxmlformats.org/officeDocument/2006/relationships/image" Target="../media/image442.png"/><Relationship Id="rId20" Type="http://schemas.openxmlformats.org/officeDocument/2006/relationships/image" Target="../media/image530.png"/><Relationship Id="rId29" Type="http://schemas.openxmlformats.org/officeDocument/2006/relationships/image" Target="../media/image307.png"/><Relationship Id="rId41" Type="http://schemas.openxmlformats.org/officeDocument/2006/relationships/image" Target="../media/image541.png"/><Relationship Id="rId1" Type="http://schemas.openxmlformats.org/officeDocument/2006/relationships/slideLayout" Target="../slideLayouts/slideLayout2.xml"/><Relationship Id="rId6" Type="http://schemas.openxmlformats.org/officeDocument/2006/relationships/image" Target="../media/image100.png"/><Relationship Id="rId11" Type="http://schemas.microsoft.com/office/2007/relationships/hdphoto" Target="../media/hdphoto160.wdp"/><Relationship Id="rId24" Type="http://schemas.openxmlformats.org/officeDocument/2006/relationships/image" Target="../media/image270.png"/><Relationship Id="rId32" Type="http://schemas.openxmlformats.org/officeDocument/2006/relationships/image" Target="../media/image536.png"/><Relationship Id="rId37" Type="http://schemas.openxmlformats.org/officeDocument/2006/relationships/image" Target="../media/image539.png"/><Relationship Id="rId40" Type="http://schemas.microsoft.com/office/2007/relationships/hdphoto" Target="../media/hdphoto29.wdp"/><Relationship Id="rId5" Type="http://schemas.microsoft.com/office/2007/relationships/hdphoto" Target="../media/hdphoto8.wdp"/><Relationship Id="rId15" Type="http://schemas.microsoft.com/office/2007/relationships/hdphoto" Target="../media/hdphoto150.wdp"/><Relationship Id="rId23" Type="http://schemas.openxmlformats.org/officeDocument/2006/relationships/image" Target="../media/image533.png"/><Relationship Id="rId28" Type="http://schemas.openxmlformats.org/officeDocument/2006/relationships/image" Target="../media/image534.png"/><Relationship Id="rId36" Type="http://schemas.openxmlformats.org/officeDocument/2006/relationships/image" Target="../media/image538.png"/><Relationship Id="rId10" Type="http://schemas.openxmlformats.org/officeDocument/2006/relationships/image" Target="../media/image410.png"/><Relationship Id="rId19" Type="http://schemas.openxmlformats.org/officeDocument/2006/relationships/image" Target="../media/image529.png"/><Relationship Id="rId31" Type="http://schemas.openxmlformats.org/officeDocument/2006/relationships/image" Target="../media/image535.png"/><Relationship Id="rId4" Type="http://schemas.openxmlformats.org/officeDocument/2006/relationships/image" Target="../media/image114.png"/><Relationship Id="rId9" Type="http://schemas.microsoft.com/office/2007/relationships/hdphoto" Target="../media/hdphoto181.wdp"/><Relationship Id="rId14" Type="http://schemas.openxmlformats.org/officeDocument/2006/relationships/image" Target="../media/image400.png"/><Relationship Id="rId22" Type="http://schemas.openxmlformats.org/officeDocument/2006/relationships/image" Target="../media/image532.png"/><Relationship Id="rId27" Type="http://schemas.openxmlformats.org/officeDocument/2006/relationships/image" Target="../media/image117.png"/><Relationship Id="rId30" Type="http://schemas.microsoft.com/office/2007/relationships/hdphoto" Target="../media/hdphoto71.wdp"/><Relationship Id="rId35" Type="http://schemas.microsoft.com/office/2007/relationships/hdphoto" Target="../media/hdphoto97.wdp"/><Relationship Id="rId8" Type="http://schemas.openxmlformats.org/officeDocument/2006/relationships/image" Target="../media/image528.png"/><Relationship Id="rId3" Type="http://schemas.microsoft.com/office/2007/relationships/hdphoto" Target="../media/hdphoto7.wdp"/><Relationship Id="rId12" Type="http://schemas.openxmlformats.org/officeDocument/2006/relationships/image" Target="../media/image402.png"/><Relationship Id="rId17" Type="http://schemas.openxmlformats.org/officeDocument/2006/relationships/image" Target="../media/image399.png"/><Relationship Id="rId25" Type="http://schemas.microsoft.com/office/2007/relationships/hdphoto" Target="../media/hdphoto41.wdp"/><Relationship Id="rId33" Type="http://schemas.microsoft.com/office/2007/relationships/hdphoto" Target="../media/hdphoto88.wdp"/><Relationship Id="rId38" Type="http://schemas.openxmlformats.org/officeDocument/2006/relationships/image" Target="../media/image540.png"/></Relationships>
</file>

<file path=ppt/slides/_rels/slide58.xml.rels><?xml version="1.0" encoding="UTF-8" standalone="yes"?>
<Relationships xmlns="http://schemas.openxmlformats.org/package/2006/relationships"><Relationship Id="rId13" Type="http://schemas.microsoft.com/office/2007/relationships/hdphoto" Target="../media/hdphoto175.wdp"/><Relationship Id="rId18" Type="http://schemas.openxmlformats.org/officeDocument/2006/relationships/image" Target="../media/image419.png"/><Relationship Id="rId26" Type="http://schemas.openxmlformats.org/officeDocument/2006/relationships/image" Target="../media/image546.png"/><Relationship Id="rId3" Type="http://schemas.microsoft.com/office/2007/relationships/hdphoto" Target="../media/hdphoto7.wdp"/><Relationship Id="rId21" Type="http://schemas.openxmlformats.org/officeDocument/2006/relationships/image" Target="../media/image117.png"/><Relationship Id="rId34" Type="http://schemas.openxmlformats.org/officeDocument/2006/relationships/image" Target="../media/image552.png"/><Relationship Id="rId7" Type="http://schemas.microsoft.com/office/2007/relationships/hdphoto" Target="../media/hdphoto10.wdp"/><Relationship Id="rId12" Type="http://schemas.openxmlformats.org/officeDocument/2006/relationships/image" Target="../media/image434.png"/><Relationship Id="rId17" Type="http://schemas.microsoft.com/office/2007/relationships/hdphoto" Target="../media/hdphoto182.wdp"/><Relationship Id="rId25" Type="http://schemas.openxmlformats.org/officeDocument/2006/relationships/image" Target="../media/image545.png"/><Relationship Id="rId33" Type="http://schemas.microsoft.com/office/2007/relationships/hdphoto" Target="../media/hdphoto128.wdp"/><Relationship Id="rId2" Type="http://schemas.openxmlformats.org/officeDocument/2006/relationships/image" Target="../media/image113.png"/><Relationship Id="rId16" Type="http://schemas.openxmlformats.org/officeDocument/2006/relationships/image" Target="../media/image544.png"/><Relationship Id="rId20" Type="http://schemas.openxmlformats.org/officeDocument/2006/relationships/image" Target="../media/image116.png"/><Relationship Id="rId29" Type="http://schemas.openxmlformats.org/officeDocument/2006/relationships/image" Target="../media/image549.png"/><Relationship Id="rId1" Type="http://schemas.openxmlformats.org/officeDocument/2006/relationships/slideLayout" Target="../slideLayouts/slideLayout2.xml"/><Relationship Id="rId6" Type="http://schemas.openxmlformats.org/officeDocument/2006/relationships/image" Target="../media/image100.png"/><Relationship Id="rId11" Type="http://schemas.microsoft.com/office/2007/relationships/hdphoto" Target="../media/hdphoto174.wdp"/><Relationship Id="rId24" Type="http://schemas.openxmlformats.org/officeDocument/2006/relationships/image" Target="../media/image442.png"/><Relationship Id="rId32" Type="http://schemas.openxmlformats.org/officeDocument/2006/relationships/image" Target="../media/image496.png"/><Relationship Id="rId5" Type="http://schemas.microsoft.com/office/2007/relationships/hdphoto" Target="../media/hdphoto8.wdp"/><Relationship Id="rId15" Type="http://schemas.microsoft.com/office/2007/relationships/hdphoto" Target="../media/hdphoto130.wdp"/><Relationship Id="rId23" Type="http://schemas.microsoft.com/office/2007/relationships/hdphoto" Target="../media/hdphoto163.wdp"/><Relationship Id="rId28" Type="http://schemas.openxmlformats.org/officeDocument/2006/relationships/image" Target="../media/image548.png"/><Relationship Id="rId10" Type="http://schemas.openxmlformats.org/officeDocument/2006/relationships/image" Target="../media/image543.png"/><Relationship Id="rId19" Type="http://schemas.microsoft.com/office/2007/relationships/hdphoto" Target="../media/hdphoto165.wdp"/><Relationship Id="rId31" Type="http://schemas.openxmlformats.org/officeDocument/2006/relationships/image" Target="../media/image551.png"/><Relationship Id="rId4" Type="http://schemas.openxmlformats.org/officeDocument/2006/relationships/image" Target="../media/image114.png"/><Relationship Id="rId9" Type="http://schemas.microsoft.com/office/2007/relationships/hdphoto" Target="../media/hdphoto83.wdp"/><Relationship Id="rId14" Type="http://schemas.openxmlformats.org/officeDocument/2006/relationships/image" Target="../media/image379.png"/><Relationship Id="rId22" Type="http://schemas.openxmlformats.org/officeDocument/2006/relationships/image" Target="../media/image416.png"/><Relationship Id="rId27" Type="http://schemas.openxmlformats.org/officeDocument/2006/relationships/image" Target="../media/image547.png"/><Relationship Id="rId30" Type="http://schemas.openxmlformats.org/officeDocument/2006/relationships/image" Target="../media/image550.png"/><Relationship Id="rId8" Type="http://schemas.openxmlformats.org/officeDocument/2006/relationships/image" Target="../media/image542.png"/></Relationships>
</file>

<file path=ppt/slides/_rels/slide59.xml.rels><?xml version="1.0" encoding="UTF-8" standalone="yes"?>
<Relationships xmlns="http://schemas.openxmlformats.org/package/2006/relationships"><Relationship Id="rId13" Type="http://schemas.openxmlformats.org/officeDocument/2006/relationships/image" Target="../media/image479.png"/><Relationship Id="rId18" Type="http://schemas.microsoft.com/office/2007/relationships/hdphoto" Target="../media/hdphoto73.wdp"/><Relationship Id="rId26" Type="http://schemas.openxmlformats.org/officeDocument/2006/relationships/image" Target="../media/image341.png"/><Relationship Id="rId39" Type="http://schemas.microsoft.com/office/2007/relationships/hdphoto" Target="../media/hdphoto160.wdp"/><Relationship Id="rId21" Type="http://schemas.microsoft.com/office/2007/relationships/hdphoto" Target="../media/hdphoto74.wdp"/><Relationship Id="rId34" Type="http://schemas.microsoft.com/office/2007/relationships/hdphoto" Target="../media/hdphoto131.wdp"/><Relationship Id="rId42" Type="http://schemas.microsoft.com/office/2007/relationships/hdphoto" Target="../media/hdphoto181.wdp"/><Relationship Id="rId47" Type="http://schemas.openxmlformats.org/officeDocument/2006/relationships/image" Target="../media/image17.png"/><Relationship Id="rId50" Type="http://schemas.openxmlformats.org/officeDocument/2006/relationships/image" Target="../media/image424.png"/><Relationship Id="rId55" Type="http://schemas.microsoft.com/office/2007/relationships/hdphoto" Target="../media/hdphoto174.wdp"/><Relationship Id="rId7" Type="http://schemas.openxmlformats.org/officeDocument/2006/relationships/image" Target="../media/image476.png"/><Relationship Id="rId2" Type="http://schemas.openxmlformats.org/officeDocument/2006/relationships/image" Target="../media/image2.png"/><Relationship Id="rId16" Type="http://schemas.openxmlformats.org/officeDocument/2006/relationships/image" Target="../media/image10.png"/><Relationship Id="rId29" Type="http://schemas.openxmlformats.org/officeDocument/2006/relationships/image" Target="../media/image361.png"/><Relationship Id="rId11" Type="http://schemas.openxmlformats.org/officeDocument/2006/relationships/image" Target="../media/image444.png"/><Relationship Id="rId24" Type="http://schemas.openxmlformats.org/officeDocument/2006/relationships/image" Target="../media/image490.png"/><Relationship Id="rId32" Type="http://schemas.microsoft.com/office/2007/relationships/hdphoto" Target="../media/hdphoto125.wdp"/><Relationship Id="rId37" Type="http://schemas.microsoft.com/office/2007/relationships/hdphoto" Target="../media/hdphoto10.wdp"/><Relationship Id="rId40" Type="http://schemas.openxmlformats.org/officeDocument/2006/relationships/image" Target="../media/image8.png"/><Relationship Id="rId45" Type="http://schemas.openxmlformats.org/officeDocument/2006/relationships/image" Target="../media/image536.png"/><Relationship Id="rId53" Type="http://schemas.microsoft.com/office/2007/relationships/hdphoto" Target="../media/hdphoto170.wdp"/><Relationship Id="rId58" Type="http://schemas.openxmlformats.org/officeDocument/2006/relationships/image" Target="../media/image22.png"/><Relationship Id="rId5" Type="http://schemas.openxmlformats.org/officeDocument/2006/relationships/image" Target="../media/image160.png"/><Relationship Id="rId19"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443.png"/><Relationship Id="rId14" Type="http://schemas.microsoft.com/office/2007/relationships/hdphoto" Target="../media/hdphoto63.wdp"/><Relationship Id="rId22" Type="http://schemas.openxmlformats.org/officeDocument/2006/relationships/image" Target="../media/image542.png"/><Relationship Id="rId27" Type="http://schemas.microsoft.com/office/2007/relationships/hdphoto" Target="../media/hdphoto99.wdp"/><Relationship Id="rId30" Type="http://schemas.microsoft.com/office/2007/relationships/hdphoto" Target="../media/hdphoto116.wdp"/><Relationship Id="rId35" Type="http://schemas.openxmlformats.org/officeDocument/2006/relationships/image" Target="../media/image1.png"/><Relationship Id="rId43" Type="http://schemas.openxmlformats.org/officeDocument/2006/relationships/image" Target="../media/image343.png"/><Relationship Id="rId48" Type="http://schemas.openxmlformats.org/officeDocument/2006/relationships/image" Target="../media/image423.png"/><Relationship Id="rId56" Type="http://schemas.openxmlformats.org/officeDocument/2006/relationships/image" Target="../media/image434.png"/><Relationship Id="rId8" Type="http://schemas.microsoft.com/office/2007/relationships/hdphoto" Target="../media/hdphoto22.wdp"/><Relationship Id="rId51" Type="http://schemas.microsoft.com/office/2007/relationships/hdphoto" Target="../media/hdphoto168.wdp"/><Relationship Id="rId3" Type="http://schemas.openxmlformats.org/officeDocument/2006/relationships/image" Target="../media/image3.png"/><Relationship Id="rId12" Type="http://schemas.microsoft.com/office/2007/relationships/hdphoto" Target="../media/hdphoto51.wdp"/><Relationship Id="rId17" Type="http://schemas.openxmlformats.org/officeDocument/2006/relationships/image" Target="../media/image484.png"/><Relationship Id="rId25" Type="http://schemas.microsoft.com/office/2007/relationships/hdphoto" Target="../media/hdphoto85.wdp"/><Relationship Id="rId33" Type="http://schemas.openxmlformats.org/officeDocument/2006/relationships/image" Target="../media/image380.png"/><Relationship Id="rId38" Type="http://schemas.openxmlformats.org/officeDocument/2006/relationships/image" Target="../media/image410.png"/><Relationship Id="rId46" Type="http://schemas.microsoft.com/office/2007/relationships/hdphoto" Target="../media/hdphoto88.wdp"/><Relationship Id="rId59" Type="http://schemas.openxmlformats.org/officeDocument/2006/relationships/image" Target="../media/image342.png"/><Relationship Id="rId20" Type="http://schemas.openxmlformats.org/officeDocument/2006/relationships/image" Target="../media/image312.png"/><Relationship Id="rId41" Type="http://schemas.openxmlformats.org/officeDocument/2006/relationships/image" Target="../media/image528.png"/><Relationship Id="rId54" Type="http://schemas.openxmlformats.org/officeDocument/2006/relationships/image" Target="../media/image543.png"/><Relationship Id="rId1" Type="http://schemas.openxmlformats.org/officeDocument/2006/relationships/slideLayout" Target="../slideLayouts/slideLayout2.xml"/><Relationship Id="rId6" Type="http://schemas.microsoft.com/office/2007/relationships/hdphoto" Target="../media/hdphoto21.wdp"/><Relationship Id="rId15" Type="http://schemas.openxmlformats.org/officeDocument/2006/relationships/image" Target="../media/image7.png"/><Relationship Id="rId23" Type="http://schemas.microsoft.com/office/2007/relationships/hdphoto" Target="../media/hdphoto83.wdp"/><Relationship Id="rId28" Type="http://schemas.openxmlformats.org/officeDocument/2006/relationships/image" Target="../media/image11.png"/><Relationship Id="rId36" Type="http://schemas.openxmlformats.org/officeDocument/2006/relationships/image" Target="../media/image100.png"/><Relationship Id="rId49" Type="http://schemas.microsoft.com/office/2007/relationships/hdphoto" Target="../media/hdphoto167.wdp"/><Relationship Id="rId57" Type="http://schemas.microsoft.com/office/2007/relationships/hdphoto" Target="../media/hdphoto175.wdp"/><Relationship Id="rId10" Type="http://schemas.microsoft.com/office/2007/relationships/hdphoto" Target="../media/hdphoto45.wdp"/><Relationship Id="rId31" Type="http://schemas.openxmlformats.org/officeDocument/2006/relationships/image" Target="../media/image374.png"/><Relationship Id="rId44" Type="http://schemas.microsoft.com/office/2007/relationships/hdphoto" Target="../media/hdphoto101.wdp"/><Relationship Id="rId52" Type="http://schemas.openxmlformats.org/officeDocument/2006/relationships/image" Target="../media/image427.png"/><Relationship Id="rId60" Type="http://schemas.microsoft.com/office/2007/relationships/hdphoto" Target="../media/hdphoto100.wdp"/></Relationships>
</file>

<file path=ppt/slides/_rels/slide60.xml.rels><?xml version="1.0" encoding="UTF-8" standalone="yes"?>
<Relationships xmlns="http://schemas.openxmlformats.org/package/2006/relationships"><Relationship Id="rId13" Type="http://schemas.openxmlformats.org/officeDocument/2006/relationships/image" Target="../media/image454.png"/><Relationship Id="rId18" Type="http://schemas.openxmlformats.org/officeDocument/2006/relationships/image" Target="../media/image292.png"/><Relationship Id="rId26" Type="http://schemas.openxmlformats.org/officeDocument/2006/relationships/image" Target="../media/image314.png"/><Relationship Id="rId39" Type="http://schemas.openxmlformats.org/officeDocument/2006/relationships/image" Target="../media/image379.png"/><Relationship Id="rId21" Type="http://schemas.microsoft.com/office/2007/relationships/hdphoto" Target="../media/hdphoto67.wdp"/><Relationship Id="rId34" Type="http://schemas.openxmlformats.org/officeDocument/2006/relationships/image" Target="../media/image3.png"/><Relationship Id="rId42" Type="http://schemas.microsoft.com/office/2007/relationships/hdphoto" Target="../media/hdphoto126.wdp"/><Relationship Id="rId47" Type="http://schemas.openxmlformats.org/officeDocument/2006/relationships/image" Target="../media/image402.png"/><Relationship Id="rId50" Type="http://schemas.openxmlformats.org/officeDocument/2006/relationships/image" Target="../media/image22.png"/><Relationship Id="rId55" Type="http://schemas.openxmlformats.org/officeDocument/2006/relationships/image" Target="../media/image9.png"/><Relationship Id="rId7" Type="http://schemas.openxmlformats.org/officeDocument/2006/relationships/image" Target="../media/image264.png"/><Relationship Id="rId2" Type="http://schemas.openxmlformats.org/officeDocument/2006/relationships/image" Target="../media/image1.png"/><Relationship Id="rId16" Type="http://schemas.openxmlformats.org/officeDocument/2006/relationships/image" Target="../media/image4.png"/><Relationship Id="rId29" Type="http://schemas.microsoft.com/office/2007/relationships/hdphoto" Target="../media/hdphoto79.wdp"/><Relationship Id="rId11" Type="http://schemas.openxmlformats.org/officeDocument/2006/relationships/image" Target="../media/image477.png"/><Relationship Id="rId24" Type="http://schemas.openxmlformats.org/officeDocument/2006/relationships/image" Target="../media/image486.png"/><Relationship Id="rId32" Type="http://schemas.openxmlformats.org/officeDocument/2006/relationships/image" Target="../media/image489.png"/><Relationship Id="rId37" Type="http://schemas.openxmlformats.org/officeDocument/2006/relationships/image" Target="../media/image495.png"/><Relationship Id="rId40" Type="http://schemas.microsoft.com/office/2007/relationships/hdphoto" Target="../media/hdphoto130.wdp"/><Relationship Id="rId45" Type="http://schemas.openxmlformats.org/officeDocument/2006/relationships/image" Target="../media/image114.png"/><Relationship Id="rId53" Type="http://schemas.openxmlformats.org/officeDocument/2006/relationships/image" Target="../media/image450.png"/><Relationship Id="rId5" Type="http://schemas.openxmlformats.org/officeDocument/2006/relationships/image" Target="../media/image158.png"/><Relationship Id="rId19" Type="http://schemas.microsoft.com/office/2007/relationships/hdphoto" Target="../media/hdphoto61.wdp"/><Relationship Id="rId4" Type="http://schemas.openxmlformats.org/officeDocument/2006/relationships/image" Target="../media/image5.png"/><Relationship Id="rId9" Type="http://schemas.openxmlformats.org/officeDocument/2006/relationships/image" Target="../media/image257.png"/><Relationship Id="rId14" Type="http://schemas.microsoft.com/office/2007/relationships/hdphoto" Target="../media/hdphoto62.wdp"/><Relationship Id="rId22" Type="http://schemas.openxmlformats.org/officeDocument/2006/relationships/image" Target="../media/image307.png"/><Relationship Id="rId27" Type="http://schemas.microsoft.com/office/2007/relationships/hdphoto" Target="../media/hdphoto76.wdp"/><Relationship Id="rId30" Type="http://schemas.openxmlformats.org/officeDocument/2006/relationships/image" Target="../media/image488.png"/><Relationship Id="rId35" Type="http://schemas.openxmlformats.org/officeDocument/2006/relationships/image" Target="../media/image372.png"/><Relationship Id="rId43" Type="http://schemas.openxmlformats.org/officeDocument/2006/relationships/image" Target="../media/image113.png"/><Relationship Id="rId48" Type="http://schemas.microsoft.com/office/2007/relationships/hdphoto" Target="../media/hdphoto152.wdp"/><Relationship Id="rId56" Type="http://schemas.openxmlformats.org/officeDocument/2006/relationships/image" Target="../media/image496.png"/><Relationship Id="rId8" Type="http://schemas.microsoft.com/office/2007/relationships/hdphoto" Target="../media/hdphoto35.wdp"/><Relationship Id="rId51" Type="http://schemas.openxmlformats.org/officeDocument/2006/relationships/image" Target="../media/image544.png"/><Relationship Id="rId3" Type="http://schemas.openxmlformats.org/officeDocument/2006/relationships/image" Target="../media/image2.png"/><Relationship Id="rId12" Type="http://schemas.microsoft.com/office/2007/relationships/hdphoto" Target="../media/hdphoto46.wdp"/><Relationship Id="rId17" Type="http://schemas.openxmlformats.org/officeDocument/2006/relationships/image" Target="../media/image8.png"/><Relationship Id="rId25" Type="http://schemas.microsoft.com/office/2007/relationships/hdphoto" Target="../media/hdphoto37.wdp"/><Relationship Id="rId33" Type="http://schemas.microsoft.com/office/2007/relationships/hdphoto" Target="../media/hdphoto81.wdp"/><Relationship Id="rId38" Type="http://schemas.microsoft.com/office/2007/relationships/hdphoto" Target="../media/hdphoto180.wdp"/><Relationship Id="rId46" Type="http://schemas.microsoft.com/office/2007/relationships/hdphoto" Target="../media/hdphoto8.wdp"/><Relationship Id="rId20" Type="http://schemas.openxmlformats.org/officeDocument/2006/relationships/image" Target="../media/image301.png"/><Relationship Id="rId41" Type="http://schemas.openxmlformats.org/officeDocument/2006/relationships/image" Target="../media/image375.png"/><Relationship Id="rId54" Type="http://schemas.microsoft.com/office/2007/relationships/hdphoto" Target="../media/hdphoto176.wdp"/><Relationship Id="rId1" Type="http://schemas.openxmlformats.org/officeDocument/2006/relationships/slideLayout" Target="../slideLayouts/slideLayout2.xml"/><Relationship Id="rId6" Type="http://schemas.microsoft.com/office/2007/relationships/hdphoto" Target="../media/hdphoto20.wdp"/><Relationship Id="rId15" Type="http://schemas.openxmlformats.org/officeDocument/2006/relationships/image" Target="../media/image11.png"/><Relationship Id="rId23" Type="http://schemas.microsoft.com/office/2007/relationships/hdphoto" Target="../media/hdphoto71.wdp"/><Relationship Id="rId28" Type="http://schemas.openxmlformats.org/officeDocument/2006/relationships/image" Target="../media/image487.png"/><Relationship Id="rId36" Type="http://schemas.microsoft.com/office/2007/relationships/hdphoto" Target="../media/hdphoto124.wdp"/><Relationship Id="rId49" Type="http://schemas.openxmlformats.org/officeDocument/2006/relationships/image" Target="../media/image17.png"/><Relationship Id="rId57" Type="http://schemas.microsoft.com/office/2007/relationships/hdphoto" Target="../media/hdphoto128.wdp"/><Relationship Id="rId10" Type="http://schemas.microsoft.com/office/2007/relationships/hdphoto" Target="../media/hdphoto28.wdp"/><Relationship Id="rId31" Type="http://schemas.microsoft.com/office/2007/relationships/hdphoto" Target="../media/hdphoto80.wdp"/><Relationship Id="rId44" Type="http://schemas.microsoft.com/office/2007/relationships/hdphoto" Target="../media/hdphoto7.wdp"/><Relationship Id="rId52" Type="http://schemas.microsoft.com/office/2007/relationships/hdphoto" Target="../media/hdphoto182.wdp"/></Relationships>
</file>

<file path=ppt/slides/_rels/slide61.xml.rels><?xml version="1.0" encoding="UTF-8" standalone="yes"?>
<Relationships xmlns="http://schemas.openxmlformats.org/package/2006/relationships"><Relationship Id="rId13" Type="http://schemas.openxmlformats.org/officeDocument/2006/relationships/image" Target="../media/image271.png"/><Relationship Id="rId18" Type="http://schemas.openxmlformats.org/officeDocument/2006/relationships/image" Target="../media/image4.png"/><Relationship Id="rId26" Type="http://schemas.openxmlformats.org/officeDocument/2006/relationships/image" Target="../media/image485.png"/><Relationship Id="rId39" Type="http://schemas.microsoft.com/office/2007/relationships/hdphoto" Target="../media/hdphoto103.wdp"/><Relationship Id="rId21" Type="http://schemas.microsoft.com/office/2007/relationships/hdphoto" Target="../media/hdphoto34.wdp"/><Relationship Id="rId34" Type="http://schemas.openxmlformats.org/officeDocument/2006/relationships/image" Target="../media/image346.png"/><Relationship Id="rId42" Type="http://schemas.openxmlformats.org/officeDocument/2006/relationships/image" Target="../media/image270.png"/><Relationship Id="rId47" Type="http://schemas.openxmlformats.org/officeDocument/2006/relationships/image" Target="../media/image349.png"/><Relationship Id="rId7" Type="http://schemas.openxmlformats.org/officeDocument/2006/relationships/image" Target="../media/image273.png"/><Relationship Id="rId2" Type="http://schemas.openxmlformats.org/officeDocument/2006/relationships/image" Target="../media/image1.png"/><Relationship Id="rId16" Type="http://schemas.microsoft.com/office/2007/relationships/hdphoto" Target="../media/hdphoto54.wdp"/><Relationship Id="rId29" Type="http://schemas.openxmlformats.org/officeDocument/2006/relationships/image" Target="../media/image327.png"/><Relationship Id="rId11" Type="http://schemas.openxmlformats.org/officeDocument/2006/relationships/image" Target="../media/image445.png"/><Relationship Id="rId24" Type="http://schemas.openxmlformats.org/officeDocument/2006/relationships/image" Target="../media/image6.png"/><Relationship Id="rId32" Type="http://schemas.microsoft.com/office/2007/relationships/hdphoto" Target="../media/hdphoto89.wdp"/><Relationship Id="rId37" Type="http://schemas.microsoft.com/office/2007/relationships/hdphoto" Target="../media/hdphoto106.wdp"/><Relationship Id="rId40" Type="http://schemas.openxmlformats.org/officeDocument/2006/relationships/image" Target="../media/image347.png"/><Relationship Id="rId45" Type="http://schemas.openxmlformats.org/officeDocument/2006/relationships/image" Target="../media/image419.png"/><Relationship Id="rId5" Type="http://schemas.openxmlformats.org/officeDocument/2006/relationships/image" Target="../media/image272.png"/><Relationship Id="rId15" Type="http://schemas.openxmlformats.org/officeDocument/2006/relationships/image" Target="../media/image453.png"/><Relationship Id="rId23" Type="http://schemas.microsoft.com/office/2007/relationships/hdphoto" Target="../media/hdphoto33.wdp"/><Relationship Id="rId28" Type="http://schemas.openxmlformats.org/officeDocument/2006/relationships/image" Target="../media/image294.jpg"/><Relationship Id="rId36" Type="http://schemas.openxmlformats.org/officeDocument/2006/relationships/image" Target="../media/image348.png"/><Relationship Id="rId49" Type="http://schemas.openxmlformats.org/officeDocument/2006/relationships/image" Target="../media/image22.png"/><Relationship Id="rId10" Type="http://schemas.openxmlformats.org/officeDocument/2006/relationships/image" Target="../media/image117.png"/><Relationship Id="rId19" Type="http://schemas.openxmlformats.org/officeDocument/2006/relationships/image" Target="../media/image8.png"/><Relationship Id="rId31" Type="http://schemas.openxmlformats.org/officeDocument/2006/relationships/image" Target="../media/image330.png"/><Relationship Id="rId44" Type="http://schemas.openxmlformats.org/officeDocument/2006/relationships/image" Target="../media/image17.png"/><Relationship Id="rId4" Type="http://schemas.openxmlformats.org/officeDocument/2006/relationships/image" Target="../media/image5.png"/><Relationship Id="rId9" Type="http://schemas.openxmlformats.org/officeDocument/2006/relationships/image" Target="../media/image116.png"/><Relationship Id="rId14" Type="http://schemas.microsoft.com/office/2007/relationships/hdphoto" Target="../media/hdphoto42.wdp"/><Relationship Id="rId22" Type="http://schemas.openxmlformats.org/officeDocument/2006/relationships/image" Target="../media/image451.png"/><Relationship Id="rId27" Type="http://schemas.microsoft.com/office/2007/relationships/hdphoto" Target="../media/hdphoto179.wdp"/><Relationship Id="rId30" Type="http://schemas.microsoft.com/office/2007/relationships/hdphoto" Target="../media/hdphoto87.wdp"/><Relationship Id="rId35" Type="http://schemas.microsoft.com/office/2007/relationships/hdphoto" Target="../media/hdphoto104.wdp"/><Relationship Id="rId43" Type="http://schemas.microsoft.com/office/2007/relationships/hdphoto" Target="../media/hdphoto41.wdp"/><Relationship Id="rId48" Type="http://schemas.microsoft.com/office/2007/relationships/hdphoto" Target="../media/hdphoto107.wdp"/><Relationship Id="rId8" Type="http://schemas.microsoft.com/office/2007/relationships/hdphoto" Target="../media/hdphoto44.wdp"/><Relationship Id="rId3" Type="http://schemas.openxmlformats.org/officeDocument/2006/relationships/image" Target="../media/image2.png"/><Relationship Id="rId12" Type="http://schemas.microsoft.com/office/2007/relationships/hdphoto" Target="../media/hdphoto59.wdp"/><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image" Target="../media/image328.jpg"/><Relationship Id="rId38" Type="http://schemas.openxmlformats.org/officeDocument/2006/relationships/image" Target="../media/image494.png"/><Relationship Id="rId46" Type="http://schemas.microsoft.com/office/2007/relationships/hdphoto" Target="../media/hdphoto165.wdp"/><Relationship Id="rId20" Type="http://schemas.openxmlformats.org/officeDocument/2006/relationships/image" Target="../media/image263.png"/><Relationship Id="rId41" Type="http://schemas.microsoft.com/office/2007/relationships/hdphoto" Target="../media/hdphoto105.wdp"/><Relationship Id="rId1" Type="http://schemas.openxmlformats.org/officeDocument/2006/relationships/slideLayout" Target="../slideLayouts/slideLayout2.xml"/><Relationship Id="rId6" Type="http://schemas.microsoft.com/office/2007/relationships/hdphoto" Target="../media/hdphoto43.wdp"/></Relationships>
</file>

<file path=ppt/slides/_rels/slide62.xml.rels><?xml version="1.0" encoding="UTF-8" standalone="yes"?>
<Relationships xmlns="http://schemas.openxmlformats.org/package/2006/relationships"><Relationship Id="rId13" Type="http://schemas.openxmlformats.org/officeDocument/2006/relationships/image" Target="../media/image452.png"/><Relationship Id="rId18" Type="http://schemas.openxmlformats.org/officeDocument/2006/relationships/image" Target="../media/image456.png"/><Relationship Id="rId26" Type="http://schemas.openxmlformats.org/officeDocument/2006/relationships/image" Target="../media/image537.png"/><Relationship Id="rId39" Type="http://schemas.openxmlformats.org/officeDocument/2006/relationships/image" Target="../media/image506.png"/><Relationship Id="rId21" Type="http://schemas.microsoft.com/office/2007/relationships/hdphoto" Target="../media/hdphoto72.wdp"/><Relationship Id="rId34" Type="http://schemas.openxmlformats.org/officeDocument/2006/relationships/image" Target="../media/image388.png"/><Relationship Id="rId42" Type="http://schemas.openxmlformats.org/officeDocument/2006/relationships/image" Target="../media/image400.png"/><Relationship Id="rId47" Type="http://schemas.openxmlformats.org/officeDocument/2006/relationships/image" Target="../media/image416.png"/><Relationship Id="rId50" Type="http://schemas.openxmlformats.org/officeDocument/2006/relationships/image" Target="../media/image483.png"/><Relationship Id="rId7" Type="http://schemas.openxmlformats.org/officeDocument/2006/relationships/image" Target="../media/image259.png"/><Relationship Id="rId2" Type="http://schemas.openxmlformats.org/officeDocument/2006/relationships/image" Target="../media/image4.png"/><Relationship Id="rId16" Type="http://schemas.microsoft.com/office/2007/relationships/hdphoto" Target="../media/hdphoto65.wdp"/><Relationship Id="rId29" Type="http://schemas.microsoft.com/office/2007/relationships/hdphoto" Target="../media/hdphoto91.wdp"/><Relationship Id="rId11" Type="http://schemas.openxmlformats.org/officeDocument/2006/relationships/image" Target="../media/image8.png"/><Relationship Id="rId24" Type="http://schemas.openxmlformats.org/officeDocument/2006/relationships/image" Target="../media/image333.png"/><Relationship Id="rId32" Type="http://schemas.openxmlformats.org/officeDocument/2006/relationships/image" Target="../media/image390.png"/><Relationship Id="rId37" Type="http://schemas.microsoft.com/office/2007/relationships/hdphoto" Target="../media/hdphoto140.wdp"/><Relationship Id="rId40" Type="http://schemas.microsoft.com/office/2007/relationships/hdphoto" Target="../media/hdphoto138.wdp"/><Relationship Id="rId45" Type="http://schemas.microsoft.com/office/2007/relationships/hdphoto" Target="../media/hdphoto149.wdp"/><Relationship Id="rId5" Type="http://schemas.openxmlformats.org/officeDocument/2006/relationships/image" Target="../media/image2.png"/><Relationship Id="rId15" Type="http://schemas.openxmlformats.org/officeDocument/2006/relationships/image" Target="../media/image455.png"/><Relationship Id="rId23" Type="http://schemas.microsoft.com/office/2007/relationships/hdphoto" Target="../media/hdphoto84.wdp"/><Relationship Id="rId28" Type="http://schemas.openxmlformats.org/officeDocument/2006/relationships/image" Target="../media/image332.png"/><Relationship Id="rId36" Type="http://schemas.openxmlformats.org/officeDocument/2006/relationships/image" Target="../media/image389.png"/><Relationship Id="rId49" Type="http://schemas.openxmlformats.org/officeDocument/2006/relationships/image" Target="../media/image22.png"/><Relationship Id="rId10" Type="http://schemas.microsoft.com/office/2007/relationships/hdphoto" Target="../media/hdphoto31.wdp"/><Relationship Id="rId19" Type="http://schemas.microsoft.com/office/2007/relationships/hdphoto" Target="../media/hdphoto29.wdp"/><Relationship Id="rId31" Type="http://schemas.microsoft.com/office/2007/relationships/hdphoto" Target="../media/hdphoto112.wdp"/><Relationship Id="rId44" Type="http://schemas.openxmlformats.org/officeDocument/2006/relationships/image" Target="../media/image399.png"/><Relationship Id="rId52" Type="http://schemas.openxmlformats.org/officeDocument/2006/relationships/image" Target="../media/image18.png"/><Relationship Id="rId4" Type="http://schemas.microsoft.com/office/2007/relationships/hdphoto" Target="../media/hdphoto52.wdp"/><Relationship Id="rId9" Type="http://schemas.openxmlformats.org/officeDocument/2006/relationships/image" Target="../media/image260.png"/><Relationship Id="rId14" Type="http://schemas.microsoft.com/office/2007/relationships/hdphoto" Target="../media/hdphoto39.wdp"/><Relationship Id="rId22" Type="http://schemas.openxmlformats.org/officeDocument/2006/relationships/image" Target="../media/image324.png"/><Relationship Id="rId27" Type="http://schemas.microsoft.com/office/2007/relationships/hdphoto" Target="../media/hdphoto97.wdp"/><Relationship Id="rId30" Type="http://schemas.openxmlformats.org/officeDocument/2006/relationships/image" Target="../media/image355.png"/><Relationship Id="rId35" Type="http://schemas.microsoft.com/office/2007/relationships/hdphoto" Target="../media/hdphoto139.wdp"/><Relationship Id="rId43" Type="http://schemas.microsoft.com/office/2007/relationships/hdphoto" Target="../media/hdphoto150.wdp"/><Relationship Id="rId48" Type="http://schemas.microsoft.com/office/2007/relationships/hdphoto" Target="../media/hdphoto163.wdp"/><Relationship Id="rId8" Type="http://schemas.microsoft.com/office/2007/relationships/hdphoto" Target="../media/hdphoto30.wdp"/><Relationship Id="rId51" Type="http://schemas.microsoft.com/office/2007/relationships/hdphoto" Target="../media/hdphoto70.wdp"/><Relationship Id="rId3" Type="http://schemas.openxmlformats.org/officeDocument/2006/relationships/image" Target="../media/image282.png"/><Relationship Id="rId12" Type="http://schemas.openxmlformats.org/officeDocument/2006/relationships/image" Target="../media/image5.png"/><Relationship Id="rId17" Type="http://schemas.openxmlformats.org/officeDocument/2006/relationships/image" Target="../media/image1.png"/><Relationship Id="rId25" Type="http://schemas.microsoft.com/office/2007/relationships/hdphoto" Target="../media/hdphoto92.wdp"/><Relationship Id="rId33" Type="http://schemas.microsoft.com/office/2007/relationships/hdphoto" Target="../media/hdphoto141.wdp"/><Relationship Id="rId38" Type="http://schemas.openxmlformats.org/officeDocument/2006/relationships/image" Target="../media/image442.png"/><Relationship Id="rId46" Type="http://schemas.openxmlformats.org/officeDocument/2006/relationships/image" Target="../media/image17.png"/><Relationship Id="rId20" Type="http://schemas.openxmlformats.org/officeDocument/2006/relationships/image" Target="../media/image309.png"/><Relationship Id="rId41"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3.png"/></Relationships>
</file>

<file path=ppt/slides/_rels/slide63.xml.rels><?xml version="1.0" encoding="UTF-8" standalone="yes"?>
<Relationships xmlns="http://schemas.openxmlformats.org/package/2006/relationships"><Relationship Id="rId26" Type="http://schemas.openxmlformats.org/officeDocument/2006/relationships/image" Target="../media/image503.png"/><Relationship Id="rId21" Type="http://schemas.openxmlformats.org/officeDocument/2006/relationships/image" Target="../media/image367.jpeg"/><Relationship Id="rId34" Type="http://schemas.microsoft.com/office/2007/relationships/hdphoto" Target="../media/hdphoto111.wdp"/><Relationship Id="rId42" Type="http://schemas.openxmlformats.org/officeDocument/2006/relationships/image" Target="../media/image407.png"/><Relationship Id="rId47" Type="http://schemas.openxmlformats.org/officeDocument/2006/relationships/image" Target="../media/image382.png"/><Relationship Id="rId50" Type="http://schemas.microsoft.com/office/2007/relationships/hdphoto" Target="../media/hdphoto93.wdp"/><Relationship Id="rId55" Type="http://schemas.openxmlformats.org/officeDocument/2006/relationships/image" Target="../media/image20.png"/><Relationship Id="rId63" Type="http://schemas.microsoft.com/office/2007/relationships/hdphoto" Target="../media/hdphoto169.wdp"/><Relationship Id="rId68" Type="http://schemas.microsoft.com/office/2007/relationships/hdphoto" Target="../media/hdphoto148.wdp"/><Relationship Id="rId7" Type="http://schemas.microsoft.com/office/2007/relationships/hdphoto" Target="../media/hdphoto50.wdp"/><Relationship Id="rId2" Type="http://schemas.openxmlformats.org/officeDocument/2006/relationships/image" Target="../media/image5.png"/><Relationship Id="rId16" Type="http://schemas.microsoft.com/office/2007/relationships/hdphoto" Target="../media/hdphoto49.wdp"/><Relationship Id="rId29" Type="http://schemas.microsoft.com/office/2007/relationships/hdphoto" Target="../media/hdphoto94.wdp"/><Relationship Id="rId11" Type="http://schemas.openxmlformats.org/officeDocument/2006/relationships/image" Target="../media/image277.png"/><Relationship Id="rId24" Type="http://schemas.openxmlformats.org/officeDocument/2006/relationships/image" Target="../media/image11.png"/><Relationship Id="rId32" Type="http://schemas.microsoft.com/office/2007/relationships/hdphoto" Target="../media/hdphoto110.wdp"/><Relationship Id="rId37" Type="http://schemas.microsoft.com/office/2007/relationships/hdphoto" Target="../media/hdphoto117.wdp"/><Relationship Id="rId40" Type="http://schemas.openxmlformats.org/officeDocument/2006/relationships/image" Target="../media/image305.jpg"/><Relationship Id="rId45" Type="http://schemas.microsoft.com/office/2007/relationships/hdphoto" Target="../media/hdphoto178.wdp"/><Relationship Id="rId53" Type="http://schemas.openxmlformats.org/officeDocument/2006/relationships/image" Target="../media/image408.png"/><Relationship Id="rId58" Type="http://schemas.openxmlformats.org/officeDocument/2006/relationships/image" Target="../media/image21.png"/><Relationship Id="rId66" Type="http://schemas.microsoft.com/office/2007/relationships/hdphoto" Target="../media/hdphoto173.wdp"/><Relationship Id="rId5" Type="http://schemas.openxmlformats.org/officeDocument/2006/relationships/image" Target="../media/image15.png"/><Relationship Id="rId61" Type="http://schemas.microsoft.com/office/2007/relationships/hdphoto" Target="../media/hdphoto164.wdp"/><Relationship Id="rId19" Type="http://schemas.microsoft.com/office/2007/relationships/hdphoto" Target="../media/hdphoto86.wdp"/><Relationship Id="rId14" Type="http://schemas.openxmlformats.org/officeDocument/2006/relationships/image" Target="../media/image17.png"/><Relationship Id="rId22" Type="http://schemas.openxmlformats.org/officeDocument/2006/relationships/image" Target="../media/image1.png"/><Relationship Id="rId27" Type="http://schemas.microsoft.com/office/2007/relationships/hdphoto" Target="../media/hdphoto82.wdp"/><Relationship Id="rId30" Type="http://schemas.openxmlformats.org/officeDocument/2006/relationships/image" Target="../media/image6.png"/><Relationship Id="rId35" Type="http://schemas.openxmlformats.org/officeDocument/2006/relationships/image" Target="../media/image9.png"/><Relationship Id="rId43" Type="http://schemas.microsoft.com/office/2007/relationships/hdphoto" Target="../media/hdphoto157.wdp"/><Relationship Id="rId48" Type="http://schemas.microsoft.com/office/2007/relationships/hdphoto" Target="../media/hdphoto133.wdp"/><Relationship Id="rId56" Type="http://schemas.openxmlformats.org/officeDocument/2006/relationships/image" Target="../media/image497.png"/><Relationship Id="rId64" Type="http://schemas.openxmlformats.org/officeDocument/2006/relationships/image" Target="../media/image22.png"/><Relationship Id="rId8" Type="http://schemas.openxmlformats.org/officeDocument/2006/relationships/image" Target="../media/image289.png"/><Relationship Id="rId51" Type="http://schemas.openxmlformats.org/officeDocument/2006/relationships/image" Target="../media/image395.png"/><Relationship Id="rId3" Type="http://schemas.openxmlformats.org/officeDocument/2006/relationships/image" Target="../media/image13.png"/><Relationship Id="rId12" Type="http://schemas.microsoft.com/office/2007/relationships/hdphoto" Target="../media/hdphoto48.wdp"/><Relationship Id="rId17" Type="http://schemas.openxmlformats.org/officeDocument/2006/relationships/image" Target="../media/image41.png"/><Relationship Id="rId25" Type="http://schemas.openxmlformats.org/officeDocument/2006/relationships/image" Target="../media/image10.png"/><Relationship Id="rId33" Type="http://schemas.openxmlformats.org/officeDocument/2006/relationships/image" Target="../media/image353.png"/><Relationship Id="rId38" Type="http://schemas.openxmlformats.org/officeDocument/2006/relationships/image" Target="../media/image391.png"/><Relationship Id="rId46" Type="http://schemas.openxmlformats.org/officeDocument/2006/relationships/image" Target="../media/image135.png"/><Relationship Id="rId59" Type="http://schemas.openxmlformats.org/officeDocument/2006/relationships/image" Target="../media/image197.png"/><Relationship Id="rId67" Type="http://schemas.openxmlformats.org/officeDocument/2006/relationships/image" Target="../media/image398.png"/><Relationship Id="rId20" Type="http://schemas.openxmlformats.org/officeDocument/2006/relationships/image" Target="../media/image7.png"/><Relationship Id="rId41" Type="http://schemas.openxmlformats.org/officeDocument/2006/relationships/image" Target="../media/image140.png"/><Relationship Id="rId54" Type="http://schemas.microsoft.com/office/2007/relationships/hdphoto" Target="../media/hdphoto158.wdp"/><Relationship Id="rId62" Type="http://schemas.openxmlformats.org/officeDocument/2006/relationships/image" Target="../media/image426.png"/><Relationship Id="rId1" Type="http://schemas.openxmlformats.org/officeDocument/2006/relationships/slideLayout" Target="../slideLayouts/slideLayout2.xml"/><Relationship Id="rId6" Type="http://schemas.openxmlformats.org/officeDocument/2006/relationships/image" Target="../media/image279.png"/><Relationship Id="rId15" Type="http://schemas.openxmlformats.org/officeDocument/2006/relationships/image" Target="../media/image278.png"/><Relationship Id="rId23" Type="http://schemas.openxmlformats.org/officeDocument/2006/relationships/image" Target="../media/image3.png"/><Relationship Id="rId28" Type="http://schemas.openxmlformats.org/officeDocument/2006/relationships/image" Target="../media/image336.png"/><Relationship Id="rId36" Type="http://schemas.openxmlformats.org/officeDocument/2006/relationships/image" Target="../media/image363.png"/><Relationship Id="rId49" Type="http://schemas.openxmlformats.org/officeDocument/2006/relationships/image" Target="../media/image504.png"/><Relationship Id="rId57" Type="http://schemas.microsoft.com/office/2007/relationships/hdphoto" Target="../media/hdphoto36.wdp"/><Relationship Id="rId10" Type="http://schemas.openxmlformats.org/officeDocument/2006/relationships/image" Target="../media/image16.png"/><Relationship Id="rId31" Type="http://schemas.openxmlformats.org/officeDocument/2006/relationships/image" Target="../media/image352.png"/><Relationship Id="rId44" Type="http://schemas.openxmlformats.org/officeDocument/2006/relationships/image" Target="../media/image482.png"/><Relationship Id="rId52" Type="http://schemas.microsoft.com/office/2007/relationships/hdphoto" Target="../media/hdphoto146.wdp"/><Relationship Id="rId60" Type="http://schemas.openxmlformats.org/officeDocument/2006/relationships/image" Target="../media/image418.png"/><Relationship Id="rId65" Type="http://schemas.openxmlformats.org/officeDocument/2006/relationships/image" Target="../media/image432.png"/><Relationship Id="rId4" Type="http://schemas.openxmlformats.org/officeDocument/2006/relationships/image" Target="../media/image14.png"/><Relationship Id="rId9" Type="http://schemas.microsoft.com/office/2007/relationships/hdphoto" Target="../media/hdphoto58.wdp"/><Relationship Id="rId13" Type="http://schemas.openxmlformats.org/officeDocument/2006/relationships/image" Target="../media/image498.png"/><Relationship Id="rId18" Type="http://schemas.openxmlformats.org/officeDocument/2006/relationships/image" Target="../media/image499.png"/><Relationship Id="rId39" Type="http://schemas.microsoft.com/office/2007/relationships/hdphoto" Target="../media/hdphoto142.wdp"/></Relationships>
</file>

<file path=ppt/slides/_rels/slide64.xml.rels><?xml version="1.0" encoding="UTF-8" standalone="yes"?>
<Relationships xmlns="http://schemas.openxmlformats.org/package/2006/relationships"><Relationship Id="rId26" Type="http://schemas.openxmlformats.org/officeDocument/2006/relationships/image" Target="../media/image18.png"/><Relationship Id="rId21" Type="http://schemas.openxmlformats.org/officeDocument/2006/relationships/image" Target="../media/image41.png"/><Relationship Id="rId42" Type="http://schemas.openxmlformats.org/officeDocument/2006/relationships/image" Target="../media/image384.png"/><Relationship Id="rId47" Type="http://schemas.openxmlformats.org/officeDocument/2006/relationships/image" Target="../media/image378.png"/><Relationship Id="rId63" Type="http://schemas.microsoft.com/office/2007/relationships/hdphoto" Target="../media/hdphoto171.wdp"/><Relationship Id="rId68" Type="http://schemas.microsoft.com/office/2007/relationships/hdphoto" Target="../media/hdphoto172.wdp"/><Relationship Id="rId7" Type="http://schemas.openxmlformats.org/officeDocument/2006/relationships/image" Target="../media/image287.png"/><Relationship Id="rId71" Type="http://schemas.openxmlformats.org/officeDocument/2006/relationships/image" Target="../media/image357.png"/><Relationship Id="rId2" Type="http://schemas.openxmlformats.org/officeDocument/2006/relationships/image" Target="../media/image14.png"/><Relationship Id="rId16" Type="http://schemas.microsoft.com/office/2007/relationships/hdphoto" Target="../media/hdphoto123.wdp"/><Relationship Id="rId29" Type="http://schemas.openxmlformats.org/officeDocument/2006/relationships/image" Target="../media/image376.png"/><Relationship Id="rId11" Type="http://schemas.openxmlformats.org/officeDocument/2006/relationships/image" Target="../media/image17.png"/><Relationship Id="rId24" Type="http://schemas.microsoft.com/office/2007/relationships/hdphoto" Target="../media/hdphoto95.wdp"/><Relationship Id="rId32" Type="http://schemas.microsoft.com/office/2007/relationships/hdphoto" Target="../media/hdphoto121.wdp"/><Relationship Id="rId37" Type="http://schemas.openxmlformats.org/officeDocument/2006/relationships/image" Target="../media/image1.png"/><Relationship Id="rId40" Type="http://schemas.openxmlformats.org/officeDocument/2006/relationships/image" Target="../media/image500.png"/><Relationship Id="rId45" Type="http://schemas.microsoft.com/office/2007/relationships/hdphoto" Target="../media/hdphoto137.wdp"/><Relationship Id="rId53" Type="http://schemas.openxmlformats.org/officeDocument/2006/relationships/image" Target="../media/image403.png"/><Relationship Id="rId58" Type="http://schemas.microsoft.com/office/2007/relationships/hdphoto" Target="../media/hdphoto122.wdp"/><Relationship Id="rId66" Type="http://schemas.openxmlformats.org/officeDocument/2006/relationships/image" Target="../media/image22.png"/><Relationship Id="rId5" Type="http://schemas.openxmlformats.org/officeDocument/2006/relationships/image" Target="../media/image135.png"/><Relationship Id="rId61" Type="http://schemas.openxmlformats.org/officeDocument/2006/relationships/image" Target="../media/image197.png"/><Relationship Id="rId19" Type="http://schemas.openxmlformats.org/officeDocument/2006/relationships/image" Target="../media/image502.png"/><Relationship Id="rId14" Type="http://schemas.openxmlformats.org/officeDocument/2006/relationships/image" Target="../media/image13.png"/><Relationship Id="rId22" Type="http://schemas.openxmlformats.org/officeDocument/2006/relationships/image" Target="../media/image10.png"/><Relationship Id="rId27" Type="http://schemas.openxmlformats.org/officeDocument/2006/relationships/image" Target="../media/image11.png"/><Relationship Id="rId30" Type="http://schemas.microsoft.com/office/2007/relationships/hdphoto" Target="../media/hdphoto127.wdp"/><Relationship Id="rId35" Type="http://schemas.openxmlformats.org/officeDocument/2006/relationships/image" Target="../media/image365.png"/><Relationship Id="rId43" Type="http://schemas.microsoft.com/office/2007/relationships/hdphoto" Target="../media/hdphoto135.wdp"/><Relationship Id="rId48" Type="http://schemas.microsoft.com/office/2007/relationships/hdphoto" Target="../media/hdphoto129.wdp"/><Relationship Id="rId56" Type="http://schemas.microsoft.com/office/2007/relationships/hdphoto" Target="../media/hdphoto156.wdp"/><Relationship Id="rId64" Type="http://schemas.openxmlformats.org/officeDocument/2006/relationships/image" Target="../media/image422.png"/><Relationship Id="rId69" Type="http://schemas.openxmlformats.org/officeDocument/2006/relationships/image" Target="../media/image555.png"/><Relationship Id="rId8" Type="http://schemas.microsoft.com/office/2007/relationships/hdphoto" Target="../media/hdphoto57.wdp"/><Relationship Id="rId51" Type="http://schemas.openxmlformats.org/officeDocument/2006/relationships/image" Target="../media/image6.png"/><Relationship Id="rId72" Type="http://schemas.microsoft.com/office/2007/relationships/hdphoto" Target="../media/hdphoto113.wdp"/><Relationship Id="rId3" Type="http://schemas.openxmlformats.org/officeDocument/2006/relationships/image" Target="../media/image15.png"/><Relationship Id="rId12" Type="http://schemas.openxmlformats.org/officeDocument/2006/relationships/image" Target="../media/image302.png"/><Relationship Id="rId17" Type="http://schemas.openxmlformats.org/officeDocument/2006/relationships/image" Target="../media/image482.png"/><Relationship Id="rId25" Type="http://schemas.openxmlformats.org/officeDocument/2006/relationships/image" Target="../media/image3.png"/><Relationship Id="rId33" Type="http://schemas.openxmlformats.org/officeDocument/2006/relationships/image" Target="../media/image19.png"/><Relationship Id="rId38" Type="http://schemas.openxmlformats.org/officeDocument/2006/relationships/image" Target="../media/image316.png"/><Relationship Id="rId46" Type="http://schemas.openxmlformats.org/officeDocument/2006/relationships/image" Target="../media/image140.png"/><Relationship Id="rId59" Type="http://schemas.openxmlformats.org/officeDocument/2006/relationships/image" Target="../media/image20.png"/><Relationship Id="rId67" Type="http://schemas.openxmlformats.org/officeDocument/2006/relationships/image" Target="../media/image431.png"/><Relationship Id="rId20" Type="http://schemas.microsoft.com/office/2007/relationships/hdphoto" Target="../media/hdphoto40.wdp"/><Relationship Id="rId41" Type="http://schemas.microsoft.com/office/2007/relationships/hdphoto" Target="../media/hdphoto60.wdp"/><Relationship Id="rId54" Type="http://schemas.microsoft.com/office/2007/relationships/hdphoto" Target="../media/hdphoto153.wdp"/><Relationship Id="rId62" Type="http://schemas.openxmlformats.org/officeDocument/2006/relationships/image" Target="../media/image428.png"/><Relationship Id="rId70" Type="http://schemas.microsoft.com/office/2007/relationships/hdphoto" Target="../media/hdphoto162.wdp"/><Relationship Id="rId1" Type="http://schemas.openxmlformats.org/officeDocument/2006/relationships/slideLayout" Target="../slideLayouts/slideLayout2.xml"/><Relationship Id="rId6" Type="http://schemas.openxmlformats.org/officeDocument/2006/relationships/image" Target="../media/image16.png"/><Relationship Id="rId15" Type="http://schemas.openxmlformats.org/officeDocument/2006/relationships/image" Target="../media/image501.png"/><Relationship Id="rId23" Type="http://schemas.openxmlformats.org/officeDocument/2006/relationships/image" Target="../media/image337.png"/><Relationship Id="rId28" Type="http://schemas.openxmlformats.org/officeDocument/2006/relationships/image" Target="../media/image7.png"/><Relationship Id="rId36" Type="http://schemas.microsoft.com/office/2007/relationships/hdphoto" Target="../media/hdphoto119.wdp"/><Relationship Id="rId49" Type="http://schemas.openxmlformats.org/officeDocument/2006/relationships/image" Target="../media/image360.png"/><Relationship Id="rId57" Type="http://schemas.openxmlformats.org/officeDocument/2006/relationships/image" Target="../media/image554.png"/><Relationship Id="rId10" Type="http://schemas.microsoft.com/office/2007/relationships/hdphoto" Target="../media/hdphoto66.wdp"/><Relationship Id="rId31" Type="http://schemas.openxmlformats.org/officeDocument/2006/relationships/image" Target="../media/image505.png"/><Relationship Id="rId44" Type="http://schemas.openxmlformats.org/officeDocument/2006/relationships/image" Target="../media/image386.png"/><Relationship Id="rId52" Type="http://schemas.openxmlformats.org/officeDocument/2006/relationships/image" Target="../media/image553.png"/><Relationship Id="rId60" Type="http://schemas.openxmlformats.org/officeDocument/2006/relationships/image" Target="../media/image21.png"/><Relationship Id="rId65" Type="http://schemas.microsoft.com/office/2007/relationships/hdphoto" Target="../media/hdphoto166.wdp"/><Relationship Id="rId4" Type="http://schemas.openxmlformats.org/officeDocument/2006/relationships/image" Target="../media/image4.png"/><Relationship Id="rId9" Type="http://schemas.openxmlformats.org/officeDocument/2006/relationships/image" Target="../media/image300.png"/><Relationship Id="rId13" Type="http://schemas.microsoft.com/office/2007/relationships/hdphoto" Target="../media/hdphoto68.wdp"/><Relationship Id="rId18" Type="http://schemas.microsoft.com/office/2007/relationships/hdphoto" Target="../media/hdphoto178.wdp"/><Relationship Id="rId39" Type="http://schemas.microsoft.com/office/2007/relationships/hdphoto" Target="../media/hdphoto78.wdp"/><Relationship Id="rId34" Type="http://schemas.microsoft.com/office/2007/relationships/hdphoto" Target="../media/hdphoto1.wdp"/><Relationship Id="rId50" Type="http://schemas.microsoft.com/office/2007/relationships/hdphoto" Target="../media/hdphoto115.wdp"/><Relationship Id="rId55" Type="http://schemas.openxmlformats.org/officeDocument/2006/relationships/image" Target="../media/image406.png"/></Relationships>
</file>

<file path=ppt/slides/_rels/slide65.xml.rels><?xml version="1.0" encoding="UTF-8" standalone="yes"?>
<Relationships xmlns="http://schemas.openxmlformats.org/package/2006/relationships"><Relationship Id="rId13" Type="http://schemas.openxmlformats.org/officeDocument/2006/relationships/image" Target="../media/image566.png"/><Relationship Id="rId18" Type="http://schemas.openxmlformats.org/officeDocument/2006/relationships/image" Target="../media/image571.png"/><Relationship Id="rId26" Type="http://schemas.openxmlformats.org/officeDocument/2006/relationships/image" Target="../media/image579.png"/><Relationship Id="rId39" Type="http://schemas.openxmlformats.org/officeDocument/2006/relationships/image" Target="../media/image592.png"/><Relationship Id="rId21" Type="http://schemas.openxmlformats.org/officeDocument/2006/relationships/image" Target="../media/image574.png"/><Relationship Id="rId34" Type="http://schemas.openxmlformats.org/officeDocument/2006/relationships/image" Target="../media/image587.png"/><Relationship Id="rId42" Type="http://schemas.openxmlformats.org/officeDocument/2006/relationships/image" Target="../media/image595.png"/><Relationship Id="rId47" Type="http://schemas.openxmlformats.org/officeDocument/2006/relationships/image" Target="../media/image599.png"/><Relationship Id="rId7" Type="http://schemas.openxmlformats.org/officeDocument/2006/relationships/image" Target="../media/image560.png"/><Relationship Id="rId2" Type="http://schemas.openxmlformats.org/officeDocument/2006/relationships/image" Target="../media/image198.png"/><Relationship Id="rId16" Type="http://schemas.openxmlformats.org/officeDocument/2006/relationships/image" Target="../media/image569.png"/><Relationship Id="rId29" Type="http://schemas.openxmlformats.org/officeDocument/2006/relationships/image" Target="../media/image582.png"/><Relationship Id="rId1" Type="http://schemas.openxmlformats.org/officeDocument/2006/relationships/slideLayout" Target="../slideLayouts/slideLayout2.xml"/><Relationship Id="rId6" Type="http://schemas.openxmlformats.org/officeDocument/2006/relationships/image" Target="../media/image559.png"/><Relationship Id="rId11" Type="http://schemas.openxmlformats.org/officeDocument/2006/relationships/image" Target="../media/image564.png"/><Relationship Id="rId24" Type="http://schemas.openxmlformats.org/officeDocument/2006/relationships/image" Target="../media/image577.png"/><Relationship Id="rId32" Type="http://schemas.openxmlformats.org/officeDocument/2006/relationships/image" Target="../media/image585.png"/><Relationship Id="rId37" Type="http://schemas.openxmlformats.org/officeDocument/2006/relationships/image" Target="../media/image590.png"/><Relationship Id="rId40" Type="http://schemas.openxmlformats.org/officeDocument/2006/relationships/image" Target="../media/image593.png"/><Relationship Id="rId45" Type="http://schemas.openxmlformats.org/officeDocument/2006/relationships/image" Target="../media/image42.png"/><Relationship Id="rId5" Type="http://schemas.openxmlformats.org/officeDocument/2006/relationships/image" Target="../media/image558.png"/><Relationship Id="rId15" Type="http://schemas.openxmlformats.org/officeDocument/2006/relationships/image" Target="../media/image568.png"/><Relationship Id="rId23" Type="http://schemas.openxmlformats.org/officeDocument/2006/relationships/image" Target="../media/image576.png"/><Relationship Id="rId28" Type="http://schemas.openxmlformats.org/officeDocument/2006/relationships/image" Target="../media/image581.png"/><Relationship Id="rId36" Type="http://schemas.openxmlformats.org/officeDocument/2006/relationships/image" Target="../media/image589.png"/><Relationship Id="rId10" Type="http://schemas.openxmlformats.org/officeDocument/2006/relationships/image" Target="../media/image563.png"/><Relationship Id="rId19" Type="http://schemas.openxmlformats.org/officeDocument/2006/relationships/image" Target="../media/image572.png"/><Relationship Id="rId31" Type="http://schemas.openxmlformats.org/officeDocument/2006/relationships/image" Target="../media/image584.png"/><Relationship Id="rId44" Type="http://schemas.openxmlformats.org/officeDocument/2006/relationships/image" Target="../media/image597.png"/><Relationship Id="rId4" Type="http://schemas.openxmlformats.org/officeDocument/2006/relationships/image" Target="../media/image557.png"/><Relationship Id="rId9" Type="http://schemas.openxmlformats.org/officeDocument/2006/relationships/image" Target="../media/image562.png"/><Relationship Id="rId14" Type="http://schemas.openxmlformats.org/officeDocument/2006/relationships/image" Target="../media/image567.png"/><Relationship Id="rId22" Type="http://schemas.openxmlformats.org/officeDocument/2006/relationships/image" Target="../media/image575.png"/><Relationship Id="rId27" Type="http://schemas.openxmlformats.org/officeDocument/2006/relationships/image" Target="../media/image580.png"/><Relationship Id="rId30" Type="http://schemas.openxmlformats.org/officeDocument/2006/relationships/image" Target="../media/image583.png"/><Relationship Id="rId35" Type="http://schemas.openxmlformats.org/officeDocument/2006/relationships/image" Target="../media/image588.png"/><Relationship Id="rId43" Type="http://schemas.openxmlformats.org/officeDocument/2006/relationships/image" Target="../media/image596.png"/><Relationship Id="rId8" Type="http://schemas.openxmlformats.org/officeDocument/2006/relationships/image" Target="../media/image561.png"/><Relationship Id="rId3" Type="http://schemas.openxmlformats.org/officeDocument/2006/relationships/image" Target="../media/image556.png"/><Relationship Id="rId12" Type="http://schemas.openxmlformats.org/officeDocument/2006/relationships/image" Target="../media/image565.png"/><Relationship Id="rId17" Type="http://schemas.openxmlformats.org/officeDocument/2006/relationships/image" Target="../media/image570.png"/><Relationship Id="rId25" Type="http://schemas.openxmlformats.org/officeDocument/2006/relationships/image" Target="../media/image578.png"/><Relationship Id="rId33" Type="http://schemas.openxmlformats.org/officeDocument/2006/relationships/image" Target="../media/image586.png"/><Relationship Id="rId38" Type="http://schemas.openxmlformats.org/officeDocument/2006/relationships/image" Target="../media/image591.png"/><Relationship Id="rId46" Type="http://schemas.openxmlformats.org/officeDocument/2006/relationships/image" Target="../media/image598.png"/><Relationship Id="rId20" Type="http://schemas.openxmlformats.org/officeDocument/2006/relationships/image" Target="../media/image573.png"/><Relationship Id="rId41" Type="http://schemas.openxmlformats.org/officeDocument/2006/relationships/image" Target="../media/image594.png"/></Relationships>
</file>

<file path=ppt/slides/_rels/slide66.xml.rels><?xml version="1.0" encoding="UTF-8" standalone="yes"?>
<Relationships xmlns="http://schemas.openxmlformats.org/package/2006/relationships"><Relationship Id="rId13" Type="http://schemas.openxmlformats.org/officeDocument/2006/relationships/image" Target="../media/image357.png"/><Relationship Id="rId18" Type="http://schemas.microsoft.com/office/2007/relationships/hdphoto" Target="../media/hdphoto135.wdp"/><Relationship Id="rId26" Type="http://schemas.microsoft.com/office/2007/relationships/hdphoto" Target="../media/hdphoto123.wdp"/><Relationship Id="rId39" Type="http://schemas.openxmlformats.org/officeDocument/2006/relationships/image" Target="../media/image403.png"/><Relationship Id="rId21" Type="http://schemas.openxmlformats.org/officeDocument/2006/relationships/image" Target="../media/image360.png"/><Relationship Id="rId34" Type="http://schemas.microsoft.com/office/2007/relationships/hdphoto" Target="../media/hdphoto119.wdp"/><Relationship Id="rId42" Type="http://schemas.microsoft.com/office/2007/relationships/hdphoto" Target="../media/hdphoto156.wdp"/><Relationship Id="rId47" Type="http://schemas.openxmlformats.org/officeDocument/2006/relationships/image" Target="../media/image418.png"/><Relationship Id="rId50" Type="http://schemas.microsoft.com/office/2007/relationships/hdphoto" Target="../media/hdphoto169.wdp"/><Relationship Id="rId55" Type="http://schemas.openxmlformats.org/officeDocument/2006/relationships/image" Target="../media/image555.png"/><Relationship Id="rId7" Type="http://schemas.openxmlformats.org/officeDocument/2006/relationships/image" Target="../media/image302.png"/><Relationship Id="rId2" Type="http://schemas.openxmlformats.org/officeDocument/2006/relationships/image" Target="../media/image600.png"/><Relationship Id="rId16" Type="http://schemas.microsoft.com/office/2007/relationships/hdphoto" Target="../media/hdphoto78.wdp"/><Relationship Id="rId29" Type="http://schemas.openxmlformats.org/officeDocument/2006/relationships/image" Target="../media/image376.png"/><Relationship Id="rId11" Type="http://schemas.openxmlformats.org/officeDocument/2006/relationships/image" Target="../media/image337.png"/><Relationship Id="rId24" Type="http://schemas.microsoft.com/office/2007/relationships/hdphoto" Target="../media/hdphoto57.wdp"/><Relationship Id="rId32" Type="http://schemas.microsoft.com/office/2007/relationships/hdphoto" Target="../media/hdphoto121.wdp"/><Relationship Id="rId37" Type="http://schemas.openxmlformats.org/officeDocument/2006/relationships/image" Target="../media/image386.png"/><Relationship Id="rId40" Type="http://schemas.microsoft.com/office/2007/relationships/hdphoto" Target="../media/hdphoto153.wdp"/><Relationship Id="rId45" Type="http://schemas.openxmlformats.org/officeDocument/2006/relationships/image" Target="../media/image428.png"/><Relationship Id="rId53" Type="http://schemas.openxmlformats.org/officeDocument/2006/relationships/image" Target="../media/image431.png"/><Relationship Id="rId58" Type="http://schemas.microsoft.com/office/2007/relationships/hdphoto" Target="../media/hdphoto148.wdp"/><Relationship Id="rId5" Type="http://schemas.openxmlformats.org/officeDocument/2006/relationships/image" Target="../media/image300.png"/><Relationship Id="rId19" Type="http://schemas.openxmlformats.org/officeDocument/2006/relationships/image" Target="../media/image378.png"/><Relationship Id="rId4" Type="http://schemas.microsoft.com/office/2007/relationships/hdphoto" Target="../media/hdphoto27.wdp"/><Relationship Id="rId9" Type="http://schemas.openxmlformats.org/officeDocument/2006/relationships/image" Target="../media/image502.png"/><Relationship Id="rId14" Type="http://schemas.microsoft.com/office/2007/relationships/hdphoto" Target="../media/hdphoto113.wdp"/><Relationship Id="rId22" Type="http://schemas.microsoft.com/office/2007/relationships/hdphoto" Target="../media/hdphoto115.wdp"/><Relationship Id="rId27" Type="http://schemas.openxmlformats.org/officeDocument/2006/relationships/image" Target="../media/image370.png"/><Relationship Id="rId30" Type="http://schemas.microsoft.com/office/2007/relationships/hdphoto" Target="../media/hdphoto127.wdp"/><Relationship Id="rId35" Type="http://schemas.openxmlformats.org/officeDocument/2006/relationships/image" Target="../media/image500.png"/><Relationship Id="rId43" Type="http://schemas.openxmlformats.org/officeDocument/2006/relationships/image" Target="../media/image422.png"/><Relationship Id="rId48" Type="http://schemas.microsoft.com/office/2007/relationships/hdphoto" Target="../media/hdphoto164.wdp"/><Relationship Id="rId56" Type="http://schemas.microsoft.com/office/2007/relationships/hdphoto" Target="../media/hdphoto162.wdp"/><Relationship Id="rId8" Type="http://schemas.microsoft.com/office/2007/relationships/hdphoto" Target="../media/hdphoto68.wdp"/><Relationship Id="rId51" Type="http://schemas.openxmlformats.org/officeDocument/2006/relationships/image" Target="../media/image432.png"/><Relationship Id="rId3" Type="http://schemas.openxmlformats.org/officeDocument/2006/relationships/image" Target="../media/image256.png"/><Relationship Id="rId12" Type="http://schemas.microsoft.com/office/2007/relationships/hdphoto" Target="../media/hdphoto95.wdp"/><Relationship Id="rId17" Type="http://schemas.openxmlformats.org/officeDocument/2006/relationships/image" Target="../media/image384.png"/><Relationship Id="rId25" Type="http://schemas.openxmlformats.org/officeDocument/2006/relationships/image" Target="../media/image501.png"/><Relationship Id="rId33" Type="http://schemas.openxmlformats.org/officeDocument/2006/relationships/image" Target="../media/image365.png"/><Relationship Id="rId38" Type="http://schemas.microsoft.com/office/2007/relationships/hdphoto" Target="../media/hdphoto137.wdp"/><Relationship Id="rId46" Type="http://schemas.microsoft.com/office/2007/relationships/hdphoto" Target="../media/hdphoto171.wdp"/><Relationship Id="rId20" Type="http://schemas.microsoft.com/office/2007/relationships/hdphoto" Target="../media/hdphoto129.wdp"/><Relationship Id="rId41" Type="http://schemas.openxmlformats.org/officeDocument/2006/relationships/image" Target="../media/image406.png"/><Relationship Id="rId54" Type="http://schemas.microsoft.com/office/2007/relationships/hdphoto" Target="../media/hdphoto172.wdp"/><Relationship Id="rId1" Type="http://schemas.openxmlformats.org/officeDocument/2006/relationships/slideLayout" Target="../slideLayouts/slideLayout2.xml"/><Relationship Id="rId6" Type="http://schemas.microsoft.com/office/2007/relationships/hdphoto" Target="../media/hdphoto66.wdp"/><Relationship Id="rId15" Type="http://schemas.openxmlformats.org/officeDocument/2006/relationships/image" Target="../media/image316.png"/><Relationship Id="rId23" Type="http://schemas.openxmlformats.org/officeDocument/2006/relationships/image" Target="../media/image287.png"/><Relationship Id="rId28" Type="http://schemas.microsoft.com/office/2007/relationships/hdphoto" Target="../media/hdphoto122.wdp"/><Relationship Id="rId36" Type="http://schemas.microsoft.com/office/2007/relationships/hdphoto" Target="../media/hdphoto60.wdp"/><Relationship Id="rId49" Type="http://schemas.openxmlformats.org/officeDocument/2006/relationships/image" Target="../media/image426.png"/><Relationship Id="rId57" Type="http://schemas.openxmlformats.org/officeDocument/2006/relationships/image" Target="../media/image398.png"/><Relationship Id="rId10" Type="http://schemas.microsoft.com/office/2007/relationships/hdphoto" Target="../media/hdphoto40.wdp"/><Relationship Id="rId31" Type="http://schemas.openxmlformats.org/officeDocument/2006/relationships/image" Target="../media/image505.png"/><Relationship Id="rId44" Type="http://schemas.microsoft.com/office/2007/relationships/hdphoto" Target="../media/hdphoto166.wdp"/><Relationship Id="rId52" Type="http://schemas.microsoft.com/office/2007/relationships/hdphoto" Target="../media/hdphoto173.wdp"/></Relationships>
</file>

<file path=ppt/slides/_rels/slide67.xml.rels><?xml version="1.0" encoding="UTF-8" standalone="yes"?>
<Relationships xmlns="http://schemas.openxmlformats.org/package/2006/relationships"><Relationship Id="rId13" Type="http://schemas.openxmlformats.org/officeDocument/2006/relationships/image" Target="../media/image499.png"/><Relationship Id="rId18" Type="http://schemas.openxmlformats.org/officeDocument/2006/relationships/image" Target="../media/image336.png"/><Relationship Id="rId26" Type="http://schemas.openxmlformats.org/officeDocument/2006/relationships/image" Target="../media/image382.png"/><Relationship Id="rId21" Type="http://schemas.microsoft.com/office/2007/relationships/hdphoto" Target="../media/hdphoto110.wdp"/><Relationship Id="rId34" Type="http://schemas.microsoft.com/office/2007/relationships/hdphoto" Target="../media/hdphoto146.wdp"/><Relationship Id="rId7" Type="http://schemas.openxmlformats.org/officeDocument/2006/relationships/image" Target="../media/image289.png"/><Relationship Id="rId12" Type="http://schemas.microsoft.com/office/2007/relationships/hdphoto" Target="../media/hdphoto49.wdp"/><Relationship Id="rId17" Type="http://schemas.microsoft.com/office/2007/relationships/hdphoto" Target="../media/hdphoto82.wdp"/><Relationship Id="rId25" Type="http://schemas.microsoft.com/office/2007/relationships/hdphoto" Target="../media/hdphoto117.wdp"/><Relationship Id="rId33" Type="http://schemas.openxmlformats.org/officeDocument/2006/relationships/image" Target="../media/image395.png"/><Relationship Id="rId38" Type="http://schemas.microsoft.com/office/2007/relationships/hdphoto" Target="../media/hdphoto157.wdp"/><Relationship Id="rId2" Type="http://schemas.openxmlformats.org/officeDocument/2006/relationships/image" Target="../media/image600.png"/><Relationship Id="rId16" Type="http://schemas.openxmlformats.org/officeDocument/2006/relationships/image" Target="../media/image503.png"/><Relationship Id="rId20" Type="http://schemas.openxmlformats.org/officeDocument/2006/relationships/image" Target="../media/image352.png"/><Relationship Id="rId29" Type="http://schemas.microsoft.com/office/2007/relationships/hdphoto" Target="../media/hdphoto142.wdp"/><Relationship Id="rId1" Type="http://schemas.openxmlformats.org/officeDocument/2006/relationships/slideLayout" Target="../slideLayouts/slideLayout2.xml"/><Relationship Id="rId6" Type="http://schemas.microsoft.com/office/2007/relationships/hdphoto" Target="../media/hdphoto50.wdp"/><Relationship Id="rId11" Type="http://schemas.openxmlformats.org/officeDocument/2006/relationships/image" Target="../media/image278.png"/><Relationship Id="rId24" Type="http://schemas.openxmlformats.org/officeDocument/2006/relationships/image" Target="../media/image363.png"/><Relationship Id="rId32" Type="http://schemas.microsoft.com/office/2007/relationships/hdphoto" Target="../media/hdphoto93.wdp"/><Relationship Id="rId37" Type="http://schemas.openxmlformats.org/officeDocument/2006/relationships/image" Target="../media/image407.png"/><Relationship Id="rId5" Type="http://schemas.openxmlformats.org/officeDocument/2006/relationships/image" Target="../media/image279.png"/><Relationship Id="rId15" Type="http://schemas.openxmlformats.org/officeDocument/2006/relationships/image" Target="../media/image367.jpeg"/><Relationship Id="rId23" Type="http://schemas.microsoft.com/office/2007/relationships/hdphoto" Target="../media/hdphoto111.wdp"/><Relationship Id="rId28" Type="http://schemas.openxmlformats.org/officeDocument/2006/relationships/image" Target="../media/image391.png"/><Relationship Id="rId36" Type="http://schemas.microsoft.com/office/2007/relationships/hdphoto" Target="../media/hdphoto158.wdp"/><Relationship Id="rId10" Type="http://schemas.microsoft.com/office/2007/relationships/hdphoto" Target="../media/hdphoto48.wdp"/><Relationship Id="rId19" Type="http://schemas.microsoft.com/office/2007/relationships/hdphoto" Target="../media/hdphoto94.wdp"/><Relationship Id="rId31" Type="http://schemas.openxmlformats.org/officeDocument/2006/relationships/image" Target="../media/image504.png"/><Relationship Id="rId4" Type="http://schemas.microsoft.com/office/2007/relationships/hdphoto" Target="../media/hdphoto36.wdp"/><Relationship Id="rId9" Type="http://schemas.openxmlformats.org/officeDocument/2006/relationships/image" Target="../media/image277.png"/><Relationship Id="rId14" Type="http://schemas.microsoft.com/office/2007/relationships/hdphoto" Target="../media/hdphoto86.wdp"/><Relationship Id="rId22" Type="http://schemas.openxmlformats.org/officeDocument/2006/relationships/image" Target="../media/image353.png"/><Relationship Id="rId27" Type="http://schemas.microsoft.com/office/2007/relationships/hdphoto" Target="../media/hdphoto133.wdp"/><Relationship Id="rId30" Type="http://schemas.openxmlformats.org/officeDocument/2006/relationships/image" Target="../media/image305.jpg"/><Relationship Id="rId35" Type="http://schemas.openxmlformats.org/officeDocument/2006/relationships/image" Target="../media/image408.png"/><Relationship Id="rId8" Type="http://schemas.microsoft.com/office/2007/relationships/hdphoto" Target="../media/hdphoto58.wdp"/><Relationship Id="rId3" Type="http://schemas.openxmlformats.org/officeDocument/2006/relationships/image" Target="../media/image497.png"/></Relationships>
</file>

<file path=ppt/slides/_rels/slide68.xml.rels><?xml version="1.0" encoding="UTF-8" standalone="yes"?>
<Relationships xmlns="http://schemas.openxmlformats.org/package/2006/relationships"><Relationship Id="rId8" Type="http://schemas.openxmlformats.org/officeDocument/2006/relationships/image" Target="../media/image312.png"/><Relationship Id="rId13" Type="http://schemas.microsoft.com/office/2007/relationships/hdphoto" Target="../media/hdphoto100.wdp"/><Relationship Id="rId18" Type="http://schemas.openxmlformats.org/officeDocument/2006/relationships/image" Target="../media/image380.png"/><Relationship Id="rId26" Type="http://schemas.openxmlformats.org/officeDocument/2006/relationships/image" Target="../media/image605.png"/><Relationship Id="rId3" Type="http://schemas.microsoft.com/office/2007/relationships/hdphoto" Target="../media/hdphoto7.wdp"/><Relationship Id="rId21" Type="http://schemas.microsoft.com/office/2007/relationships/hdphoto" Target="../media/hdphoto116.wdp"/><Relationship Id="rId7" Type="http://schemas.microsoft.com/office/2007/relationships/hdphoto" Target="../media/hdphoto10.wdp"/><Relationship Id="rId12" Type="http://schemas.openxmlformats.org/officeDocument/2006/relationships/image" Target="../media/image342.png"/><Relationship Id="rId17" Type="http://schemas.microsoft.com/office/2007/relationships/hdphoto" Target="../media/hdphoto125.wdp"/><Relationship Id="rId25" Type="http://schemas.openxmlformats.org/officeDocument/2006/relationships/image" Target="../media/image604.png"/><Relationship Id="rId2" Type="http://schemas.openxmlformats.org/officeDocument/2006/relationships/image" Target="../media/image113.png"/><Relationship Id="rId16" Type="http://schemas.openxmlformats.org/officeDocument/2006/relationships/image" Target="../media/image374.png"/><Relationship Id="rId20" Type="http://schemas.openxmlformats.org/officeDocument/2006/relationships/image" Target="../media/image361.png"/><Relationship Id="rId1" Type="http://schemas.openxmlformats.org/officeDocument/2006/relationships/slideLayout" Target="../slideLayouts/slideLayout2.xml"/><Relationship Id="rId6" Type="http://schemas.openxmlformats.org/officeDocument/2006/relationships/image" Target="../media/image100.png"/><Relationship Id="rId11" Type="http://schemas.microsoft.com/office/2007/relationships/hdphoto" Target="../media/hdphoto99.wdp"/><Relationship Id="rId24" Type="http://schemas.openxmlformats.org/officeDocument/2006/relationships/image" Target="../media/image603.png"/><Relationship Id="rId5" Type="http://schemas.microsoft.com/office/2007/relationships/hdphoto" Target="../media/hdphoto8.wdp"/><Relationship Id="rId15" Type="http://schemas.microsoft.com/office/2007/relationships/hdphoto" Target="../media/hdphoto85.wdp"/><Relationship Id="rId23" Type="http://schemas.openxmlformats.org/officeDocument/2006/relationships/image" Target="../media/image602.png"/><Relationship Id="rId28" Type="http://schemas.openxmlformats.org/officeDocument/2006/relationships/image" Target="../media/image607.png"/><Relationship Id="rId10" Type="http://schemas.openxmlformats.org/officeDocument/2006/relationships/image" Target="../media/image341.png"/><Relationship Id="rId19" Type="http://schemas.microsoft.com/office/2007/relationships/hdphoto" Target="../media/hdphoto131.wdp"/><Relationship Id="rId4" Type="http://schemas.openxmlformats.org/officeDocument/2006/relationships/image" Target="../media/image114.png"/><Relationship Id="rId9" Type="http://schemas.microsoft.com/office/2007/relationships/hdphoto" Target="../media/hdphoto74.wdp"/><Relationship Id="rId14" Type="http://schemas.openxmlformats.org/officeDocument/2006/relationships/image" Target="../media/image490.png"/><Relationship Id="rId22" Type="http://schemas.openxmlformats.org/officeDocument/2006/relationships/image" Target="../media/image601.png"/><Relationship Id="rId27" Type="http://schemas.openxmlformats.org/officeDocument/2006/relationships/image" Target="../media/image606.png"/></Relationships>
</file>

<file path=ppt/slides/_rels/slide69.xml.rels><?xml version="1.0" encoding="UTF-8" standalone="yes"?>
<Relationships xmlns="http://schemas.openxmlformats.org/package/2006/relationships"><Relationship Id="rId13" Type="http://schemas.microsoft.com/office/2007/relationships/hdphoto" Target="../media/hdphoto67.wdp"/><Relationship Id="rId18" Type="http://schemas.openxmlformats.org/officeDocument/2006/relationships/image" Target="../media/image375.png"/><Relationship Id="rId26" Type="http://schemas.openxmlformats.org/officeDocument/2006/relationships/image" Target="../media/image608.png"/><Relationship Id="rId3" Type="http://schemas.microsoft.com/office/2007/relationships/hdphoto" Target="../media/hdphoto7.wdp"/><Relationship Id="rId21" Type="http://schemas.microsoft.com/office/2007/relationships/hdphoto" Target="../media/hdphoto61.wdp"/><Relationship Id="rId34" Type="http://schemas.openxmlformats.org/officeDocument/2006/relationships/image" Target="../media/image616.png"/><Relationship Id="rId7" Type="http://schemas.microsoft.com/office/2007/relationships/hdphoto" Target="../media/hdphoto10.wdp"/><Relationship Id="rId12" Type="http://schemas.openxmlformats.org/officeDocument/2006/relationships/image" Target="../media/image301.png"/><Relationship Id="rId17" Type="http://schemas.microsoft.com/office/2007/relationships/hdphoto" Target="../media/hdphoto180.wdp"/><Relationship Id="rId25" Type="http://schemas.microsoft.com/office/2007/relationships/hdphoto" Target="../media/hdphoto76.wdp"/><Relationship Id="rId33" Type="http://schemas.openxmlformats.org/officeDocument/2006/relationships/image" Target="../media/image615.png"/><Relationship Id="rId2" Type="http://schemas.openxmlformats.org/officeDocument/2006/relationships/image" Target="../media/image113.png"/><Relationship Id="rId16" Type="http://schemas.openxmlformats.org/officeDocument/2006/relationships/image" Target="../media/image495.png"/><Relationship Id="rId20" Type="http://schemas.openxmlformats.org/officeDocument/2006/relationships/image" Target="../media/image292.png"/><Relationship Id="rId29" Type="http://schemas.openxmlformats.org/officeDocument/2006/relationships/image" Target="../media/image611.png"/><Relationship Id="rId1" Type="http://schemas.openxmlformats.org/officeDocument/2006/relationships/slideLayout" Target="../slideLayouts/slideLayout2.xml"/><Relationship Id="rId6" Type="http://schemas.openxmlformats.org/officeDocument/2006/relationships/image" Target="../media/image100.png"/><Relationship Id="rId11" Type="http://schemas.microsoft.com/office/2007/relationships/hdphoto" Target="../media/hdphoto80.wdp"/><Relationship Id="rId24" Type="http://schemas.openxmlformats.org/officeDocument/2006/relationships/image" Target="../media/image314.png"/><Relationship Id="rId32" Type="http://schemas.openxmlformats.org/officeDocument/2006/relationships/image" Target="../media/image614.png"/><Relationship Id="rId5" Type="http://schemas.microsoft.com/office/2007/relationships/hdphoto" Target="../media/hdphoto8.wdp"/><Relationship Id="rId15" Type="http://schemas.microsoft.com/office/2007/relationships/hdphoto" Target="../media/hdphoto124.wdp"/><Relationship Id="rId23" Type="http://schemas.microsoft.com/office/2007/relationships/hdphoto" Target="../media/hdphoto37.wdp"/><Relationship Id="rId28" Type="http://schemas.openxmlformats.org/officeDocument/2006/relationships/image" Target="../media/image610.png"/><Relationship Id="rId10" Type="http://schemas.openxmlformats.org/officeDocument/2006/relationships/image" Target="../media/image488.png"/><Relationship Id="rId19" Type="http://schemas.microsoft.com/office/2007/relationships/hdphoto" Target="../media/hdphoto126.wdp"/><Relationship Id="rId31" Type="http://schemas.openxmlformats.org/officeDocument/2006/relationships/image" Target="../media/image613.png"/><Relationship Id="rId4" Type="http://schemas.openxmlformats.org/officeDocument/2006/relationships/image" Target="../media/image114.png"/><Relationship Id="rId9" Type="http://schemas.microsoft.com/office/2007/relationships/hdphoto" Target="../media/hdphoto101.wdp"/><Relationship Id="rId14" Type="http://schemas.openxmlformats.org/officeDocument/2006/relationships/image" Target="../media/image372.png"/><Relationship Id="rId22" Type="http://schemas.openxmlformats.org/officeDocument/2006/relationships/image" Target="../media/image486.png"/><Relationship Id="rId27" Type="http://schemas.openxmlformats.org/officeDocument/2006/relationships/image" Target="../media/image609.png"/><Relationship Id="rId30" Type="http://schemas.openxmlformats.org/officeDocument/2006/relationships/image" Target="../media/image612.png"/><Relationship Id="rId8" Type="http://schemas.openxmlformats.org/officeDocument/2006/relationships/image" Target="../media/image343.png"/></Relationships>
</file>

<file path=ppt/slides/_rels/slide70.xml.rels><?xml version="1.0" encoding="UTF-8" standalone="yes"?>
<Relationships xmlns="http://schemas.openxmlformats.org/package/2006/relationships"><Relationship Id="rId13" Type="http://schemas.openxmlformats.org/officeDocument/2006/relationships/image" Target="../media/image330.png"/><Relationship Id="rId18" Type="http://schemas.microsoft.com/office/2007/relationships/hdphoto" Target="../media/hdphoto103.wdp"/><Relationship Id="rId26" Type="http://schemas.openxmlformats.org/officeDocument/2006/relationships/image" Target="../media/image347.png"/><Relationship Id="rId21" Type="http://schemas.openxmlformats.org/officeDocument/2006/relationships/image" Target="../media/image327.png"/><Relationship Id="rId34" Type="http://schemas.openxmlformats.org/officeDocument/2006/relationships/image" Target="../media/image623.png"/><Relationship Id="rId7" Type="http://schemas.microsoft.com/office/2007/relationships/hdphoto" Target="../media/hdphoto10.wdp"/><Relationship Id="rId12" Type="http://schemas.openxmlformats.org/officeDocument/2006/relationships/image" Target="../media/image294.jpg"/><Relationship Id="rId17" Type="http://schemas.openxmlformats.org/officeDocument/2006/relationships/image" Target="../media/image494.png"/><Relationship Id="rId25" Type="http://schemas.microsoft.com/office/2007/relationships/hdphoto" Target="../media/hdphoto104.wdp"/><Relationship Id="rId33" Type="http://schemas.openxmlformats.org/officeDocument/2006/relationships/image" Target="../media/image622.png"/><Relationship Id="rId2" Type="http://schemas.openxmlformats.org/officeDocument/2006/relationships/image" Target="../media/image113.png"/><Relationship Id="rId16" Type="http://schemas.microsoft.com/office/2007/relationships/hdphoto" Target="../media/hdphoto107.wdp"/><Relationship Id="rId20" Type="http://schemas.microsoft.com/office/2007/relationships/hdphoto" Target="../media/hdphoto179.wdp"/><Relationship Id="rId29" Type="http://schemas.openxmlformats.org/officeDocument/2006/relationships/image" Target="../media/image618.png"/><Relationship Id="rId1" Type="http://schemas.openxmlformats.org/officeDocument/2006/relationships/slideLayout" Target="../slideLayouts/slideLayout2.xml"/><Relationship Id="rId6" Type="http://schemas.openxmlformats.org/officeDocument/2006/relationships/image" Target="../media/image100.png"/><Relationship Id="rId11" Type="http://schemas.microsoft.com/office/2007/relationships/hdphoto" Target="../media/hdphoto106.wdp"/><Relationship Id="rId24" Type="http://schemas.openxmlformats.org/officeDocument/2006/relationships/image" Target="../media/image346.png"/><Relationship Id="rId32" Type="http://schemas.openxmlformats.org/officeDocument/2006/relationships/image" Target="../media/image621.png"/><Relationship Id="rId37" Type="http://schemas.openxmlformats.org/officeDocument/2006/relationships/image" Target="../media/image626.png"/><Relationship Id="rId5" Type="http://schemas.microsoft.com/office/2007/relationships/hdphoto" Target="../media/hdphoto8.wdp"/><Relationship Id="rId15" Type="http://schemas.openxmlformats.org/officeDocument/2006/relationships/image" Target="../media/image349.png"/><Relationship Id="rId23" Type="http://schemas.openxmlformats.org/officeDocument/2006/relationships/image" Target="../media/image328.jpg"/><Relationship Id="rId28" Type="http://schemas.openxmlformats.org/officeDocument/2006/relationships/image" Target="../media/image617.png"/><Relationship Id="rId36" Type="http://schemas.openxmlformats.org/officeDocument/2006/relationships/image" Target="../media/image625.png"/><Relationship Id="rId10" Type="http://schemas.openxmlformats.org/officeDocument/2006/relationships/image" Target="../media/image348.png"/><Relationship Id="rId19" Type="http://schemas.openxmlformats.org/officeDocument/2006/relationships/image" Target="../media/image485.png"/><Relationship Id="rId31" Type="http://schemas.openxmlformats.org/officeDocument/2006/relationships/image" Target="../media/image620.png"/><Relationship Id="rId4" Type="http://schemas.openxmlformats.org/officeDocument/2006/relationships/image" Target="../media/image114.png"/><Relationship Id="rId9" Type="http://schemas.openxmlformats.org/officeDocument/2006/relationships/image" Target="../media/image117.png"/><Relationship Id="rId14" Type="http://schemas.microsoft.com/office/2007/relationships/hdphoto" Target="../media/hdphoto89.wdp"/><Relationship Id="rId22" Type="http://schemas.microsoft.com/office/2007/relationships/hdphoto" Target="../media/hdphoto87.wdp"/><Relationship Id="rId27" Type="http://schemas.microsoft.com/office/2007/relationships/hdphoto" Target="../media/hdphoto105.wdp"/><Relationship Id="rId30" Type="http://schemas.openxmlformats.org/officeDocument/2006/relationships/image" Target="../media/image619.png"/><Relationship Id="rId35" Type="http://schemas.openxmlformats.org/officeDocument/2006/relationships/image" Target="../media/image624.png"/><Relationship Id="rId8" Type="http://schemas.openxmlformats.org/officeDocument/2006/relationships/image" Target="../media/image116.png"/><Relationship Id="rId3" Type="http://schemas.microsoft.com/office/2007/relationships/hdphoto" Target="../media/hdphoto7.wdp"/></Relationships>
</file>

<file path=ppt/slides/_rels/slide71.xml.rels><?xml version="1.0" encoding="UTF-8" standalone="yes"?>
<Relationships xmlns="http://schemas.openxmlformats.org/package/2006/relationships"><Relationship Id="rId13" Type="http://schemas.openxmlformats.org/officeDocument/2006/relationships/image" Target="../media/image332.png"/><Relationship Id="rId18" Type="http://schemas.microsoft.com/office/2007/relationships/hdphoto" Target="../media/hdphoto72.wdp"/><Relationship Id="rId26" Type="http://schemas.microsoft.com/office/2007/relationships/hdphoto" Target="../media/hdphoto112.wdp"/><Relationship Id="rId39" Type="http://schemas.openxmlformats.org/officeDocument/2006/relationships/image" Target="../media/image347.png"/><Relationship Id="rId21" Type="http://schemas.openxmlformats.org/officeDocument/2006/relationships/image" Target="../media/image388.png"/><Relationship Id="rId34" Type="http://schemas.openxmlformats.org/officeDocument/2006/relationships/image" Target="../media/image632.png"/><Relationship Id="rId42" Type="http://schemas.openxmlformats.org/officeDocument/2006/relationships/image" Target="../media/image117.png"/><Relationship Id="rId47" Type="http://schemas.openxmlformats.org/officeDocument/2006/relationships/image" Target="../media/image638.png"/><Relationship Id="rId7" Type="http://schemas.microsoft.com/office/2007/relationships/hdphoto" Target="../media/hdphoto10.wdp"/><Relationship Id="rId2" Type="http://schemas.openxmlformats.org/officeDocument/2006/relationships/image" Target="../media/image113.png"/><Relationship Id="rId16" Type="http://schemas.microsoft.com/office/2007/relationships/hdphoto" Target="../media/hdphoto70.wdp"/><Relationship Id="rId29" Type="http://schemas.openxmlformats.org/officeDocument/2006/relationships/image" Target="../media/image627.png"/><Relationship Id="rId1" Type="http://schemas.openxmlformats.org/officeDocument/2006/relationships/slideLayout" Target="../slideLayouts/slideLayout2.xml"/><Relationship Id="rId6" Type="http://schemas.openxmlformats.org/officeDocument/2006/relationships/image" Target="../media/image100.png"/><Relationship Id="rId11" Type="http://schemas.openxmlformats.org/officeDocument/2006/relationships/image" Target="../media/image333.png"/><Relationship Id="rId24" Type="http://schemas.microsoft.com/office/2007/relationships/hdphoto" Target="../media/hdphoto140.wdp"/><Relationship Id="rId32" Type="http://schemas.openxmlformats.org/officeDocument/2006/relationships/image" Target="../media/image630.png"/><Relationship Id="rId37" Type="http://schemas.openxmlformats.org/officeDocument/2006/relationships/image" Target="../media/image635.png"/><Relationship Id="rId40" Type="http://schemas.microsoft.com/office/2007/relationships/hdphoto" Target="../media/hdphoto105.wdp"/><Relationship Id="rId45" Type="http://schemas.openxmlformats.org/officeDocument/2006/relationships/image" Target="../media/image637.png"/><Relationship Id="rId5" Type="http://schemas.microsoft.com/office/2007/relationships/hdphoto" Target="../media/hdphoto8.wdp"/><Relationship Id="rId15" Type="http://schemas.openxmlformats.org/officeDocument/2006/relationships/image" Target="../media/image483.png"/><Relationship Id="rId23" Type="http://schemas.openxmlformats.org/officeDocument/2006/relationships/image" Target="../media/image389.png"/><Relationship Id="rId28" Type="http://schemas.microsoft.com/office/2007/relationships/hdphoto" Target="../media/hdphoto138.wdp"/><Relationship Id="rId36" Type="http://schemas.openxmlformats.org/officeDocument/2006/relationships/image" Target="../media/image634.png"/><Relationship Id="rId10" Type="http://schemas.openxmlformats.org/officeDocument/2006/relationships/image" Target="../media/image442.png"/><Relationship Id="rId19" Type="http://schemas.openxmlformats.org/officeDocument/2006/relationships/image" Target="../media/image390.png"/><Relationship Id="rId31" Type="http://schemas.openxmlformats.org/officeDocument/2006/relationships/image" Target="../media/image629.png"/><Relationship Id="rId44" Type="http://schemas.microsoft.com/office/2007/relationships/hdphoto" Target="../media/hdphoto101.wdp"/><Relationship Id="rId4" Type="http://schemas.openxmlformats.org/officeDocument/2006/relationships/image" Target="../media/image114.png"/><Relationship Id="rId9" Type="http://schemas.microsoft.com/office/2007/relationships/hdphoto" Target="../media/hdphoto84.wdp"/><Relationship Id="rId14" Type="http://schemas.microsoft.com/office/2007/relationships/hdphoto" Target="../media/hdphoto91.wdp"/><Relationship Id="rId22" Type="http://schemas.microsoft.com/office/2007/relationships/hdphoto" Target="../media/hdphoto139.wdp"/><Relationship Id="rId27" Type="http://schemas.openxmlformats.org/officeDocument/2006/relationships/image" Target="../media/image506.png"/><Relationship Id="rId30" Type="http://schemas.openxmlformats.org/officeDocument/2006/relationships/image" Target="../media/image628.png"/><Relationship Id="rId35" Type="http://schemas.openxmlformats.org/officeDocument/2006/relationships/image" Target="../media/image633.png"/><Relationship Id="rId43" Type="http://schemas.openxmlformats.org/officeDocument/2006/relationships/image" Target="../media/image343.png"/><Relationship Id="rId8" Type="http://schemas.openxmlformats.org/officeDocument/2006/relationships/image" Target="../media/image324.png"/><Relationship Id="rId3" Type="http://schemas.microsoft.com/office/2007/relationships/hdphoto" Target="../media/hdphoto7.wdp"/><Relationship Id="rId12" Type="http://schemas.microsoft.com/office/2007/relationships/hdphoto" Target="../media/hdphoto92.wdp"/><Relationship Id="rId17" Type="http://schemas.openxmlformats.org/officeDocument/2006/relationships/image" Target="../media/image309.png"/><Relationship Id="rId25" Type="http://schemas.openxmlformats.org/officeDocument/2006/relationships/image" Target="../media/image355.png"/><Relationship Id="rId33" Type="http://schemas.openxmlformats.org/officeDocument/2006/relationships/image" Target="../media/image631.png"/><Relationship Id="rId38" Type="http://schemas.openxmlformats.org/officeDocument/2006/relationships/image" Target="../media/image636.png"/><Relationship Id="rId46" Type="http://schemas.openxmlformats.org/officeDocument/2006/relationships/image" Target="../media/image540.png"/><Relationship Id="rId20" Type="http://schemas.microsoft.com/office/2007/relationships/hdphoto" Target="../media/hdphoto141.wdp"/><Relationship Id="rId41" Type="http://schemas.openxmlformats.org/officeDocument/2006/relationships/image" Target="../media/image116.png"/></Relationships>
</file>

<file path=ppt/slides/_rels/slide72.xml.rels><?xml version="1.0" encoding="UTF-8" standalone="yes"?>
<Relationships xmlns="http://schemas.openxmlformats.org/package/2006/relationships"><Relationship Id="rId13" Type="http://schemas.openxmlformats.org/officeDocument/2006/relationships/image" Target="../media/image649.png"/><Relationship Id="rId18" Type="http://schemas.openxmlformats.org/officeDocument/2006/relationships/image" Target="../media/image654.png"/><Relationship Id="rId26" Type="http://schemas.openxmlformats.org/officeDocument/2006/relationships/image" Target="../media/image662.png"/><Relationship Id="rId39" Type="http://schemas.openxmlformats.org/officeDocument/2006/relationships/image" Target="../media/image675.png"/><Relationship Id="rId21" Type="http://schemas.openxmlformats.org/officeDocument/2006/relationships/image" Target="../media/image657.png"/><Relationship Id="rId34" Type="http://schemas.openxmlformats.org/officeDocument/2006/relationships/image" Target="../media/image670.png"/><Relationship Id="rId42" Type="http://schemas.openxmlformats.org/officeDocument/2006/relationships/image" Target="../media/image678.png"/><Relationship Id="rId47" Type="http://schemas.openxmlformats.org/officeDocument/2006/relationships/image" Target="../media/image683.png"/><Relationship Id="rId7" Type="http://schemas.openxmlformats.org/officeDocument/2006/relationships/image" Target="../media/image643.png"/><Relationship Id="rId2" Type="http://schemas.openxmlformats.org/officeDocument/2006/relationships/image" Target="../media/image198.png"/><Relationship Id="rId16" Type="http://schemas.openxmlformats.org/officeDocument/2006/relationships/image" Target="../media/image652.png"/><Relationship Id="rId29" Type="http://schemas.openxmlformats.org/officeDocument/2006/relationships/image" Target="../media/image665.png"/><Relationship Id="rId11" Type="http://schemas.openxmlformats.org/officeDocument/2006/relationships/image" Target="../media/image647.png"/><Relationship Id="rId24" Type="http://schemas.openxmlformats.org/officeDocument/2006/relationships/image" Target="../media/image660.png"/><Relationship Id="rId32" Type="http://schemas.openxmlformats.org/officeDocument/2006/relationships/image" Target="../media/image668.png"/><Relationship Id="rId37" Type="http://schemas.openxmlformats.org/officeDocument/2006/relationships/image" Target="../media/image673.png"/><Relationship Id="rId40" Type="http://schemas.openxmlformats.org/officeDocument/2006/relationships/image" Target="../media/image676.png"/><Relationship Id="rId45" Type="http://schemas.openxmlformats.org/officeDocument/2006/relationships/image" Target="../media/image681.png"/><Relationship Id="rId5" Type="http://schemas.openxmlformats.org/officeDocument/2006/relationships/image" Target="../media/image641.png"/><Relationship Id="rId15" Type="http://schemas.openxmlformats.org/officeDocument/2006/relationships/image" Target="../media/image651.png"/><Relationship Id="rId23" Type="http://schemas.openxmlformats.org/officeDocument/2006/relationships/image" Target="../media/image659.png"/><Relationship Id="rId28" Type="http://schemas.openxmlformats.org/officeDocument/2006/relationships/image" Target="../media/image664.png"/><Relationship Id="rId36" Type="http://schemas.openxmlformats.org/officeDocument/2006/relationships/image" Target="../media/image672.png"/><Relationship Id="rId49" Type="http://schemas.openxmlformats.org/officeDocument/2006/relationships/image" Target="../media/image685.png"/><Relationship Id="rId10" Type="http://schemas.openxmlformats.org/officeDocument/2006/relationships/image" Target="../media/image646.png"/><Relationship Id="rId19" Type="http://schemas.openxmlformats.org/officeDocument/2006/relationships/image" Target="../media/image655.png"/><Relationship Id="rId31" Type="http://schemas.openxmlformats.org/officeDocument/2006/relationships/image" Target="../media/image667.png"/><Relationship Id="rId44" Type="http://schemas.openxmlformats.org/officeDocument/2006/relationships/image" Target="../media/image680.png"/><Relationship Id="rId4" Type="http://schemas.openxmlformats.org/officeDocument/2006/relationships/image" Target="../media/image640.png"/><Relationship Id="rId9" Type="http://schemas.openxmlformats.org/officeDocument/2006/relationships/image" Target="../media/image645.png"/><Relationship Id="rId14" Type="http://schemas.openxmlformats.org/officeDocument/2006/relationships/image" Target="../media/image650.png"/><Relationship Id="rId22" Type="http://schemas.openxmlformats.org/officeDocument/2006/relationships/image" Target="../media/image658.png"/><Relationship Id="rId27" Type="http://schemas.openxmlformats.org/officeDocument/2006/relationships/image" Target="../media/image663.png"/><Relationship Id="rId30" Type="http://schemas.openxmlformats.org/officeDocument/2006/relationships/image" Target="../media/image666.png"/><Relationship Id="rId35" Type="http://schemas.openxmlformats.org/officeDocument/2006/relationships/image" Target="../media/image671.png"/><Relationship Id="rId43" Type="http://schemas.openxmlformats.org/officeDocument/2006/relationships/image" Target="../media/image679.png"/><Relationship Id="rId48" Type="http://schemas.openxmlformats.org/officeDocument/2006/relationships/image" Target="../media/image684.png"/><Relationship Id="rId8" Type="http://schemas.openxmlformats.org/officeDocument/2006/relationships/image" Target="../media/image644.png"/><Relationship Id="rId3" Type="http://schemas.openxmlformats.org/officeDocument/2006/relationships/image" Target="../media/image639.png"/><Relationship Id="rId12" Type="http://schemas.openxmlformats.org/officeDocument/2006/relationships/image" Target="../media/image648.png"/><Relationship Id="rId17" Type="http://schemas.openxmlformats.org/officeDocument/2006/relationships/image" Target="../media/image653.png"/><Relationship Id="rId25" Type="http://schemas.openxmlformats.org/officeDocument/2006/relationships/image" Target="../media/image661.png"/><Relationship Id="rId33" Type="http://schemas.openxmlformats.org/officeDocument/2006/relationships/image" Target="../media/image669.png"/><Relationship Id="rId38" Type="http://schemas.openxmlformats.org/officeDocument/2006/relationships/image" Target="../media/image674.png"/><Relationship Id="rId46" Type="http://schemas.openxmlformats.org/officeDocument/2006/relationships/image" Target="../media/image682.png"/><Relationship Id="rId20" Type="http://schemas.openxmlformats.org/officeDocument/2006/relationships/image" Target="../media/image656.png"/><Relationship Id="rId41" Type="http://schemas.openxmlformats.org/officeDocument/2006/relationships/image" Target="../media/image677.png"/><Relationship Id="rId1" Type="http://schemas.openxmlformats.org/officeDocument/2006/relationships/slideLayout" Target="../slideLayouts/slideLayout2.xml"/><Relationship Id="rId6" Type="http://schemas.openxmlformats.org/officeDocument/2006/relationships/image" Target="../media/image642.png"/></Relationships>
</file>

<file path=ppt/slides/_rels/slide73.xml.rels><?xml version="1.0" encoding="UTF-8" standalone="yes"?>
<Relationships xmlns="http://schemas.openxmlformats.org/package/2006/relationships"><Relationship Id="rId8" Type="http://schemas.openxmlformats.org/officeDocument/2006/relationships/image" Target="../media/image691.png"/><Relationship Id="rId13" Type="http://schemas.openxmlformats.org/officeDocument/2006/relationships/image" Target="../media/image44.png"/><Relationship Id="rId18" Type="http://schemas.openxmlformats.org/officeDocument/2006/relationships/image" Target="../media/image700.png"/><Relationship Id="rId3" Type="http://schemas.openxmlformats.org/officeDocument/2006/relationships/image" Target="../media/image686.png"/><Relationship Id="rId7" Type="http://schemas.openxmlformats.org/officeDocument/2006/relationships/image" Target="../media/image690.png"/><Relationship Id="rId12" Type="http://schemas.openxmlformats.org/officeDocument/2006/relationships/image" Target="../media/image695.png"/><Relationship Id="rId17" Type="http://schemas.openxmlformats.org/officeDocument/2006/relationships/image" Target="../media/image699.png"/><Relationship Id="rId2" Type="http://schemas.openxmlformats.org/officeDocument/2006/relationships/image" Target="../media/image198.png"/><Relationship Id="rId16" Type="http://schemas.openxmlformats.org/officeDocument/2006/relationships/image" Target="../media/image698.png"/><Relationship Id="rId1" Type="http://schemas.openxmlformats.org/officeDocument/2006/relationships/slideLayout" Target="../slideLayouts/slideLayout2.xml"/><Relationship Id="rId6" Type="http://schemas.openxmlformats.org/officeDocument/2006/relationships/image" Target="../media/image689.png"/><Relationship Id="rId11" Type="http://schemas.openxmlformats.org/officeDocument/2006/relationships/image" Target="../media/image694.png"/><Relationship Id="rId5" Type="http://schemas.openxmlformats.org/officeDocument/2006/relationships/image" Target="../media/image688.png"/><Relationship Id="rId15" Type="http://schemas.openxmlformats.org/officeDocument/2006/relationships/image" Target="../media/image697.png"/><Relationship Id="rId10" Type="http://schemas.openxmlformats.org/officeDocument/2006/relationships/image" Target="../media/image693.png"/><Relationship Id="rId4" Type="http://schemas.openxmlformats.org/officeDocument/2006/relationships/image" Target="../media/image687.png"/><Relationship Id="rId9" Type="http://schemas.openxmlformats.org/officeDocument/2006/relationships/image" Target="../media/image692.png"/><Relationship Id="rId14" Type="http://schemas.openxmlformats.org/officeDocument/2006/relationships/image" Target="../media/image69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72888" y="184296"/>
            <a:ext cx="385211" cy="385211"/>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23326" y="1550112"/>
            <a:ext cx="327154" cy="327154"/>
          </a:xfrm>
          <a:prstGeom prst="rect">
            <a:avLst/>
          </a:prstGeom>
        </p:spPr>
      </p:pic>
      <p:pic>
        <p:nvPicPr>
          <p:cNvPr id="6" name="Picture 5"/>
          <p:cNvPicPr>
            <a:picLocks noChangeAspect="1"/>
          </p:cNvPicPr>
          <p:nvPr/>
        </p:nvPicPr>
        <p:blipFill rotWithShape="1">
          <a:blip r:embed="rId4"/>
          <a:srcRect l="10818" t="1291"/>
          <a:stretch/>
        </p:blipFill>
        <p:spPr>
          <a:xfrm>
            <a:off x="1947767" y="224819"/>
            <a:ext cx="325121" cy="324278"/>
          </a:xfrm>
          <a:prstGeom prst="ellipse">
            <a:avLst/>
          </a:prstGeom>
        </p:spPr>
      </p:pic>
      <p:pic>
        <p:nvPicPr>
          <p:cNvPr id="7" name="Picture 6"/>
          <p:cNvPicPr>
            <a:picLocks noChangeAspect="1"/>
          </p:cNvPicPr>
          <p:nvPr/>
        </p:nvPicPr>
        <p:blipFill>
          <a:blip r:embed="rId5"/>
          <a:stretch>
            <a:fillRect/>
          </a:stretch>
        </p:blipFill>
        <p:spPr>
          <a:xfrm>
            <a:off x="4262455" y="277269"/>
            <a:ext cx="273817" cy="271828"/>
          </a:xfrm>
          <a:prstGeom prst="rect">
            <a:avLst/>
          </a:prstGeom>
        </p:spPr>
      </p:pic>
      <p:pic>
        <p:nvPicPr>
          <p:cNvPr id="8" name="Picture 7"/>
          <p:cNvPicPr>
            <a:picLocks noChangeAspect="1"/>
          </p:cNvPicPr>
          <p:nvPr/>
        </p:nvPicPr>
        <p:blipFill>
          <a:blip r:embed="rId6"/>
          <a:stretch>
            <a:fillRect/>
          </a:stretch>
        </p:blipFill>
        <p:spPr>
          <a:xfrm>
            <a:off x="4536272" y="260989"/>
            <a:ext cx="305053" cy="304387"/>
          </a:xfrm>
          <a:prstGeom prst="rect">
            <a:avLst/>
          </a:prstGeom>
        </p:spPr>
      </p:pic>
      <p:pic>
        <p:nvPicPr>
          <p:cNvPr id="9" name="Picture 8"/>
          <p:cNvPicPr>
            <a:picLocks noChangeAspect="1"/>
          </p:cNvPicPr>
          <p:nvPr/>
        </p:nvPicPr>
        <p:blipFill>
          <a:blip r:embed="rId7"/>
          <a:stretch>
            <a:fillRect/>
          </a:stretch>
        </p:blipFill>
        <p:spPr>
          <a:xfrm>
            <a:off x="5085104" y="2661992"/>
            <a:ext cx="409777" cy="386495"/>
          </a:xfrm>
          <a:prstGeom prst="rect">
            <a:avLst/>
          </a:prstGeom>
        </p:spPr>
      </p:pic>
      <p:pic>
        <p:nvPicPr>
          <p:cNvPr id="10" name="Picture 9"/>
          <p:cNvPicPr>
            <a:picLocks noChangeAspect="1"/>
          </p:cNvPicPr>
          <p:nvPr/>
        </p:nvPicPr>
        <p:blipFill>
          <a:blip r:embed="rId8"/>
          <a:stretch>
            <a:fillRect/>
          </a:stretch>
        </p:blipFill>
        <p:spPr>
          <a:xfrm>
            <a:off x="5085104" y="2150846"/>
            <a:ext cx="365376" cy="365376"/>
          </a:xfrm>
          <a:prstGeom prst="rect">
            <a:avLst/>
          </a:prstGeom>
        </p:spPr>
      </p:pic>
      <p:pic>
        <p:nvPicPr>
          <p:cNvPr id="11" name="Picture 1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154554" y="4756972"/>
            <a:ext cx="395764" cy="351672"/>
          </a:xfrm>
          <a:prstGeom prst="rect">
            <a:avLst/>
          </a:prstGeom>
        </p:spPr>
      </p:pic>
      <p:pic>
        <p:nvPicPr>
          <p:cNvPr id="12" name="Picture 11"/>
          <p:cNvPicPr>
            <a:picLocks noChangeAspect="1"/>
          </p:cNvPicPr>
          <p:nvPr/>
        </p:nvPicPr>
        <p:blipFill>
          <a:blip r:embed="rId10"/>
          <a:stretch>
            <a:fillRect/>
          </a:stretch>
        </p:blipFill>
        <p:spPr>
          <a:xfrm>
            <a:off x="5131011" y="3116710"/>
            <a:ext cx="363870" cy="368476"/>
          </a:xfrm>
          <a:prstGeom prst="rect">
            <a:avLst/>
          </a:prstGeom>
        </p:spPr>
      </p:pic>
      <p:pic>
        <p:nvPicPr>
          <p:cNvPr id="13" name="Picture 4" descr="Eye Free Icon"/>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835433" y="1918477"/>
            <a:ext cx="458002" cy="54038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p:cNvPicPr>
            <a:picLocks noChangeAspect="1"/>
          </p:cNvPicPr>
          <p:nvPr/>
        </p:nvPicPr>
        <p:blipFill>
          <a:blip r:embed="rId12"/>
          <a:stretch>
            <a:fillRect/>
          </a:stretch>
        </p:blipFill>
        <p:spPr>
          <a:xfrm>
            <a:off x="876154" y="1578964"/>
            <a:ext cx="365792" cy="286537"/>
          </a:xfrm>
          <a:prstGeom prst="rect">
            <a:avLst/>
          </a:prstGeom>
        </p:spPr>
      </p:pic>
      <p:pic>
        <p:nvPicPr>
          <p:cNvPr id="15" name="Picture 14"/>
          <p:cNvPicPr>
            <a:picLocks noChangeAspect="1"/>
          </p:cNvPicPr>
          <p:nvPr/>
        </p:nvPicPr>
        <p:blipFill>
          <a:blip r:embed="rId13"/>
          <a:stretch>
            <a:fillRect/>
          </a:stretch>
        </p:blipFill>
        <p:spPr>
          <a:xfrm>
            <a:off x="3539368" y="3048487"/>
            <a:ext cx="375143" cy="375143"/>
          </a:xfrm>
          <a:prstGeom prst="rect">
            <a:avLst/>
          </a:prstGeom>
        </p:spPr>
      </p:pic>
      <p:pic>
        <p:nvPicPr>
          <p:cNvPr id="17" name="Picture 16"/>
          <p:cNvPicPr>
            <a:picLocks noChangeAspect="1"/>
          </p:cNvPicPr>
          <p:nvPr/>
        </p:nvPicPr>
        <p:blipFill>
          <a:blip r:embed="rId14">
            <a:biLevel thresh="75000"/>
          </a:blip>
          <a:stretch>
            <a:fillRect/>
          </a:stretch>
        </p:blipFill>
        <p:spPr>
          <a:xfrm>
            <a:off x="5211358" y="5260549"/>
            <a:ext cx="373342" cy="373342"/>
          </a:xfrm>
          <a:prstGeom prst="rect">
            <a:avLst/>
          </a:prstGeom>
        </p:spPr>
      </p:pic>
      <p:pic>
        <p:nvPicPr>
          <p:cNvPr id="18" name="Picture 4" descr="Free icône de feu 1188470 PNG with Transparent Background"/>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965253" y="3538325"/>
            <a:ext cx="284309" cy="327154"/>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0" descr="Target Icon 69908"/>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5148937" y="4180441"/>
            <a:ext cx="384853" cy="384853"/>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p:cNvPicPr>
            <a:picLocks noChangeAspect="1"/>
          </p:cNvPicPr>
          <p:nvPr/>
        </p:nvPicPr>
        <p:blipFill>
          <a:blip r:embed="rId17" cstate="print">
            <a:biLevel thresh="75000"/>
            <a:extLst>
              <a:ext uri="{28A0092B-C50C-407E-A947-70E740481C1C}">
                <a14:useLocalDpi xmlns:a14="http://schemas.microsoft.com/office/drawing/2010/main" val="0"/>
              </a:ext>
            </a:extLst>
          </a:blip>
          <a:stretch>
            <a:fillRect/>
          </a:stretch>
        </p:blipFill>
        <p:spPr>
          <a:xfrm>
            <a:off x="922508" y="4009171"/>
            <a:ext cx="403406" cy="403406"/>
          </a:xfrm>
          <a:prstGeom prst="rect">
            <a:avLst/>
          </a:prstGeom>
        </p:spPr>
      </p:pic>
      <p:pic>
        <p:nvPicPr>
          <p:cNvPr id="23" name="Picture 22"/>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908560" y="4556269"/>
            <a:ext cx="391971" cy="364515"/>
          </a:xfrm>
          <a:prstGeom prst="rect">
            <a:avLst/>
          </a:prstGeom>
        </p:spPr>
      </p:pic>
      <p:pic>
        <p:nvPicPr>
          <p:cNvPr id="28" name="Picture 27"/>
          <p:cNvPicPr>
            <a:picLocks noChangeAspect="1"/>
          </p:cNvPicPr>
          <p:nvPr/>
        </p:nvPicPr>
        <p:blipFill>
          <a:blip r:embed="rId19"/>
          <a:stretch>
            <a:fillRect/>
          </a:stretch>
        </p:blipFill>
        <p:spPr>
          <a:xfrm>
            <a:off x="5131011" y="3651182"/>
            <a:ext cx="365903" cy="370534"/>
          </a:xfrm>
          <a:prstGeom prst="rect">
            <a:avLst/>
          </a:prstGeom>
        </p:spPr>
      </p:pic>
      <p:sp>
        <p:nvSpPr>
          <p:cNvPr id="29" name="TextBox 28"/>
          <p:cNvSpPr txBox="1"/>
          <p:nvPr/>
        </p:nvSpPr>
        <p:spPr>
          <a:xfrm>
            <a:off x="1642533" y="1537566"/>
            <a:ext cx="1645920" cy="369332"/>
          </a:xfrm>
          <a:prstGeom prst="rect">
            <a:avLst/>
          </a:prstGeom>
          <a:noFill/>
        </p:spPr>
        <p:txBody>
          <a:bodyPr wrap="square" rtlCol="0">
            <a:spAutoFit/>
          </a:bodyPr>
          <a:lstStyle/>
          <a:p>
            <a:r>
              <a:rPr lang="fr-FR" dirty="0" smtClean="0"/>
              <a:t>vole</a:t>
            </a:r>
            <a:endParaRPr lang="fr-FR" dirty="0"/>
          </a:p>
        </p:txBody>
      </p:sp>
      <p:sp>
        <p:nvSpPr>
          <p:cNvPr id="30" name="TextBox 29"/>
          <p:cNvSpPr txBox="1"/>
          <p:nvPr/>
        </p:nvSpPr>
        <p:spPr>
          <a:xfrm>
            <a:off x="1642533" y="1964202"/>
            <a:ext cx="1645920" cy="369332"/>
          </a:xfrm>
          <a:prstGeom prst="rect">
            <a:avLst/>
          </a:prstGeom>
          <a:noFill/>
        </p:spPr>
        <p:txBody>
          <a:bodyPr wrap="square" rtlCol="0">
            <a:spAutoFit/>
          </a:bodyPr>
          <a:lstStyle/>
          <a:p>
            <a:r>
              <a:rPr lang="fr-FR" dirty="0" smtClean="0"/>
              <a:t>pioche</a:t>
            </a:r>
            <a:endParaRPr lang="fr-FR" dirty="0"/>
          </a:p>
        </p:txBody>
      </p:sp>
      <p:sp>
        <p:nvSpPr>
          <p:cNvPr id="31" name="TextBox 30"/>
          <p:cNvSpPr txBox="1"/>
          <p:nvPr/>
        </p:nvSpPr>
        <p:spPr>
          <a:xfrm>
            <a:off x="1642533" y="2496836"/>
            <a:ext cx="1645920" cy="369332"/>
          </a:xfrm>
          <a:prstGeom prst="rect">
            <a:avLst/>
          </a:prstGeom>
          <a:noFill/>
        </p:spPr>
        <p:txBody>
          <a:bodyPr wrap="square" rtlCol="0">
            <a:spAutoFit/>
          </a:bodyPr>
          <a:lstStyle/>
          <a:p>
            <a:r>
              <a:rPr lang="fr-FR" dirty="0" smtClean="0"/>
              <a:t>Améliore</a:t>
            </a:r>
            <a:endParaRPr lang="fr-FR" dirty="0"/>
          </a:p>
        </p:txBody>
      </p:sp>
      <p:sp>
        <p:nvSpPr>
          <p:cNvPr id="32" name="TextBox 31"/>
          <p:cNvSpPr txBox="1"/>
          <p:nvPr/>
        </p:nvSpPr>
        <p:spPr>
          <a:xfrm>
            <a:off x="1642533" y="3062412"/>
            <a:ext cx="2164696" cy="369332"/>
          </a:xfrm>
          <a:prstGeom prst="rect">
            <a:avLst/>
          </a:prstGeom>
          <a:noFill/>
        </p:spPr>
        <p:txBody>
          <a:bodyPr wrap="square" rtlCol="0">
            <a:spAutoFit/>
          </a:bodyPr>
          <a:lstStyle/>
          <a:p>
            <a:r>
              <a:rPr lang="fr-FR" dirty="0" smtClean="0"/>
              <a:t>Donne un bouclier</a:t>
            </a:r>
            <a:endParaRPr lang="fr-FR" dirty="0"/>
          </a:p>
        </p:txBody>
      </p:sp>
      <p:sp>
        <p:nvSpPr>
          <p:cNvPr id="33" name="TextBox 32"/>
          <p:cNvSpPr txBox="1"/>
          <p:nvPr/>
        </p:nvSpPr>
        <p:spPr>
          <a:xfrm>
            <a:off x="1642533" y="3538325"/>
            <a:ext cx="2164696" cy="369332"/>
          </a:xfrm>
          <a:prstGeom prst="rect">
            <a:avLst/>
          </a:prstGeom>
          <a:noFill/>
        </p:spPr>
        <p:txBody>
          <a:bodyPr wrap="square" rtlCol="0">
            <a:spAutoFit/>
          </a:bodyPr>
          <a:lstStyle/>
          <a:p>
            <a:r>
              <a:rPr lang="fr-FR" dirty="0" smtClean="0"/>
              <a:t>Inflige des dégâts</a:t>
            </a:r>
            <a:endParaRPr lang="fr-FR" dirty="0"/>
          </a:p>
        </p:txBody>
      </p:sp>
      <p:sp>
        <p:nvSpPr>
          <p:cNvPr id="34" name="TextBox 33"/>
          <p:cNvSpPr txBox="1"/>
          <p:nvPr/>
        </p:nvSpPr>
        <p:spPr>
          <a:xfrm>
            <a:off x="1642533" y="4035445"/>
            <a:ext cx="1645920" cy="369332"/>
          </a:xfrm>
          <a:prstGeom prst="rect">
            <a:avLst/>
          </a:prstGeom>
          <a:noFill/>
        </p:spPr>
        <p:txBody>
          <a:bodyPr wrap="square" rtlCol="0">
            <a:spAutoFit/>
          </a:bodyPr>
          <a:lstStyle/>
          <a:p>
            <a:r>
              <a:rPr lang="fr-FR" dirty="0" smtClean="0"/>
              <a:t>détruit</a:t>
            </a:r>
            <a:endParaRPr lang="fr-FR" dirty="0"/>
          </a:p>
        </p:txBody>
      </p:sp>
      <p:sp>
        <p:nvSpPr>
          <p:cNvPr id="35" name="TextBox 34"/>
          <p:cNvSpPr txBox="1"/>
          <p:nvPr/>
        </p:nvSpPr>
        <p:spPr>
          <a:xfrm>
            <a:off x="1642533" y="4579219"/>
            <a:ext cx="1645920" cy="369332"/>
          </a:xfrm>
          <a:prstGeom prst="rect">
            <a:avLst/>
          </a:prstGeom>
          <a:noFill/>
        </p:spPr>
        <p:txBody>
          <a:bodyPr wrap="square" rtlCol="0">
            <a:spAutoFit/>
          </a:bodyPr>
          <a:lstStyle/>
          <a:p>
            <a:r>
              <a:rPr lang="fr-FR" dirty="0" smtClean="0"/>
              <a:t>silence</a:t>
            </a:r>
            <a:endParaRPr lang="fr-FR" dirty="0"/>
          </a:p>
        </p:txBody>
      </p:sp>
      <p:sp>
        <p:nvSpPr>
          <p:cNvPr id="36" name="TextBox 35"/>
          <p:cNvSpPr txBox="1"/>
          <p:nvPr/>
        </p:nvSpPr>
        <p:spPr>
          <a:xfrm>
            <a:off x="5709445" y="1537566"/>
            <a:ext cx="1645920" cy="369332"/>
          </a:xfrm>
          <a:prstGeom prst="rect">
            <a:avLst/>
          </a:prstGeom>
          <a:noFill/>
        </p:spPr>
        <p:txBody>
          <a:bodyPr wrap="square" rtlCol="0">
            <a:spAutoFit/>
          </a:bodyPr>
          <a:lstStyle/>
          <a:p>
            <a:r>
              <a:rPr lang="fr-FR" dirty="0" smtClean="0"/>
              <a:t>À chaque tour</a:t>
            </a:r>
            <a:endParaRPr lang="fr-FR" dirty="0"/>
          </a:p>
        </p:txBody>
      </p:sp>
      <p:sp>
        <p:nvSpPr>
          <p:cNvPr id="37" name="TextBox 36"/>
          <p:cNvSpPr txBox="1"/>
          <p:nvPr/>
        </p:nvSpPr>
        <p:spPr>
          <a:xfrm>
            <a:off x="5709445" y="2104964"/>
            <a:ext cx="2245835" cy="369332"/>
          </a:xfrm>
          <a:prstGeom prst="rect">
            <a:avLst/>
          </a:prstGeom>
          <a:noFill/>
        </p:spPr>
        <p:txBody>
          <a:bodyPr wrap="square" rtlCol="0">
            <a:spAutoFit/>
          </a:bodyPr>
          <a:lstStyle/>
          <a:p>
            <a:r>
              <a:rPr lang="fr-FR" dirty="0" smtClean="0"/>
              <a:t>Pour chaque démon</a:t>
            </a:r>
            <a:endParaRPr lang="fr-FR" dirty="0"/>
          </a:p>
        </p:txBody>
      </p:sp>
      <p:sp>
        <p:nvSpPr>
          <p:cNvPr id="41" name="TextBox 40"/>
          <p:cNvSpPr txBox="1"/>
          <p:nvPr/>
        </p:nvSpPr>
        <p:spPr>
          <a:xfrm>
            <a:off x="5748354" y="4150502"/>
            <a:ext cx="2206926" cy="369332"/>
          </a:xfrm>
          <a:prstGeom prst="rect">
            <a:avLst/>
          </a:prstGeom>
          <a:noFill/>
        </p:spPr>
        <p:txBody>
          <a:bodyPr wrap="square" rtlCol="0">
            <a:spAutoFit/>
          </a:bodyPr>
          <a:lstStyle/>
          <a:p>
            <a:r>
              <a:rPr lang="fr-FR" dirty="0" smtClean="0"/>
              <a:t>Une unité ciblée</a:t>
            </a:r>
            <a:endParaRPr lang="fr-FR" dirty="0"/>
          </a:p>
        </p:txBody>
      </p:sp>
      <p:sp>
        <p:nvSpPr>
          <p:cNvPr id="42" name="TextBox 41"/>
          <p:cNvSpPr txBox="1"/>
          <p:nvPr/>
        </p:nvSpPr>
        <p:spPr>
          <a:xfrm>
            <a:off x="5735849" y="4705967"/>
            <a:ext cx="1645920" cy="369332"/>
          </a:xfrm>
          <a:prstGeom prst="rect">
            <a:avLst/>
          </a:prstGeom>
          <a:noFill/>
        </p:spPr>
        <p:txBody>
          <a:bodyPr wrap="square" rtlCol="0">
            <a:spAutoFit/>
          </a:bodyPr>
          <a:lstStyle/>
          <a:p>
            <a:r>
              <a:rPr lang="fr-FR" dirty="0" smtClean="0"/>
              <a:t>À la mort</a:t>
            </a:r>
            <a:endParaRPr lang="fr-FR" dirty="0"/>
          </a:p>
        </p:txBody>
      </p:sp>
      <p:sp>
        <p:nvSpPr>
          <p:cNvPr id="43" name="TextBox 42"/>
          <p:cNvSpPr txBox="1"/>
          <p:nvPr/>
        </p:nvSpPr>
        <p:spPr>
          <a:xfrm>
            <a:off x="5709445" y="2648738"/>
            <a:ext cx="2245835" cy="369332"/>
          </a:xfrm>
          <a:prstGeom prst="rect">
            <a:avLst/>
          </a:prstGeom>
          <a:noFill/>
        </p:spPr>
        <p:txBody>
          <a:bodyPr wrap="square" rtlCol="0">
            <a:spAutoFit/>
          </a:bodyPr>
          <a:lstStyle/>
          <a:p>
            <a:r>
              <a:rPr lang="fr-FR" dirty="0" smtClean="0"/>
              <a:t>Pour chaque humain</a:t>
            </a:r>
            <a:endParaRPr lang="fr-FR" dirty="0"/>
          </a:p>
        </p:txBody>
      </p:sp>
      <p:sp>
        <p:nvSpPr>
          <p:cNvPr id="44" name="TextBox 43"/>
          <p:cNvSpPr txBox="1"/>
          <p:nvPr/>
        </p:nvSpPr>
        <p:spPr>
          <a:xfrm>
            <a:off x="5709445" y="3126316"/>
            <a:ext cx="2245835" cy="369332"/>
          </a:xfrm>
          <a:prstGeom prst="rect">
            <a:avLst/>
          </a:prstGeom>
          <a:noFill/>
        </p:spPr>
        <p:txBody>
          <a:bodyPr wrap="square" rtlCol="0">
            <a:spAutoFit/>
          </a:bodyPr>
          <a:lstStyle/>
          <a:p>
            <a:r>
              <a:rPr lang="fr-FR" dirty="0" smtClean="0"/>
              <a:t>Pour chaque ange</a:t>
            </a:r>
            <a:endParaRPr lang="fr-FR" dirty="0"/>
          </a:p>
        </p:txBody>
      </p:sp>
      <p:sp>
        <p:nvSpPr>
          <p:cNvPr id="45" name="TextBox 44"/>
          <p:cNvSpPr txBox="1"/>
          <p:nvPr/>
        </p:nvSpPr>
        <p:spPr>
          <a:xfrm>
            <a:off x="5709445" y="3690471"/>
            <a:ext cx="2245835" cy="369332"/>
          </a:xfrm>
          <a:prstGeom prst="rect">
            <a:avLst/>
          </a:prstGeom>
          <a:noFill/>
        </p:spPr>
        <p:txBody>
          <a:bodyPr wrap="square" rtlCol="0">
            <a:spAutoFit/>
          </a:bodyPr>
          <a:lstStyle/>
          <a:p>
            <a:r>
              <a:rPr lang="fr-FR" dirty="0" smtClean="0"/>
              <a:t>Pour chaque créature</a:t>
            </a:r>
            <a:endParaRPr lang="fr-FR" dirty="0"/>
          </a:p>
        </p:txBody>
      </p:sp>
      <p:sp>
        <p:nvSpPr>
          <p:cNvPr id="46" name="TextBox 45"/>
          <p:cNvSpPr txBox="1"/>
          <p:nvPr/>
        </p:nvSpPr>
        <p:spPr>
          <a:xfrm>
            <a:off x="5735848" y="5266651"/>
            <a:ext cx="2859511" cy="369332"/>
          </a:xfrm>
          <a:prstGeom prst="rect">
            <a:avLst/>
          </a:prstGeom>
          <a:noFill/>
        </p:spPr>
        <p:txBody>
          <a:bodyPr wrap="square" rtlCol="0">
            <a:spAutoFit/>
          </a:bodyPr>
          <a:lstStyle/>
          <a:p>
            <a:r>
              <a:rPr lang="fr-FR" dirty="0" smtClean="0"/>
              <a:t>Toutes les unités ennemies</a:t>
            </a:r>
            <a:endParaRPr lang="fr-FR" dirty="0"/>
          </a:p>
        </p:txBody>
      </p:sp>
      <p:pic>
        <p:nvPicPr>
          <p:cNvPr id="47" name="Picture 46"/>
          <p:cNvPicPr>
            <a:picLocks noChangeAspect="1"/>
          </p:cNvPicPr>
          <p:nvPr/>
        </p:nvPicPr>
        <p:blipFill>
          <a:blip r:embed="rId20">
            <a:extLst>
              <a:ext uri="{BEBA8EAE-BF5A-486C-A8C5-ECC9F3942E4B}">
                <a14:imgProps xmlns:a14="http://schemas.microsoft.com/office/drawing/2010/main">
                  <a14:imgLayer r:embed="rId21">
                    <a14:imgEffect>
                      <a14:backgroundRemoval t="0" b="100000" l="3556" r="100000"/>
                    </a14:imgEffect>
                  </a14:imgLayer>
                </a14:imgProps>
              </a:ext>
            </a:extLst>
          </a:blip>
          <a:stretch>
            <a:fillRect/>
          </a:stretch>
        </p:blipFill>
        <p:spPr>
          <a:xfrm>
            <a:off x="852296" y="5075299"/>
            <a:ext cx="413507" cy="396936"/>
          </a:xfrm>
          <a:prstGeom prst="rect">
            <a:avLst/>
          </a:prstGeom>
        </p:spPr>
      </p:pic>
      <p:sp>
        <p:nvSpPr>
          <p:cNvPr id="48" name="TextBox 47"/>
          <p:cNvSpPr txBox="1"/>
          <p:nvPr/>
        </p:nvSpPr>
        <p:spPr>
          <a:xfrm>
            <a:off x="1642533" y="5069035"/>
            <a:ext cx="1645920" cy="369332"/>
          </a:xfrm>
          <a:prstGeom prst="rect">
            <a:avLst/>
          </a:prstGeom>
          <a:noFill/>
        </p:spPr>
        <p:txBody>
          <a:bodyPr wrap="square" rtlCol="0">
            <a:spAutoFit/>
          </a:bodyPr>
          <a:lstStyle/>
          <a:p>
            <a:r>
              <a:rPr lang="fr-FR" dirty="0" smtClean="0"/>
              <a:t>transforme</a:t>
            </a:r>
            <a:endParaRPr lang="fr-FR" dirty="0"/>
          </a:p>
        </p:txBody>
      </p:sp>
      <p:sp>
        <p:nvSpPr>
          <p:cNvPr id="40" name="TextBox 39"/>
          <p:cNvSpPr txBox="1"/>
          <p:nvPr/>
        </p:nvSpPr>
        <p:spPr>
          <a:xfrm>
            <a:off x="1642533" y="5637483"/>
            <a:ext cx="2619922" cy="646331"/>
          </a:xfrm>
          <a:prstGeom prst="rect">
            <a:avLst/>
          </a:prstGeom>
          <a:noFill/>
        </p:spPr>
        <p:txBody>
          <a:bodyPr wrap="square" rtlCol="0">
            <a:spAutoFit/>
          </a:bodyPr>
          <a:lstStyle/>
          <a:p>
            <a:r>
              <a:rPr lang="fr-FR" dirty="0" smtClean="0"/>
              <a:t>Gagne des points égaux à la puissance</a:t>
            </a:r>
            <a:endParaRPr lang="fr-FR" dirty="0"/>
          </a:p>
        </p:txBody>
      </p:sp>
      <p:pic>
        <p:nvPicPr>
          <p:cNvPr id="49" name="Picture 48"/>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871325" y="2428878"/>
            <a:ext cx="352928" cy="496499"/>
          </a:xfrm>
          <a:prstGeom prst="rect">
            <a:avLst/>
          </a:prstGeom>
        </p:spPr>
      </p:pic>
      <p:pic>
        <p:nvPicPr>
          <p:cNvPr id="39" name="Picture 38"/>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a:off x="965253" y="6324490"/>
            <a:ext cx="340946" cy="314850"/>
          </a:xfrm>
          <a:prstGeom prst="rect">
            <a:avLst/>
          </a:prstGeom>
        </p:spPr>
      </p:pic>
      <p:sp>
        <p:nvSpPr>
          <p:cNvPr id="50" name="TextBox 49"/>
          <p:cNvSpPr txBox="1"/>
          <p:nvPr/>
        </p:nvSpPr>
        <p:spPr>
          <a:xfrm>
            <a:off x="1642533" y="6304490"/>
            <a:ext cx="1645920" cy="369332"/>
          </a:xfrm>
          <a:prstGeom prst="rect">
            <a:avLst/>
          </a:prstGeom>
          <a:noFill/>
        </p:spPr>
        <p:txBody>
          <a:bodyPr wrap="square" rtlCol="0">
            <a:spAutoFit/>
          </a:bodyPr>
          <a:lstStyle/>
          <a:p>
            <a:r>
              <a:rPr lang="fr-FR" dirty="0" smtClean="0"/>
              <a:t>invoque</a:t>
            </a:r>
            <a:endParaRPr lang="fr-FR" dirty="0"/>
          </a:p>
        </p:txBody>
      </p:sp>
    </p:spTree>
    <p:extLst>
      <p:ext uri="{BB962C8B-B14F-4D97-AF65-F5344CB8AC3E}">
        <p14:creationId xmlns:p14="http://schemas.microsoft.com/office/powerpoint/2010/main" val="2649553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17" name="Picture 16"/>
          <p:cNvPicPr>
            <a:picLocks noChangeAspect="1"/>
          </p:cNvPicPr>
          <p:nvPr/>
        </p:nvPicPr>
        <p:blipFill>
          <a:blip r:embed="rId2"/>
          <a:stretch>
            <a:fillRect/>
          </a:stretch>
        </p:blipFill>
        <p:spPr>
          <a:xfrm>
            <a:off x="7796582" y="629787"/>
            <a:ext cx="2448972" cy="2448972"/>
          </a:xfrm>
          <a:prstGeom prst="rect">
            <a:avLst/>
          </a:prstGeom>
        </p:spPr>
      </p:pic>
      <p:sp>
        <p:nvSpPr>
          <p:cNvPr id="2" name="TextBox 1"/>
          <p:cNvSpPr txBox="1"/>
          <p:nvPr/>
        </p:nvSpPr>
        <p:spPr>
          <a:xfrm>
            <a:off x="6937625" y="4139751"/>
            <a:ext cx="4166886" cy="707886"/>
          </a:xfrm>
          <a:prstGeom prst="rect">
            <a:avLst/>
          </a:prstGeom>
          <a:noFill/>
        </p:spPr>
        <p:txBody>
          <a:bodyPr wrap="square" rtlCol="0">
            <a:spAutoFit/>
          </a:bodyPr>
          <a:lstStyle/>
          <a:p>
            <a:pPr algn="ctr"/>
            <a:r>
              <a:rPr lang="fr-FR" sz="4000" b="1" i="1" dirty="0" smtClean="0">
                <a:latin typeface="Verdana" panose="020B0604030504040204" pitchFamily="34" charset="0"/>
                <a:ea typeface="Verdana" panose="020B0604030504040204" pitchFamily="34" charset="0"/>
              </a:rPr>
              <a:t>YINYANG</a:t>
            </a:r>
            <a:endParaRPr lang="fr-FR" sz="4000" b="1" i="1" dirty="0">
              <a:latin typeface="Verdana" panose="020B0604030504040204" pitchFamily="34" charset="0"/>
              <a:ea typeface="Verdana" panose="020B0604030504040204" pitchFamily="34" charset="0"/>
            </a:endParaRPr>
          </a:p>
        </p:txBody>
      </p:sp>
      <p:sp>
        <p:nvSpPr>
          <p:cNvPr id="8" name="TextBox 7"/>
          <p:cNvSpPr txBox="1"/>
          <p:nvPr/>
        </p:nvSpPr>
        <p:spPr>
          <a:xfrm>
            <a:off x="6937625" y="4941967"/>
            <a:ext cx="4166886" cy="307777"/>
          </a:xfrm>
          <a:prstGeom prst="rect">
            <a:avLst/>
          </a:prstGeom>
          <a:noFill/>
        </p:spPr>
        <p:txBody>
          <a:bodyPr wrap="square" rtlCol="0">
            <a:spAutoFit/>
          </a:bodyPr>
          <a:lstStyle/>
          <a:p>
            <a:pPr algn="ctr"/>
            <a:r>
              <a:rPr lang="fr-FR" sz="1400" i="1" dirty="0" smtClean="0">
                <a:latin typeface="Verdana" panose="020B0604030504040204" pitchFamily="34" charset="0"/>
                <a:ea typeface="Verdana" panose="020B0604030504040204" pitchFamily="34" charset="0"/>
              </a:rPr>
              <a:t>Ombre et Lumière</a:t>
            </a:r>
            <a:endParaRPr lang="fr-FR" sz="1400" i="1" dirty="0">
              <a:latin typeface="Verdana" panose="020B0604030504040204" pitchFamily="34" charset="0"/>
              <a:ea typeface="Verdana" panose="020B0604030504040204" pitchFamily="34" charset="0"/>
            </a:endParaRPr>
          </a:p>
        </p:txBody>
      </p:sp>
      <p:sp>
        <p:nvSpPr>
          <p:cNvPr id="3" name="Oval 2"/>
          <p:cNvSpPr/>
          <p:nvPr/>
        </p:nvSpPr>
        <p:spPr>
          <a:xfrm>
            <a:off x="547050" y="790077"/>
            <a:ext cx="4456253" cy="4456253"/>
          </a:xfrm>
          <a:prstGeom prst="ellipse">
            <a:avLst/>
          </a:prstGeom>
          <a:solidFill>
            <a:schemeClr val="bg1">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 name="Picture 15"/>
          <p:cNvPicPr>
            <a:picLocks noChangeAspect="1"/>
          </p:cNvPicPr>
          <p:nvPr/>
        </p:nvPicPr>
        <p:blipFill rotWithShape="1">
          <a:blip r:embed="rId3" cstate="print">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l="1288" t="10149" r="1022" b="24219"/>
          <a:stretch/>
        </p:blipFill>
        <p:spPr>
          <a:xfrm>
            <a:off x="781583" y="995001"/>
            <a:ext cx="3987189" cy="4039566"/>
          </a:xfrm>
          <a:prstGeom prst="ellipse">
            <a:avLst/>
          </a:prstGeom>
          <a:ln>
            <a:solidFill>
              <a:schemeClr val="tx1"/>
            </a:solidFill>
          </a:ln>
        </p:spPr>
      </p:pic>
    </p:spTree>
    <p:extLst>
      <p:ext uri="{BB962C8B-B14F-4D97-AF65-F5344CB8AC3E}">
        <p14:creationId xmlns:p14="http://schemas.microsoft.com/office/powerpoint/2010/main" val="1245746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ounded Rectangle 8"/>
          <p:cNvSpPr/>
          <p:nvPr/>
        </p:nvSpPr>
        <p:spPr>
          <a:xfrm>
            <a:off x="4518660" y="-570135"/>
            <a:ext cx="3337560"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L’HISTOIRE</a:t>
            </a:r>
            <a:endParaRPr lang="fr-FR" sz="2400" b="1" dirty="0">
              <a:solidFill>
                <a:schemeClr val="bg1"/>
              </a:solidFill>
              <a:latin typeface="Verdana" panose="020B0604030504040204" pitchFamily="34" charset="0"/>
              <a:ea typeface="Verdana" panose="020B0604030504040204" pitchFamily="34" charset="0"/>
            </a:endParaRPr>
          </a:p>
        </p:txBody>
      </p:sp>
      <p:sp>
        <p:nvSpPr>
          <p:cNvPr id="56" name="Rounded Rectangle 55"/>
          <p:cNvSpPr/>
          <p:nvPr/>
        </p:nvSpPr>
        <p:spPr>
          <a:xfrm>
            <a:off x="3310536" y="4604886"/>
            <a:ext cx="5710532" cy="1907674"/>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endParaRPr lang="fr-FR" sz="1200" b="1" dirty="0">
              <a:solidFill>
                <a:schemeClr val="tx1"/>
              </a:solidFill>
              <a:latin typeface="Verdana" panose="020B0604030504040204" pitchFamily="34" charset="0"/>
              <a:ea typeface="Verdana" panose="020B0604030504040204" pitchFamily="34" charset="0"/>
            </a:endParaRP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L’Ombre et la Lumière s’affrontent dans une lutte </a:t>
            </a:r>
          </a:p>
          <a:p>
            <a:pPr algn="ctr"/>
            <a:r>
              <a:rPr lang="fr-FR" sz="1200" b="1" dirty="0" smtClean="0">
                <a:solidFill>
                  <a:schemeClr val="tx1"/>
                </a:solidFill>
                <a:latin typeface="Verdana" panose="020B0604030504040204" pitchFamily="34" charset="0"/>
                <a:ea typeface="Verdana" panose="020B0604030504040204" pitchFamily="34" charset="0"/>
              </a:rPr>
              <a:t>séculaire pour la suprématie.</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Choisissez votre camp et faite triompher </a:t>
            </a:r>
          </a:p>
          <a:p>
            <a:pPr algn="ctr"/>
            <a:r>
              <a:rPr lang="fr-FR" sz="1200" b="1" dirty="0">
                <a:solidFill>
                  <a:schemeClr val="tx1"/>
                </a:solidFill>
                <a:latin typeface="Verdana" panose="020B0604030504040204" pitchFamily="34" charset="0"/>
                <a:ea typeface="Verdana" panose="020B0604030504040204" pitchFamily="34" charset="0"/>
              </a:rPr>
              <a:t>l</a:t>
            </a:r>
            <a:r>
              <a:rPr lang="fr-FR" sz="1200" b="1" dirty="0" smtClean="0">
                <a:solidFill>
                  <a:schemeClr val="tx1"/>
                </a:solidFill>
                <a:latin typeface="Verdana" panose="020B0604030504040204" pitchFamily="34" charset="0"/>
                <a:ea typeface="Verdana" panose="020B0604030504040204" pitchFamily="34" charset="0"/>
              </a:rPr>
              <a:t>a clarté ou les ténèbres !</a:t>
            </a:r>
            <a:endParaRPr lang="fr-FR" sz="1200" b="1" dirty="0">
              <a:solidFill>
                <a:schemeClr val="tx1"/>
              </a:solidFill>
              <a:latin typeface="Verdana" panose="020B0604030504040204" pitchFamily="34" charset="0"/>
              <a:ea typeface="Verdana" panose="020B0604030504040204" pitchFamily="34" charset="0"/>
            </a:endParaRPr>
          </a:p>
        </p:txBody>
      </p:sp>
      <p:pic>
        <p:nvPicPr>
          <p:cNvPr id="16" name="Picture 15"/>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l="1288" t="6049" r="1022" b="1182"/>
          <a:stretch/>
        </p:blipFill>
        <p:spPr>
          <a:xfrm>
            <a:off x="5079952" y="670079"/>
            <a:ext cx="2171700" cy="3109929"/>
          </a:xfrm>
          <a:prstGeom prst="roundRect">
            <a:avLst/>
          </a:prstGeom>
          <a:ln>
            <a:solidFill>
              <a:schemeClr val="tx1"/>
            </a:solidFill>
          </a:ln>
        </p:spPr>
      </p:pic>
      <p:pic>
        <p:nvPicPr>
          <p:cNvPr id="17" name="Picture 16"/>
          <p:cNvPicPr>
            <a:picLocks noChangeAspect="1"/>
          </p:cNvPicPr>
          <p:nvPr/>
        </p:nvPicPr>
        <p:blipFill>
          <a:blip r:embed="rId4"/>
          <a:stretch>
            <a:fillRect/>
          </a:stretch>
        </p:blipFill>
        <p:spPr>
          <a:xfrm>
            <a:off x="5677825" y="4125448"/>
            <a:ext cx="975954" cy="975954"/>
          </a:xfrm>
          <a:prstGeom prst="rect">
            <a:avLst/>
          </a:prstGeom>
        </p:spPr>
      </p:pic>
    </p:spTree>
    <p:extLst>
      <p:ext uri="{BB962C8B-B14F-4D97-AF65-F5344CB8AC3E}">
        <p14:creationId xmlns:p14="http://schemas.microsoft.com/office/powerpoint/2010/main" val="2930614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ounded Rectangle 8"/>
          <p:cNvSpPr/>
          <p:nvPr/>
        </p:nvSpPr>
        <p:spPr>
          <a:xfrm>
            <a:off x="4518660" y="-570135"/>
            <a:ext cx="3337560"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LE JEU</a:t>
            </a:r>
            <a:endParaRPr lang="fr-FR" sz="2400" b="1" dirty="0">
              <a:solidFill>
                <a:schemeClr val="bg1"/>
              </a:solidFill>
              <a:latin typeface="Verdana" panose="020B0604030504040204" pitchFamily="34" charset="0"/>
              <a:ea typeface="Verdana" panose="020B0604030504040204" pitchFamily="34" charset="0"/>
            </a:endParaRPr>
          </a:p>
        </p:txBody>
      </p:sp>
      <p:sp>
        <p:nvSpPr>
          <p:cNvPr id="56" name="Rounded Rectangle 55"/>
          <p:cNvSpPr/>
          <p:nvPr/>
        </p:nvSpPr>
        <p:spPr>
          <a:xfrm>
            <a:off x="3332174" y="3718560"/>
            <a:ext cx="5710532" cy="2481580"/>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Piochez des cartes.</a:t>
            </a:r>
          </a:p>
          <a:p>
            <a:pPr algn="ctr"/>
            <a:endParaRPr lang="fr-FR" sz="1200" b="1" dirty="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Invoquez des unités.</a:t>
            </a:r>
          </a:p>
          <a:p>
            <a:pPr algn="ctr"/>
            <a:endParaRPr lang="fr-FR" sz="1200" b="1" dirty="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Lancez des sorts.</a:t>
            </a:r>
          </a:p>
          <a:p>
            <a:pPr algn="ctr"/>
            <a:endParaRPr lang="fr-FR" sz="1200" b="1" dirty="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Cumulez des points.</a:t>
            </a:r>
          </a:p>
          <a:p>
            <a:pPr algn="ctr"/>
            <a:endParaRPr lang="fr-FR" sz="1200" b="1" dirty="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Triomphez de votre adversaire.</a:t>
            </a:r>
            <a:endParaRPr lang="fr-FR" sz="1200" b="1" dirty="0">
              <a:solidFill>
                <a:schemeClr val="tx1"/>
              </a:solidFill>
              <a:latin typeface="Verdana" panose="020B0604030504040204" pitchFamily="34" charset="0"/>
              <a:ea typeface="Verdana" panose="020B0604030504040204" pitchFamily="34" charset="0"/>
            </a:endParaRPr>
          </a:p>
        </p:txBody>
      </p:sp>
      <p:sp>
        <p:nvSpPr>
          <p:cNvPr id="7" name="Rounded Rectangle 6"/>
          <p:cNvSpPr/>
          <p:nvPr/>
        </p:nvSpPr>
        <p:spPr>
          <a:xfrm>
            <a:off x="3332174" y="1734686"/>
            <a:ext cx="5710532" cy="1130434"/>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YINYANG est un jeu de cartes stratégique au tour par tour.</a:t>
            </a:r>
            <a:endParaRPr lang="fr-FR" sz="1200" b="1" dirty="0">
              <a:solidFill>
                <a:schemeClr val="tx1"/>
              </a:solidFill>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3930726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ounded Rectangle 8"/>
          <p:cNvSpPr/>
          <p:nvPr/>
        </p:nvSpPr>
        <p:spPr>
          <a:xfrm>
            <a:off x="1110591" y="-570135"/>
            <a:ext cx="3337560"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LA PIOCHE</a:t>
            </a:r>
            <a:endParaRPr lang="fr-FR" sz="2400" b="1" dirty="0">
              <a:solidFill>
                <a:schemeClr val="bg1"/>
              </a:solidFill>
              <a:latin typeface="Verdana" panose="020B0604030504040204" pitchFamily="34" charset="0"/>
              <a:ea typeface="Verdana" panose="020B0604030504040204" pitchFamily="34" charset="0"/>
            </a:endParaRPr>
          </a:p>
        </p:txBody>
      </p:sp>
      <p:sp>
        <p:nvSpPr>
          <p:cNvPr id="26" name="Rounded Rectangle 25"/>
          <p:cNvSpPr/>
          <p:nvPr/>
        </p:nvSpPr>
        <p:spPr>
          <a:xfrm>
            <a:off x="7861911" y="-570135"/>
            <a:ext cx="3337560"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LA MAIN</a:t>
            </a:r>
            <a:endParaRPr lang="fr-FR" sz="2400" b="1" dirty="0">
              <a:solidFill>
                <a:schemeClr val="bg1"/>
              </a:solidFill>
              <a:latin typeface="Verdana" panose="020B0604030504040204" pitchFamily="34" charset="0"/>
              <a:ea typeface="Verdana" panose="020B0604030504040204" pitchFamily="34" charset="0"/>
            </a:endParaRPr>
          </a:p>
        </p:txBody>
      </p:sp>
      <p:sp>
        <p:nvSpPr>
          <p:cNvPr id="41" name="Rounded Rectangle 40"/>
          <p:cNvSpPr/>
          <p:nvPr/>
        </p:nvSpPr>
        <p:spPr>
          <a:xfrm>
            <a:off x="-10772" y="3385686"/>
            <a:ext cx="5710532" cy="2039754"/>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a:solidFill>
                  <a:schemeClr val="tx1"/>
                </a:solidFill>
                <a:latin typeface="Verdana" panose="020B0604030504040204" pitchFamily="34" charset="0"/>
                <a:ea typeface="Verdana" panose="020B0604030504040204" pitchFamily="34" charset="0"/>
              </a:rPr>
              <a:t>Vous possédez 2 paquets de cartes. </a:t>
            </a:r>
            <a:endParaRPr lang="fr-FR" sz="1200" b="1" dirty="0" smtClean="0">
              <a:solidFill>
                <a:schemeClr val="tx1"/>
              </a:solidFill>
              <a:latin typeface="Verdana" panose="020B0604030504040204" pitchFamily="34" charset="0"/>
              <a:ea typeface="Verdana" panose="020B0604030504040204" pitchFamily="34" charset="0"/>
            </a:endParaRP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Le </a:t>
            </a:r>
            <a:r>
              <a:rPr lang="fr-FR" sz="1200" b="1" dirty="0">
                <a:solidFill>
                  <a:schemeClr val="tx1"/>
                </a:solidFill>
                <a:latin typeface="Verdana" panose="020B0604030504040204" pitchFamily="34" charset="0"/>
                <a:ea typeface="Verdana" panose="020B0604030504040204" pitchFamily="34" charset="0"/>
              </a:rPr>
              <a:t>paquet Yin contient les cartes noires, le paquet Yang contient les cartes blanches</a:t>
            </a:r>
            <a:r>
              <a:rPr lang="fr-FR" sz="1200" b="1" dirty="0" smtClean="0">
                <a:solidFill>
                  <a:schemeClr val="tx1"/>
                </a:solidFill>
                <a:latin typeface="Verdana" panose="020B0604030504040204" pitchFamily="34" charset="0"/>
                <a:ea typeface="Verdana" panose="020B0604030504040204" pitchFamily="34" charset="0"/>
              </a:rPr>
              <a:t>.</a:t>
            </a:r>
          </a:p>
          <a:p>
            <a:pPr algn="ctr"/>
            <a:r>
              <a:rPr lang="fr-FR" sz="1200" b="1" dirty="0" smtClean="0">
                <a:solidFill>
                  <a:schemeClr val="tx1"/>
                </a:solidFill>
                <a:latin typeface="Verdana" panose="020B0604030504040204" pitchFamily="34" charset="0"/>
                <a:ea typeface="Verdana" panose="020B0604030504040204" pitchFamily="34" charset="0"/>
              </a:rPr>
              <a:t>Chaque paquet contient 20 cartes.</a:t>
            </a:r>
          </a:p>
          <a:p>
            <a:pPr algn="ctr"/>
            <a:endParaRPr lang="fr-FR" sz="1200" b="1" dirty="0">
              <a:solidFill>
                <a:schemeClr val="tx1"/>
              </a:solidFill>
              <a:latin typeface="Verdana" panose="020B0604030504040204" pitchFamily="34" charset="0"/>
              <a:ea typeface="Verdana" panose="020B0604030504040204" pitchFamily="34" charset="0"/>
            </a:endParaRPr>
          </a:p>
          <a:p>
            <a:pPr algn="ctr"/>
            <a:r>
              <a:rPr lang="fr-FR" sz="1200" b="1" dirty="0">
                <a:solidFill>
                  <a:schemeClr val="tx1"/>
                </a:solidFill>
                <a:latin typeface="Verdana" panose="020B0604030504040204" pitchFamily="34" charset="0"/>
                <a:ea typeface="Verdana" panose="020B0604030504040204" pitchFamily="34" charset="0"/>
              </a:rPr>
              <a:t>A chaque tour, vous pouvez cliquer sur un paquet pour piocher une carte.</a:t>
            </a:r>
          </a:p>
        </p:txBody>
      </p:sp>
      <p:pic>
        <p:nvPicPr>
          <p:cNvPr id="47" name="Picture 46"/>
          <p:cNvPicPr>
            <a:picLocks noChangeAspect="1"/>
          </p:cNvPicPr>
          <p:nvPr/>
        </p:nvPicPr>
        <p:blipFill>
          <a:blip r:embed="rId2"/>
          <a:stretch>
            <a:fillRect/>
          </a:stretch>
        </p:blipFill>
        <p:spPr>
          <a:xfrm>
            <a:off x="3052738" y="1160647"/>
            <a:ext cx="1290220" cy="1714634"/>
          </a:xfrm>
          <a:prstGeom prst="rect">
            <a:avLst/>
          </a:prstGeom>
        </p:spPr>
      </p:pic>
      <p:pic>
        <p:nvPicPr>
          <p:cNvPr id="48" name="Picture 47"/>
          <p:cNvPicPr>
            <a:picLocks noChangeAspect="1"/>
          </p:cNvPicPr>
          <p:nvPr/>
        </p:nvPicPr>
        <p:blipFill>
          <a:blip r:embed="rId3"/>
          <a:stretch>
            <a:fillRect/>
          </a:stretch>
        </p:blipFill>
        <p:spPr>
          <a:xfrm>
            <a:off x="1346030" y="1160646"/>
            <a:ext cx="1290220" cy="1714634"/>
          </a:xfrm>
          <a:prstGeom prst="rect">
            <a:avLst/>
          </a:prstGeom>
        </p:spPr>
      </p:pic>
      <p:pic>
        <p:nvPicPr>
          <p:cNvPr id="50" name="Picture 49"/>
          <p:cNvPicPr>
            <a:picLocks noChangeAspect="1"/>
          </p:cNvPicPr>
          <p:nvPr/>
        </p:nvPicPr>
        <p:blipFill>
          <a:blip r:embed="rId4">
            <a:duotone>
              <a:schemeClr val="bg2">
                <a:shade val="45000"/>
                <a:satMod val="135000"/>
              </a:schemeClr>
              <a:prstClr val="white"/>
            </a:duotone>
          </a:blip>
          <a:stretch>
            <a:fillRect/>
          </a:stretch>
        </p:blipFill>
        <p:spPr>
          <a:xfrm>
            <a:off x="7934000" y="1412240"/>
            <a:ext cx="716632" cy="952365"/>
          </a:xfrm>
          <a:prstGeom prst="rect">
            <a:avLst/>
          </a:prstGeom>
        </p:spPr>
      </p:pic>
      <p:pic>
        <p:nvPicPr>
          <p:cNvPr id="51" name="Picture 50"/>
          <p:cNvPicPr>
            <a:picLocks noChangeAspect="1"/>
          </p:cNvPicPr>
          <p:nvPr/>
        </p:nvPicPr>
        <p:blipFill>
          <a:blip r:embed="rId5"/>
          <a:stretch>
            <a:fillRect/>
          </a:stretch>
        </p:blipFill>
        <p:spPr>
          <a:xfrm>
            <a:off x="9619652" y="1412240"/>
            <a:ext cx="716632" cy="952365"/>
          </a:xfrm>
          <a:prstGeom prst="rect">
            <a:avLst/>
          </a:prstGeom>
        </p:spPr>
      </p:pic>
      <p:pic>
        <p:nvPicPr>
          <p:cNvPr id="52" name="Picture 51"/>
          <p:cNvPicPr>
            <a:picLocks noChangeAspect="1"/>
          </p:cNvPicPr>
          <p:nvPr/>
        </p:nvPicPr>
        <p:blipFill>
          <a:blip r:embed="rId6"/>
          <a:stretch>
            <a:fillRect/>
          </a:stretch>
        </p:blipFill>
        <p:spPr>
          <a:xfrm>
            <a:off x="8776015" y="1412240"/>
            <a:ext cx="716632" cy="952365"/>
          </a:xfrm>
          <a:prstGeom prst="rect">
            <a:avLst/>
          </a:prstGeom>
        </p:spPr>
      </p:pic>
      <p:pic>
        <p:nvPicPr>
          <p:cNvPr id="53" name="Picture 52"/>
          <p:cNvPicPr>
            <a:picLocks noChangeAspect="1"/>
          </p:cNvPicPr>
          <p:nvPr/>
        </p:nvPicPr>
        <p:blipFill>
          <a:blip r:embed="rId4">
            <a:duotone>
              <a:schemeClr val="bg2">
                <a:shade val="45000"/>
                <a:satMod val="135000"/>
              </a:schemeClr>
              <a:prstClr val="white"/>
            </a:duotone>
          </a:blip>
          <a:stretch>
            <a:fillRect/>
          </a:stretch>
        </p:blipFill>
        <p:spPr>
          <a:xfrm>
            <a:off x="7091985" y="1412240"/>
            <a:ext cx="716632" cy="952365"/>
          </a:xfrm>
          <a:prstGeom prst="rect">
            <a:avLst/>
          </a:prstGeom>
        </p:spPr>
      </p:pic>
      <p:pic>
        <p:nvPicPr>
          <p:cNvPr id="54" name="Picture 53"/>
          <p:cNvPicPr>
            <a:picLocks noChangeAspect="1"/>
          </p:cNvPicPr>
          <p:nvPr/>
        </p:nvPicPr>
        <p:blipFill>
          <a:blip r:embed="rId4">
            <a:duotone>
              <a:schemeClr val="bg2">
                <a:shade val="45000"/>
                <a:satMod val="135000"/>
              </a:schemeClr>
              <a:prstClr val="white"/>
            </a:duotone>
          </a:blip>
          <a:stretch>
            <a:fillRect/>
          </a:stretch>
        </p:blipFill>
        <p:spPr>
          <a:xfrm>
            <a:off x="10463289" y="1412240"/>
            <a:ext cx="716632" cy="952365"/>
          </a:xfrm>
          <a:prstGeom prst="rect">
            <a:avLst/>
          </a:prstGeom>
        </p:spPr>
      </p:pic>
      <p:pic>
        <p:nvPicPr>
          <p:cNvPr id="55" name="Picture 54"/>
          <p:cNvPicPr>
            <a:picLocks noChangeAspect="1"/>
          </p:cNvPicPr>
          <p:nvPr/>
        </p:nvPicPr>
        <p:blipFill>
          <a:blip r:embed="rId4">
            <a:duotone>
              <a:schemeClr val="bg2">
                <a:shade val="45000"/>
                <a:satMod val="135000"/>
              </a:schemeClr>
              <a:prstClr val="white"/>
            </a:duotone>
          </a:blip>
          <a:stretch>
            <a:fillRect/>
          </a:stretch>
        </p:blipFill>
        <p:spPr>
          <a:xfrm>
            <a:off x="11306926" y="1412240"/>
            <a:ext cx="716632" cy="952365"/>
          </a:xfrm>
          <a:prstGeom prst="rect">
            <a:avLst/>
          </a:prstGeom>
        </p:spPr>
      </p:pic>
      <p:sp>
        <p:nvSpPr>
          <p:cNvPr id="56" name="Rounded Rectangle 55"/>
          <p:cNvSpPr/>
          <p:nvPr/>
        </p:nvSpPr>
        <p:spPr>
          <a:xfrm>
            <a:off x="6675425" y="3385686"/>
            <a:ext cx="5710532" cy="2039754"/>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Lorsque vous piochez, les cartes s’ajoutent à votre main.</a:t>
            </a:r>
          </a:p>
          <a:p>
            <a:pPr algn="ctr"/>
            <a:r>
              <a:rPr lang="fr-FR" sz="1200" b="1" dirty="0" smtClean="0">
                <a:solidFill>
                  <a:schemeClr val="tx1"/>
                </a:solidFill>
                <a:latin typeface="Verdana" panose="020B0604030504040204" pitchFamily="34" charset="0"/>
                <a:ea typeface="Verdana" panose="020B0604030504040204" pitchFamily="34" charset="0"/>
              </a:rPr>
              <a:t>Vous </a:t>
            </a:r>
            <a:r>
              <a:rPr lang="fr-FR" sz="1200" b="1" dirty="0">
                <a:solidFill>
                  <a:schemeClr val="tx1"/>
                </a:solidFill>
                <a:latin typeface="Verdana" panose="020B0604030504040204" pitchFamily="34" charset="0"/>
                <a:ea typeface="Verdana" panose="020B0604030504040204" pitchFamily="34" charset="0"/>
              </a:rPr>
              <a:t>pouvez avoir jusqu’à 6 cartes en main</a:t>
            </a:r>
            <a:r>
              <a:rPr lang="fr-FR" sz="1200" b="1" dirty="0" smtClean="0">
                <a:solidFill>
                  <a:schemeClr val="tx1"/>
                </a:solidFill>
                <a:latin typeface="Verdana" panose="020B0604030504040204" pitchFamily="34" charset="0"/>
                <a:ea typeface="Verdana" panose="020B0604030504040204" pitchFamily="34" charset="0"/>
              </a:rPr>
              <a:t>.</a:t>
            </a:r>
          </a:p>
          <a:p>
            <a:pPr algn="ctr"/>
            <a:endParaRPr lang="fr-FR" sz="1200" b="1" dirty="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Cliquez sur une carte de votre main, puis sur le terrain pour la jouer.</a:t>
            </a:r>
            <a:endParaRPr lang="fr-FR" sz="1200" b="1" dirty="0">
              <a:solidFill>
                <a:schemeClr val="tx1"/>
              </a:solidFill>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3232532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8" name="Picture 7"/>
          <p:cNvPicPr>
            <a:picLocks noChangeAspect="1"/>
          </p:cNvPicPr>
          <p:nvPr/>
        </p:nvPicPr>
        <p:blipFill>
          <a:blip r:embed="rId2"/>
          <a:stretch>
            <a:fillRect/>
          </a:stretch>
        </p:blipFill>
        <p:spPr>
          <a:xfrm>
            <a:off x="8978017" y="2743131"/>
            <a:ext cx="1024065" cy="1360928"/>
          </a:xfrm>
          <a:prstGeom prst="rect">
            <a:avLst/>
          </a:prstGeom>
        </p:spPr>
      </p:pic>
      <p:sp>
        <p:nvSpPr>
          <p:cNvPr id="9" name="Rounded Rectangle 8"/>
          <p:cNvSpPr/>
          <p:nvPr/>
        </p:nvSpPr>
        <p:spPr>
          <a:xfrm>
            <a:off x="1110591" y="-570135"/>
            <a:ext cx="3337560"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LE MANA</a:t>
            </a:r>
            <a:endParaRPr lang="fr-FR" sz="2400" b="1" dirty="0">
              <a:solidFill>
                <a:schemeClr val="bg1"/>
              </a:solidFill>
              <a:latin typeface="Verdana" panose="020B0604030504040204" pitchFamily="34" charset="0"/>
              <a:ea typeface="Verdana" panose="020B0604030504040204" pitchFamily="34" charset="0"/>
            </a:endParaRPr>
          </a:p>
        </p:txBody>
      </p:sp>
      <p:sp>
        <p:nvSpPr>
          <p:cNvPr id="26" name="Rounded Rectangle 25"/>
          <p:cNvSpPr/>
          <p:nvPr/>
        </p:nvSpPr>
        <p:spPr>
          <a:xfrm>
            <a:off x="7861911" y="-570135"/>
            <a:ext cx="3337560"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EXEMPLE</a:t>
            </a:r>
            <a:endParaRPr lang="fr-FR" sz="2400" b="1" dirty="0">
              <a:solidFill>
                <a:schemeClr val="bg1"/>
              </a:solidFill>
              <a:latin typeface="Verdana" panose="020B0604030504040204" pitchFamily="34" charset="0"/>
              <a:ea typeface="Verdana" panose="020B0604030504040204" pitchFamily="34" charset="0"/>
            </a:endParaRPr>
          </a:p>
        </p:txBody>
      </p:sp>
      <p:pic>
        <p:nvPicPr>
          <p:cNvPr id="6" name="Picture 5"/>
          <p:cNvPicPr>
            <a:picLocks noChangeAspect="1"/>
          </p:cNvPicPr>
          <p:nvPr/>
        </p:nvPicPr>
        <p:blipFill>
          <a:blip r:embed="rId3"/>
          <a:stretch>
            <a:fillRect/>
          </a:stretch>
        </p:blipFill>
        <p:spPr>
          <a:xfrm>
            <a:off x="-81429" y="1102783"/>
            <a:ext cx="5909826" cy="724324"/>
          </a:xfrm>
          <a:prstGeom prst="rect">
            <a:avLst/>
          </a:prstGeom>
        </p:spPr>
      </p:pic>
      <p:sp>
        <p:nvSpPr>
          <p:cNvPr id="45" name="Rounded Rectangle 44"/>
          <p:cNvSpPr/>
          <p:nvPr/>
        </p:nvSpPr>
        <p:spPr>
          <a:xfrm>
            <a:off x="-156395" y="1978289"/>
            <a:ext cx="6059758" cy="2457685"/>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Vous disposez d’un montant limité de mana de chaque élément : le mana YANG (blanc) et le mana YIN (noir).</a:t>
            </a:r>
          </a:p>
          <a:p>
            <a:pPr algn="ctr"/>
            <a:endParaRPr lang="fr-FR" sz="1200" b="1" dirty="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Utilisez le mana pour payer le cout des cartes que vous jouez.</a:t>
            </a:r>
          </a:p>
          <a:p>
            <a:pPr algn="ctr"/>
            <a:endParaRPr lang="fr-FR" sz="1200" b="1" dirty="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A chaque fois que vous utilisez le mana d’un élément, le mana de l’élément opposé augmente d’autant.</a:t>
            </a:r>
          </a:p>
          <a:p>
            <a:pPr algn="ctr"/>
            <a:endParaRPr lang="fr-FR" sz="1200" b="1" dirty="0">
              <a:solidFill>
                <a:schemeClr val="tx1"/>
              </a:solidFill>
              <a:latin typeface="Verdana" panose="020B0604030504040204" pitchFamily="34" charset="0"/>
              <a:ea typeface="Verdana" panose="020B0604030504040204" pitchFamily="34" charset="0"/>
            </a:endParaRPr>
          </a:p>
          <a:p>
            <a:pPr algn="ctr"/>
            <a:r>
              <a:rPr lang="fr-FR" sz="1200" b="1" dirty="0">
                <a:solidFill>
                  <a:schemeClr val="tx1"/>
                </a:solidFill>
                <a:latin typeface="Verdana" panose="020B0604030504040204" pitchFamily="34" charset="0"/>
                <a:ea typeface="Verdana" panose="020B0604030504040204" pitchFamily="34" charset="0"/>
              </a:rPr>
              <a:t>Durant un même tour, vous ne pouvez utiliser du mana que d’une seule couleur. La première carte que vous jouez détermine la couleur du mana que vous pouvez jouer durant ce tour</a:t>
            </a:r>
            <a:r>
              <a:rPr lang="fr-FR" sz="1200" b="1" dirty="0" smtClean="0">
                <a:solidFill>
                  <a:schemeClr val="tx1"/>
                </a:solidFill>
                <a:latin typeface="Verdana" panose="020B0604030504040204" pitchFamily="34" charset="0"/>
                <a:ea typeface="Verdana" panose="020B0604030504040204" pitchFamily="34" charset="0"/>
              </a:rPr>
              <a:t>.</a:t>
            </a:r>
            <a:endParaRPr lang="fr-FR" sz="1200" b="1" dirty="0">
              <a:solidFill>
                <a:schemeClr val="tx1"/>
              </a:solidFill>
              <a:latin typeface="Verdana" panose="020B0604030504040204" pitchFamily="34" charset="0"/>
              <a:ea typeface="Verdana" panose="020B0604030504040204" pitchFamily="34" charset="0"/>
            </a:endParaRPr>
          </a:p>
        </p:txBody>
      </p:sp>
      <p:pic>
        <p:nvPicPr>
          <p:cNvPr id="7" name="Picture 6"/>
          <p:cNvPicPr>
            <a:picLocks noChangeAspect="1"/>
          </p:cNvPicPr>
          <p:nvPr/>
        </p:nvPicPr>
        <p:blipFill>
          <a:blip r:embed="rId4"/>
          <a:stretch>
            <a:fillRect/>
          </a:stretch>
        </p:blipFill>
        <p:spPr>
          <a:xfrm>
            <a:off x="6303144" y="1102783"/>
            <a:ext cx="6373813" cy="728179"/>
          </a:xfrm>
          <a:prstGeom prst="rect">
            <a:avLst/>
          </a:prstGeom>
        </p:spPr>
      </p:pic>
      <p:pic>
        <p:nvPicPr>
          <p:cNvPr id="11" name="Picture 10"/>
          <p:cNvPicPr>
            <a:picLocks noChangeAspect="1"/>
          </p:cNvPicPr>
          <p:nvPr/>
        </p:nvPicPr>
        <p:blipFill>
          <a:blip r:embed="rId5"/>
          <a:stretch>
            <a:fillRect/>
          </a:stretch>
        </p:blipFill>
        <p:spPr>
          <a:xfrm>
            <a:off x="6303144" y="5091442"/>
            <a:ext cx="6411609" cy="724324"/>
          </a:xfrm>
          <a:prstGeom prst="rect">
            <a:avLst/>
          </a:prstGeom>
        </p:spPr>
      </p:pic>
      <p:sp>
        <p:nvSpPr>
          <p:cNvPr id="47" name="Rounded Rectangle 46"/>
          <p:cNvSpPr/>
          <p:nvPr/>
        </p:nvSpPr>
        <p:spPr>
          <a:xfrm>
            <a:off x="6460170" y="1978290"/>
            <a:ext cx="6059758" cy="592190"/>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Vous disposez d’un mana YIN dans votre barre de mana.</a:t>
            </a:r>
            <a:endParaRPr lang="fr-FR" sz="1200" b="1" dirty="0">
              <a:solidFill>
                <a:schemeClr val="tx1"/>
              </a:solidFill>
              <a:latin typeface="Verdana" panose="020B0604030504040204" pitchFamily="34" charset="0"/>
              <a:ea typeface="Verdana" panose="020B0604030504040204" pitchFamily="34" charset="0"/>
            </a:endParaRPr>
          </a:p>
        </p:txBody>
      </p:sp>
      <p:sp>
        <p:nvSpPr>
          <p:cNvPr id="48" name="Rounded Rectangle 47"/>
          <p:cNvSpPr/>
          <p:nvPr/>
        </p:nvSpPr>
        <p:spPr>
          <a:xfrm>
            <a:off x="6460170" y="4181342"/>
            <a:ext cx="6059758" cy="592190"/>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Vous l’utilisez pour jouer une carte coutant 1 mana YIN.</a:t>
            </a:r>
            <a:endParaRPr lang="fr-FR" sz="1200" b="1" dirty="0">
              <a:solidFill>
                <a:schemeClr val="tx1"/>
              </a:solidFill>
              <a:latin typeface="Verdana" panose="020B0604030504040204" pitchFamily="34" charset="0"/>
              <a:ea typeface="Verdana" panose="020B0604030504040204" pitchFamily="34" charset="0"/>
            </a:endParaRPr>
          </a:p>
        </p:txBody>
      </p:sp>
      <p:sp>
        <p:nvSpPr>
          <p:cNvPr id="49" name="Rounded Rectangle 48"/>
          <p:cNvSpPr/>
          <p:nvPr/>
        </p:nvSpPr>
        <p:spPr>
          <a:xfrm>
            <a:off x="6460170" y="5982462"/>
            <a:ext cx="6059758" cy="752787"/>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Vous gagnez alors un mana YANG que vous pourrez utiliser au tour suivant.</a:t>
            </a:r>
            <a:endParaRPr lang="fr-FR" sz="1200" b="1" dirty="0">
              <a:solidFill>
                <a:schemeClr val="tx1"/>
              </a:solidFill>
              <a:latin typeface="Verdana" panose="020B0604030504040204" pitchFamily="34" charset="0"/>
              <a:ea typeface="Verdana" panose="020B0604030504040204" pitchFamily="34" charset="0"/>
            </a:endParaRPr>
          </a:p>
        </p:txBody>
      </p:sp>
      <p:pic>
        <p:nvPicPr>
          <p:cNvPr id="14" name="Picture 13"/>
          <p:cNvPicPr>
            <a:picLocks noChangeAspect="1"/>
          </p:cNvPicPr>
          <p:nvPr/>
        </p:nvPicPr>
        <p:blipFill>
          <a:blip r:embed="rId6"/>
          <a:stretch>
            <a:fillRect/>
          </a:stretch>
        </p:blipFill>
        <p:spPr>
          <a:xfrm>
            <a:off x="1970354" y="4645196"/>
            <a:ext cx="533884" cy="532718"/>
          </a:xfrm>
          <a:prstGeom prst="rect">
            <a:avLst/>
          </a:prstGeom>
        </p:spPr>
      </p:pic>
      <p:pic>
        <p:nvPicPr>
          <p:cNvPr id="15" name="Picture 14"/>
          <p:cNvPicPr>
            <a:picLocks noChangeAspect="1"/>
          </p:cNvPicPr>
          <p:nvPr/>
        </p:nvPicPr>
        <p:blipFill>
          <a:blip r:embed="rId6"/>
          <a:stretch>
            <a:fillRect/>
          </a:stretch>
        </p:blipFill>
        <p:spPr>
          <a:xfrm>
            <a:off x="2577552" y="4645196"/>
            <a:ext cx="533884" cy="532718"/>
          </a:xfrm>
          <a:prstGeom prst="rect">
            <a:avLst/>
          </a:prstGeom>
        </p:spPr>
      </p:pic>
      <p:pic>
        <p:nvPicPr>
          <p:cNvPr id="16" name="Picture 15"/>
          <p:cNvPicPr>
            <a:picLocks noChangeAspect="1"/>
          </p:cNvPicPr>
          <p:nvPr/>
        </p:nvPicPr>
        <p:blipFill>
          <a:blip r:embed="rId6"/>
          <a:stretch>
            <a:fillRect/>
          </a:stretch>
        </p:blipFill>
        <p:spPr>
          <a:xfrm>
            <a:off x="3174284" y="4645196"/>
            <a:ext cx="533884" cy="532718"/>
          </a:xfrm>
          <a:prstGeom prst="rect">
            <a:avLst/>
          </a:prstGeom>
        </p:spPr>
      </p:pic>
      <p:sp>
        <p:nvSpPr>
          <p:cNvPr id="17" name="Rounded Rectangle 16"/>
          <p:cNvSpPr/>
          <p:nvPr/>
        </p:nvSpPr>
        <p:spPr>
          <a:xfrm>
            <a:off x="-156395" y="5300664"/>
            <a:ext cx="6059758" cy="1434586"/>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Le mana disponible augmente au fil de la partie.</a:t>
            </a:r>
          </a:p>
          <a:p>
            <a:pPr algn="ctr"/>
            <a:r>
              <a:rPr lang="fr-FR" sz="1200" b="1" dirty="0" smtClean="0">
                <a:solidFill>
                  <a:schemeClr val="tx1"/>
                </a:solidFill>
                <a:latin typeface="Verdana" panose="020B0604030504040204" pitchFamily="34" charset="0"/>
                <a:ea typeface="Verdana" panose="020B0604030504040204" pitchFamily="34" charset="0"/>
              </a:rPr>
              <a:t>Ainsi au début de certains tours, un mana supplémentaire de chaque couleur sera ajouté à votre barre de mana. </a:t>
            </a:r>
          </a:p>
          <a:p>
            <a:pPr algn="ctr"/>
            <a:r>
              <a:rPr lang="fr-FR" sz="1200" b="1" dirty="0" smtClean="0">
                <a:solidFill>
                  <a:schemeClr val="tx1"/>
                </a:solidFill>
                <a:latin typeface="Verdana" panose="020B0604030504040204" pitchFamily="34" charset="0"/>
                <a:ea typeface="Verdana" panose="020B0604030504040204" pitchFamily="34" charset="0"/>
              </a:rPr>
              <a:t>Vous pourrez alors jouer des cartes coutant plusieurs manas.</a:t>
            </a:r>
            <a:endParaRPr lang="fr-FR" sz="1200" b="1" dirty="0">
              <a:solidFill>
                <a:schemeClr val="tx1"/>
              </a:solidFill>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1903339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2" name="Picture 1"/>
          <p:cNvPicPr>
            <a:picLocks noChangeAspect="1"/>
          </p:cNvPicPr>
          <p:nvPr/>
        </p:nvPicPr>
        <p:blipFill>
          <a:blip r:embed="rId2"/>
          <a:stretch>
            <a:fillRect/>
          </a:stretch>
        </p:blipFill>
        <p:spPr>
          <a:xfrm>
            <a:off x="138898" y="1740640"/>
            <a:ext cx="2316681" cy="3078747"/>
          </a:xfrm>
          <a:prstGeom prst="rect">
            <a:avLst/>
          </a:prstGeom>
        </p:spPr>
      </p:pic>
      <p:pic>
        <p:nvPicPr>
          <p:cNvPr id="8" name="Picture 7"/>
          <p:cNvPicPr>
            <a:picLocks noChangeAspect="1"/>
          </p:cNvPicPr>
          <p:nvPr/>
        </p:nvPicPr>
        <p:blipFill>
          <a:blip r:embed="rId3"/>
          <a:stretch>
            <a:fillRect/>
          </a:stretch>
        </p:blipFill>
        <p:spPr>
          <a:xfrm>
            <a:off x="6705920" y="1746888"/>
            <a:ext cx="2311981" cy="3072499"/>
          </a:xfrm>
          <a:prstGeom prst="rect">
            <a:avLst/>
          </a:prstGeom>
        </p:spPr>
      </p:pic>
      <p:sp>
        <p:nvSpPr>
          <p:cNvPr id="3" name="TextBox 2"/>
          <p:cNvSpPr txBox="1"/>
          <p:nvPr/>
        </p:nvSpPr>
        <p:spPr>
          <a:xfrm>
            <a:off x="7734588" y="3511797"/>
            <a:ext cx="254643" cy="461665"/>
          </a:xfrm>
          <a:prstGeom prst="rect">
            <a:avLst/>
          </a:prstGeom>
          <a:noFill/>
        </p:spPr>
        <p:txBody>
          <a:bodyPr wrap="square" rtlCol="0">
            <a:spAutoFit/>
          </a:bodyPr>
          <a:lstStyle/>
          <a:p>
            <a:pPr algn="ctr"/>
            <a:r>
              <a:rPr lang="fr-FR" sz="2400" b="1" dirty="0" smtClean="0"/>
              <a:t>6</a:t>
            </a:r>
            <a:endParaRPr lang="fr-FR" sz="2400" b="1" dirty="0"/>
          </a:p>
        </p:txBody>
      </p:sp>
      <p:cxnSp>
        <p:nvCxnSpPr>
          <p:cNvPr id="10" name="Straight Connector 9"/>
          <p:cNvCxnSpPr/>
          <p:nvPr/>
        </p:nvCxnSpPr>
        <p:spPr>
          <a:xfrm>
            <a:off x="1555259" y="1934511"/>
            <a:ext cx="2763680"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12" name="Oval 11"/>
          <p:cNvSpPr/>
          <p:nvPr/>
        </p:nvSpPr>
        <p:spPr>
          <a:xfrm>
            <a:off x="1422209" y="1801461"/>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3" name="Straight Connector 12"/>
          <p:cNvCxnSpPr/>
          <p:nvPr/>
        </p:nvCxnSpPr>
        <p:spPr>
          <a:xfrm>
            <a:off x="1382539" y="3751980"/>
            <a:ext cx="2936400"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1249489" y="3618930"/>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5" name="Straight Connector 14"/>
          <p:cNvCxnSpPr/>
          <p:nvPr/>
        </p:nvCxnSpPr>
        <p:spPr>
          <a:xfrm>
            <a:off x="1382539" y="4395750"/>
            <a:ext cx="0" cy="55725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16" name="Oval 15"/>
          <p:cNvSpPr/>
          <p:nvPr/>
        </p:nvSpPr>
        <p:spPr>
          <a:xfrm>
            <a:off x="1249489" y="4262700"/>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 name="Oval 17"/>
          <p:cNvSpPr/>
          <p:nvPr/>
        </p:nvSpPr>
        <p:spPr>
          <a:xfrm>
            <a:off x="1865337" y="4262700"/>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Rounded Rectangle 18"/>
          <p:cNvSpPr/>
          <p:nvPr/>
        </p:nvSpPr>
        <p:spPr>
          <a:xfrm>
            <a:off x="3687277" y="3402534"/>
            <a:ext cx="1655180" cy="671331"/>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Puissance</a:t>
            </a:r>
            <a:endParaRPr lang="fr-FR" sz="1200" b="1" dirty="0">
              <a:solidFill>
                <a:schemeClr val="tx1"/>
              </a:solidFill>
              <a:latin typeface="Verdana" panose="020B0604030504040204" pitchFamily="34" charset="0"/>
              <a:ea typeface="Verdana" panose="020B0604030504040204" pitchFamily="34" charset="0"/>
            </a:endParaRPr>
          </a:p>
        </p:txBody>
      </p:sp>
      <p:cxnSp>
        <p:nvCxnSpPr>
          <p:cNvPr id="21" name="Straight Connector 20"/>
          <p:cNvCxnSpPr/>
          <p:nvPr/>
        </p:nvCxnSpPr>
        <p:spPr>
          <a:xfrm>
            <a:off x="2406057" y="2841105"/>
            <a:ext cx="1912882"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22" name="Oval 21"/>
          <p:cNvSpPr/>
          <p:nvPr/>
        </p:nvSpPr>
        <p:spPr>
          <a:xfrm>
            <a:off x="2273007" y="2708055"/>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 name="Rounded Rectangle 23"/>
          <p:cNvSpPr/>
          <p:nvPr/>
        </p:nvSpPr>
        <p:spPr>
          <a:xfrm>
            <a:off x="3687277" y="2489623"/>
            <a:ext cx="1655180" cy="671331"/>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Couleur de la carte</a:t>
            </a:r>
            <a:endParaRPr lang="fr-FR" sz="1200" b="1" dirty="0">
              <a:solidFill>
                <a:schemeClr val="tx1"/>
              </a:solidFill>
              <a:latin typeface="Verdana" panose="020B0604030504040204" pitchFamily="34" charset="0"/>
              <a:ea typeface="Verdana" panose="020B0604030504040204" pitchFamily="34" charset="0"/>
            </a:endParaRPr>
          </a:p>
        </p:txBody>
      </p:sp>
      <p:sp>
        <p:nvSpPr>
          <p:cNvPr id="4" name="Rounded Rectangle 3"/>
          <p:cNvSpPr/>
          <p:nvPr/>
        </p:nvSpPr>
        <p:spPr>
          <a:xfrm>
            <a:off x="3687277" y="1613317"/>
            <a:ext cx="1655180" cy="671331"/>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Cout en mana</a:t>
            </a:r>
            <a:endParaRPr lang="fr-FR" sz="1200" b="1" dirty="0">
              <a:solidFill>
                <a:schemeClr val="tx1"/>
              </a:solidFill>
              <a:latin typeface="Verdana" panose="020B0604030504040204" pitchFamily="34" charset="0"/>
              <a:ea typeface="Verdana" panose="020B0604030504040204" pitchFamily="34" charset="0"/>
            </a:endParaRPr>
          </a:p>
        </p:txBody>
      </p:sp>
      <p:cxnSp>
        <p:nvCxnSpPr>
          <p:cNvPr id="23" name="Straight Connector 22"/>
          <p:cNvCxnSpPr/>
          <p:nvPr/>
        </p:nvCxnSpPr>
        <p:spPr>
          <a:xfrm>
            <a:off x="1992139" y="4395750"/>
            <a:ext cx="0" cy="55725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1345963" y="4950860"/>
            <a:ext cx="2936400"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20" name="Rounded Rectangle 19"/>
          <p:cNvSpPr/>
          <p:nvPr/>
        </p:nvSpPr>
        <p:spPr>
          <a:xfrm>
            <a:off x="3687277" y="4589965"/>
            <a:ext cx="1655180" cy="671331"/>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Effets</a:t>
            </a:r>
            <a:endParaRPr lang="fr-FR" sz="1200" b="1" dirty="0">
              <a:solidFill>
                <a:schemeClr val="tx1"/>
              </a:solidFill>
              <a:latin typeface="Verdana" panose="020B0604030504040204" pitchFamily="34" charset="0"/>
              <a:ea typeface="Verdana" panose="020B0604030504040204" pitchFamily="34" charset="0"/>
            </a:endParaRPr>
          </a:p>
        </p:txBody>
      </p:sp>
      <p:sp>
        <p:nvSpPr>
          <p:cNvPr id="9" name="Rounded Rectangle 8"/>
          <p:cNvSpPr/>
          <p:nvPr/>
        </p:nvSpPr>
        <p:spPr>
          <a:xfrm>
            <a:off x="1110591" y="-570135"/>
            <a:ext cx="3337560"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LES CARTES</a:t>
            </a:r>
            <a:endParaRPr lang="fr-FR" sz="2400" b="1" dirty="0">
              <a:solidFill>
                <a:schemeClr val="bg1"/>
              </a:solidFill>
              <a:latin typeface="Verdana" panose="020B0604030504040204" pitchFamily="34" charset="0"/>
              <a:ea typeface="Verdana" panose="020B0604030504040204" pitchFamily="34" charset="0"/>
            </a:endParaRPr>
          </a:p>
        </p:txBody>
      </p:sp>
      <p:sp>
        <p:nvSpPr>
          <p:cNvPr id="26" name="Rounded Rectangle 25"/>
          <p:cNvSpPr/>
          <p:nvPr/>
        </p:nvSpPr>
        <p:spPr>
          <a:xfrm>
            <a:off x="7861911" y="-570135"/>
            <a:ext cx="3337560"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EXEMPLE</a:t>
            </a:r>
            <a:endParaRPr lang="fr-FR" sz="2400" b="1" dirty="0">
              <a:solidFill>
                <a:schemeClr val="bg1"/>
              </a:solidFill>
              <a:latin typeface="Verdana" panose="020B0604030504040204" pitchFamily="34" charset="0"/>
              <a:ea typeface="Verdana" panose="020B0604030504040204" pitchFamily="34" charset="0"/>
            </a:endParaRPr>
          </a:p>
        </p:txBody>
      </p:sp>
      <p:cxnSp>
        <p:nvCxnSpPr>
          <p:cNvPr id="27" name="Straight Connector 26"/>
          <p:cNvCxnSpPr/>
          <p:nvPr/>
        </p:nvCxnSpPr>
        <p:spPr>
          <a:xfrm>
            <a:off x="8224165" y="1934511"/>
            <a:ext cx="2763680"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28" name="Oval 27"/>
          <p:cNvSpPr/>
          <p:nvPr/>
        </p:nvSpPr>
        <p:spPr>
          <a:xfrm>
            <a:off x="8091115" y="1801461"/>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29" name="Straight Connector 28"/>
          <p:cNvCxnSpPr/>
          <p:nvPr/>
        </p:nvCxnSpPr>
        <p:spPr>
          <a:xfrm>
            <a:off x="8101318" y="3751980"/>
            <a:ext cx="2936400"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30" name="Oval 29"/>
          <p:cNvSpPr/>
          <p:nvPr/>
        </p:nvSpPr>
        <p:spPr>
          <a:xfrm>
            <a:off x="7968268" y="3618930"/>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31" name="Straight Connector 30"/>
          <p:cNvCxnSpPr/>
          <p:nvPr/>
        </p:nvCxnSpPr>
        <p:spPr>
          <a:xfrm>
            <a:off x="8068071" y="4395750"/>
            <a:ext cx="0" cy="823628"/>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32" name="Oval 31"/>
          <p:cNvSpPr/>
          <p:nvPr/>
        </p:nvSpPr>
        <p:spPr>
          <a:xfrm>
            <a:off x="7935021" y="4262700"/>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 name="Rounded Rectangle 33"/>
          <p:cNvSpPr/>
          <p:nvPr/>
        </p:nvSpPr>
        <p:spPr>
          <a:xfrm>
            <a:off x="9592798" y="3402534"/>
            <a:ext cx="2995442" cy="671331"/>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La carte a une puissance de 6</a:t>
            </a:r>
            <a:endParaRPr lang="fr-FR" sz="1200" b="1" dirty="0">
              <a:solidFill>
                <a:schemeClr val="tx1"/>
              </a:solidFill>
              <a:latin typeface="Verdana" panose="020B0604030504040204" pitchFamily="34" charset="0"/>
              <a:ea typeface="Verdana" panose="020B0604030504040204" pitchFamily="34" charset="0"/>
            </a:endParaRPr>
          </a:p>
        </p:txBody>
      </p:sp>
      <p:cxnSp>
        <p:nvCxnSpPr>
          <p:cNvPr id="35" name="Straight Connector 34"/>
          <p:cNvCxnSpPr/>
          <p:nvPr/>
        </p:nvCxnSpPr>
        <p:spPr>
          <a:xfrm>
            <a:off x="8950270" y="2841105"/>
            <a:ext cx="1912882"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36" name="Oval 35"/>
          <p:cNvSpPr/>
          <p:nvPr/>
        </p:nvSpPr>
        <p:spPr>
          <a:xfrm>
            <a:off x="8817220" y="2708055"/>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Rounded Rectangle 36"/>
          <p:cNvSpPr/>
          <p:nvPr/>
        </p:nvSpPr>
        <p:spPr>
          <a:xfrm>
            <a:off x="9592798" y="2489623"/>
            <a:ext cx="2995442" cy="671331"/>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La carte est de couleur noire</a:t>
            </a:r>
            <a:endParaRPr lang="fr-FR" sz="1200" b="1" dirty="0">
              <a:solidFill>
                <a:schemeClr val="tx1"/>
              </a:solidFill>
              <a:latin typeface="Verdana" panose="020B0604030504040204" pitchFamily="34" charset="0"/>
              <a:ea typeface="Verdana" panose="020B0604030504040204" pitchFamily="34" charset="0"/>
            </a:endParaRPr>
          </a:p>
        </p:txBody>
      </p:sp>
      <p:sp>
        <p:nvSpPr>
          <p:cNvPr id="38" name="Rounded Rectangle 37"/>
          <p:cNvSpPr/>
          <p:nvPr/>
        </p:nvSpPr>
        <p:spPr>
          <a:xfrm>
            <a:off x="9592798" y="1613317"/>
            <a:ext cx="2995442" cy="671331"/>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La carte coute 1 mana Yin</a:t>
            </a:r>
            <a:endParaRPr lang="fr-FR" sz="1200" b="1" dirty="0">
              <a:solidFill>
                <a:schemeClr val="tx1"/>
              </a:solidFill>
              <a:latin typeface="Verdana" panose="020B0604030504040204" pitchFamily="34" charset="0"/>
              <a:ea typeface="Verdana" panose="020B0604030504040204" pitchFamily="34" charset="0"/>
            </a:endParaRPr>
          </a:p>
        </p:txBody>
      </p:sp>
      <p:cxnSp>
        <p:nvCxnSpPr>
          <p:cNvPr id="40" name="Straight Connector 39"/>
          <p:cNvCxnSpPr/>
          <p:nvPr/>
        </p:nvCxnSpPr>
        <p:spPr>
          <a:xfrm>
            <a:off x="8031495" y="5219378"/>
            <a:ext cx="2936400"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p:nvSpPr>
        <p:spPr>
          <a:xfrm>
            <a:off x="9592798" y="4883713"/>
            <a:ext cx="2995442" cy="671331"/>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La carte génère 2 points de victoire OMBRE</a:t>
            </a:r>
            <a:endParaRPr lang="fr-FR" sz="1200" b="1" dirty="0">
              <a:solidFill>
                <a:schemeClr val="tx1"/>
              </a:solidFill>
              <a:latin typeface="Verdana" panose="020B0604030504040204" pitchFamily="34" charset="0"/>
              <a:ea typeface="Verdana" panose="020B0604030504040204" pitchFamily="34" charset="0"/>
            </a:endParaRPr>
          </a:p>
        </p:txBody>
      </p:sp>
      <p:cxnSp>
        <p:nvCxnSpPr>
          <p:cNvPr id="42" name="Straight Connector 41"/>
          <p:cNvCxnSpPr/>
          <p:nvPr/>
        </p:nvCxnSpPr>
        <p:spPr>
          <a:xfrm>
            <a:off x="8855538" y="4457730"/>
            <a:ext cx="1912882"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43" name="Oval 42"/>
          <p:cNvSpPr/>
          <p:nvPr/>
        </p:nvSpPr>
        <p:spPr>
          <a:xfrm>
            <a:off x="8722488" y="4324680"/>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Rounded Rectangle 43"/>
          <p:cNvSpPr/>
          <p:nvPr/>
        </p:nvSpPr>
        <p:spPr>
          <a:xfrm>
            <a:off x="9592798" y="4141312"/>
            <a:ext cx="2995442" cy="671331"/>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L’effet de la carte s’active à chaque tour</a:t>
            </a:r>
            <a:endParaRPr lang="fr-FR" sz="1200" b="1" dirty="0">
              <a:solidFill>
                <a:schemeClr val="tx1"/>
              </a:solidFill>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1142734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ounded Rectangle 8"/>
          <p:cNvSpPr/>
          <p:nvPr/>
        </p:nvSpPr>
        <p:spPr>
          <a:xfrm>
            <a:off x="1110591" y="-570135"/>
            <a:ext cx="3337560"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LES UNITÉS</a:t>
            </a:r>
            <a:endParaRPr lang="fr-FR" sz="2400" b="1" dirty="0">
              <a:solidFill>
                <a:schemeClr val="bg1"/>
              </a:solidFill>
              <a:latin typeface="Verdana" panose="020B0604030504040204" pitchFamily="34" charset="0"/>
              <a:ea typeface="Verdana" panose="020B0604030504040204" pitchFamily="34" charset="0"/>
            </a:endParaRPr>
          </a:p>
        </p:txBody>
      </p:sp>
      <p:sp>
        <p:nvSpPr>
          <p:cNvPr id="26" name="Rounded Rectangle 25"/>
          <p:cNvSpPr/>
          <p:nvPr/>
        </p:nvSpPr>
        <p:spPr>
          <a:xfrm>
            <a:off x="7861911" y="-570135"/>
            <a:ext cx="3337560"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LES FACTIONS</a:t>
            </a:r>
            <a:endParaRPr lang="fr-FR" sz="2400" b="1" dirty="0">
              <a:solidFill>
                <a:schemeClr val="bg1"/>
              </a:solidFill>
              <a:latin typeface="Verdana" panose="020B0604030504040204" pitchFamily="34" charset="0"/>
              <a:ea typeface="Verdana" panose="020B060403050404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62225" y="650143"/>
            <a:ext cx="3117773" cy="2641036"/>
          </a:xfrm>
          <a:prstGeom prst="rect">
            <a:avLst/>
          </a:prstGeom>
        </p:spPr>
      </p:pic>
      <p:sp>
        <p:nvSpPr>
          <p:cNvPr id="45" name="TextBox 44"/>
          <p:cNvSpPr txBox="1"/>
          <p:nvPr/>
        </p:nvSpPr>
        <p:spPr>
          <a:xfrm>
            <a:off x="2704977" y="2540918"/>
            <a:ext cx="254643" cy="523220"/>
          </a:xfrm>
          <a:prstGeom prst="rect">
            <a:avLst/>
          </a:prstGeom>
          <a:noFill/>
        </p:spPr>
        <p:txBody>
          <a:bodyPr wrap="square" rtlCol="0">
            <a:spAutoFit/>
          </a:bodyPr>
          <a:lstStyle/>
          <a:p>
            <a:pPr algn="ctr"/>
            <a:r>
              <a:rPr lang="fr-FR" sz="2800" b="1" dirty="0" smtClean="0"/>
              <a:t>6</a:t>
            </a:r>
            <a:endParaRPr lang="fr-FR" sz="2800" b="1" dirty="0"/>
          </a:p>
        </p:txBody>
      </p:sp>
      <p:cxnSp>
        <p:nvCxnSpPr>
          <p:cNvPr id="49" name="Straight Connector 48"/>
          <p:cNvCxnSpPr/>
          <p:nvPr/>
        </p:nvCxnSpPr>
        <p:spPr>
          <a:xfrm>
            <a:off x="2835768" y="3174000"/>
            <a:ext cx="0" cy="1307468"/>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50" name="Oval 49"/>
          <p:cNvSpPr/>
          <p:nvPr/>
        </p:nvSpPr>
        <p:spPr>
          <a:xfrm>
            <a:off x="2704977" y="3040951"/>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Rounded Rectangle 50"/>
          <p:cNvSpPr/>
          <p:nvPr/>
        </p:nvSpPr>
        <p:spPr>
          <a:xfrm>
            <a:off x="-51381" y="4128235"/>
            <a:ext cx="5683876" cy="1739476"/>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La puissance de l’unité représente son attaque et sa vie.</a:t>
            </a:r>
          </a:p>
          <a:p>
            <a:pPr algn="ctr"/>
            <a:r>
              <a:rPr lang="fr-FR" sz="1200" b="1" dirty="0" smtClean="0">
                <a:solidFill>
                  <a:schemeClr val="tx1"/>
                </a:solidFill>
                <a:latin typeface="Verdana" panose="020B0604030504040204" pitchFamily="34" charset="0"/>
                <a:ea typeface="Verdana" panose="020B0604030504040204" pitchFamily="34" charset="0"/>
              </a:rPr>
              <a:t>Cette unité inflige 6 dégâts lors d’un combat.</a:t>
            </a:r>
          </a:p>
          <a:p>
            <a:pPr algn="ctr"/>
            <a:r>
              <a:rPr lang="fr-FR" sz="1200" b="1" dirty="0" smtClean="0">
                <a:solidFill>
                  <a:schemeClr val="tx1"/>
                </a:solidFill>
                <a:latin typeface="Verdana" panose="020B0604030504040204" pitchFamily="34" charset="0"/>
                <a:ea typeface="Verdana" panose="020B0604030504040204" pitchFamily="34" charset="0"/>
              </a:rPr>
              <a:t>Lorsqu’une unité subit des dégâts, sa puissance diminue d’autant.</a:t>
            </a:r>
          </a:p>
          <a:p>
            <a:pPr algn="ctr"/>
            <a:r>
              <a:rPr lang="fr-FR" sz="1200" b="1" dirty="0" smtClean="0">
                <a:solidFill>
                  <a:schemeClr val="tx1"/>
                </a:solidFill>
                <a:latin typeface="Verdana" panose="020B0604030504040204" pitchFamily="34" charset="0"/>
                <a:ea typeface="Verdana" panose="020B0604030504040204" pitchFamily="34" charset="0"/>
              </a:rPr>
              <a:t>Cette unité </a:t>
            </a:r>
            <a:r>
              <a:rPr lang="fr-FR" sz="1200" b="1" dirty="0">
                <a:solidFill>
                  <a:schemeClr val="tx1"/>
                </a:solidFill>
                <a:latin typeface="Verdana" panose="020B0604030504040204" pitchFamily="34" charset="0"/>
                <a:ea typeface="Verdana" panose="020B0604030504040204" pitchFamily="34" charset="0"/>
              </a:rPr>
              <a:t>peut absorber 6 dégâts avant de mourir.</a:t>
            </a:r>
          </a:p>
        </p:txBody>
      </p:sp>
      <p:pic>
        <p:nvPicPr>
          <p:cNvPr id="17" name="Picture 16"/>
          <p:cNvPicPr>
            <a:picLocks noChangeAspect="1"/>
          </p:cNvPicPr>
          <p:nvPr/>
        </p:nvPicPr>
        <p:blipFill>
          <a:blip r:embed="rId3"/>
          <a:stretch>
            <a:fillRect/>
          </a:stretch>
        </p:blipFill>
        <p:spPr>
          <a:xfrm>
            <a:off x="6594648" y="1005570"/>
            <a:ext cx="1204500" cy="1197200"/>
          </a:xfrm>
          <a:prstGeom prst="rect">
            <a:avLst/>
          </a:prstGeom>
        </p:spPr>
      </p:pic>
      <p:pic>
        <p:nvPicPr>
          <p:cNvPr id="33" name="Picture 32"/>
          <p:cNvPicPr>
            <a:picLocks noChangeAspect="1"/>
          </p:cNvPicPr>
          <p:nvPr/>
        </p:nvPicPr>
        <p:blipFill>
          <a:blip r:embed="rId4"/>
          <a:stretch>
            <a:fillRect/>
          </a:stretch>
        </p:blipFill>
        <p:spPr>
          <a:xfrm>
            <a:off x="6589091" y="2367911"/>
            <a:ext cx="1204500" cy="1197200"/>
          </a:xfrm>
          <a:prstGeom prst="rect">
            <a:avLst/>
          </a:prstGeom>
        </p:spPr>
      </p:pic>
      <p:pic>
        <p:nvPicPr>
          <p:cNvPr id="39" name="Picture 38"/>
          <p:cNvPicPr>
            <a:picLocks noChangeAspect="1"/>
          </p:cNvPicPr>
          <p:nvPr/>
        </p:nvPicPr>
        <p:blipFill>
          <a:blip r:embed="rId5"/>
          <a:stretch>
            <a:fillRect/>
          </a:stretch>
        </p:blipFill>
        <p:spPr>
          <a:xfrm>
            <a:off x="6589090" y="3723760"/>
            <a:ext cx="1204500" cy="1197200"/>
          </a:xfrm>
          <a:prstGeom prst="rect">
            <a:avLst/>
          </a:prstGeom>
        </p:spPr>
      </p:pic>
      <p:pic>
        <p:nvPicPr>
          <p:cNvPr id="64" name="Picture 63"/>
          <p:cNvPicPr>
            <a:picLocks noChangeAspect="1"/>
          </p:cNvPicPr>
          <p:nvPr/>
        </p:nvPicPr>
        <p:blipFill>
          <a:blip r:embed="rId6"/>
          <a:stretch>
            <a:fillRect/>
          </a:stretch>
        </p:blipFill>
        <p:spPr>
          <a:xfrm>
            <a:off x="6589090" y="5079771"/>
            <a:ext cx="1204500" cy="1197200"/>
          </a:xfrm>
          <a:prstGeom prst="rect">
            <a:avLst/>
          </a:prstGeom>
        </p:spPr>
      </p:pic>
      <p:sp>
        <p:nvSpPr>
          <p:cNvPr id="71" name="Rounded Rectangle 70"/>
          <p:cNvSpPr/>
          <p:nvPr/>
        </p:nvSpPr>
        <p:spPr>
          <a:xfrm>
            <a:off x="7925311" y="1097365"/>
            <a:ext cx="1239520" cy="1013608"/>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100" b="1" dirty="0" smtClean="0">
                <a:solidFill>
                  <a:schemeClr val="tx1"/>
                </a:solidFill>
                <a:latin typeface="Verdana" panose="020B0604030504040204" pitchFamily="34" charset="0"/>
                <a:ea typeface="Verdana" panose="020B0604030504040204" pitchFamily="34" charset="0"/>
              </a:rPr>
              <a:t>ANGES</a:t>
            </a:r>
          </a:p>
        </p:txBody>
      </p:sp>
      <p:pic>
        <p:nvPicPr>
          <p:cNvPr id="72" name="Picture 71"/>
          <p:cNvPicPr>
            <a:picLocks noChangeAspect="1"/>
          </p:cNvPicPr>
          <p:nvPr/>
        </p:nvPicPr>
        <p:blipFill rotWithShape="1">
          <a:blip r:embed="rId7"/>
          <a:srcRect l="10818" t="1291"/>
          <a:stretch/>
        </p:blipFill>
        <p:spPr>
          <a:xfrm>
            <a:off x="13979587" y="-3138990"/>
            <a:ext cx="496484" cy="495196"/>
          </a:xfrm>
          <a:prstGeom prst="ellipse">
            <a:avLst/>
          </a:prstGeom>
        </p:spPr>
      </p:pic>
      <p:pic>
        <p:nvPicPr>
          <p:cNvPr id="73" name="Picture 72"/>
          <p:cNvPicPr>
            <a:picLocks noChangeAspect="1"/>
          </p:cNvPicPr>
          <p:nvPr/>
        </p:nvPicPr>
        <p:blipFill>
          <a:blip r:embed="rId8"/>
          <a:stretch>
            <a:fillRect/>
          </a:stretch>
        </p:blipFill>
        <p:spPr>
          <a:xfrm>
            <a:off x="13706690" y="-2702366"/>
            <a:ext cx="612170" cy="612170"/>
          </a:xfrm>
          <a:prstGeom prst="rect">
            <a:avLst/>
          </a:prstGeom>
        </p:spPr>
      </p:pic>
      <p:pic>
        <p:nvPicPr>
          <p:cNvPr id="74" name="Picture 73"/>
          <p:cNvPicPr>
            <a:picLocks noChangeAspect="1"/>
          </p:cNvPicPr>
          <p:nvPr/>
        </p:nvPicPr>
        <p:blipFill>
          <a:blip r:embed="rId9"/>
          <a:stretch>
            <a:fillRect/>
          </a:stretch>
        </p:blipFill>
        <p:spPr>
          <a:xfrm>
            <a:off x="13860249" y="-3459981"/>
            <a:ext cx="305053" cy="304387"/>
          </a:xfrm>
          <a:prstGeom prst="rect">
            <a:avLst/>
          </a:prstGeom>
        </p:spPr>
      </p:pic>
      <p:pic>
        <p:nvPicPr>
          <p:cNvPr id="75" name="Picture 74"/>
          <p:cNvPicPr>
            <a:picLocks noChangeAspect="1"/>
          </p:cNvPicPr>
          <p:nvPr/>
        </p:nvPicPr>
        <p:blipFill>
          <a:blip r:embed="rId10"/>
          <a:stretch>
            <a:fillRect/>
          </a:stretch>
        </p:blipFill>
        <p:spPr>
          <a:xfrm>
            <a:off x="13711834" y="-3173498"/>
            <a:ext cx="273817" cy="271828"/>
          </a:xfrm>
          <a:prstGeom prst="rect">
            <a:avLst/>
          </a:prstGeom>
        </p:spPr>
      </p:pic>
      <p:sp>
        <p:nvSpPr>
          <p:cNvPr id="76" name="Rounded Rectangle 75"/>
          <p:cNvSpPr/>
          <p:nvPr/>
        </p:nvSpPr>
        <p:spPr>
          <a:xfrm>
            <a:off x="9290994" y="1094445"/>
            <a:ext cx="3206285" cy="1017004"/>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fr-FR" sz="1200" b="1" i="1" dirty="0" smtClean="0">
                <a:solidFill>
                  <a:schemeClr val="tx1"/>
                </a:solidFill>
                <a:latin typeface="Verdana" panose="020B0604030504040204" pitchFamily="34" charset="0"/>
                <a:ea typeface="Verdana" panose="020B0604030504040204" pitchFamily="34" charset="0"/>
              </a:rPr>
              <a:t>Couleur de prédilection  :</a:t>
            </a:r>
          </a:p>
          <a:p>
            <a:endParaRPr lang="fr-FR" sz="1200" b="1" i="1" dirty="0" smtClean="0">
              <a:solidFill>
                <a:schemeClr val="tx1"/>
              </a:solidFill>
              <a:latin typeface="Verdana" panose="020B0604030504040204" pitchFamily="34" charset="0"/>
              <a:ea typeface="Verdana" panose="020B0604030504040204" pitchFamily="34" charset="0"/>
            </a:endParaRPr>
          </a:p>
          <a:p>
            <a:endParaRPr lang="fr-FR" sz="1200" b="1" i="1" dirty="0">
              <a:solidFill>
                <a:schemeClr val="tx1"/>
              </a:solidFill>
              <a:latin typeface="Verdana" panose="020B0604030504040204" pitchFamily="34" charset="0"/>
              <a:ea typeface="Verdana" panose="020B0604030504040204" pitchFamily="34" charset="0"/>
            </a:endParaRPr>
          </a:p>
          <a:p>
            <a:r>
              <a:rPr lang="fr-FR" sz="1200" b="1" i="1" dirty="0" smtClean="0">
                <a:solidFill>
                  <a:schemeClr val="tx1"/>
                </a:solidFill>
                <a:latin typeface="Verdana" panose="020B0604030504040204" pitchFamily="34" charset="0"/>
                <a:ea typeface="Verdana" panose="020B0604030504040204" pitchFamily="34" charset="0"/>
              </a:rPr>
              <a:t>Elément de prédilection :  </a:t>
            </a:r>
            <a:endParaRPr lang="fr-FR" sz="1200" b="1" i="1" dirty="0">
              <a:solidFill>
                <a:schemeClr val="tx1"/>
              </a:solidFill>
              <a:latin typeface="Verdana" panose="020B0604030504040204" pitchFamily="34" charset="0"/>
              <a:ea typeface="Verdana" panose="020B0604030504040204" pitchFamily="34" charset="0"/>
            </a:endParaRPr>
          </a:p>
        </p:txBody>
      </p:sp>
      <p:pic>
        <p:nvPicPr>
          <p:cNvPr id="77" name="Picture 76"/>
          <p:cNvPicPr>
            <a:picLocks noChangeAspect="1"/>
          </p:cNvPicPr>
          <p:nvPr/>
        </p:nvPicPr>
        <p:blipFill>
          <a:blip r:embed="rId8"/>
          <a:stretch>
            <a:fillRect/>
          </a:stretch>
        </p:blipFill>
        <p:spPr>
          <a:xfrm>
            <a:off x="11843444" y="1654223"/>
            <a:ext cx="393563" cy="393563"/>
          </a:xfrm>
          <a:prstGeom prst="rect">
            <a:avLst/>
          </a:prstGeom>
        </p:spPr>
      </p:pic>
      <p:pic>
        <p:nvPicPr>
          <p:cNvPr id="78" name="Picture 77"/>
          <p:cNvPicPr>
            <a:picLocks noChangeAspect="1"/>
          </p:cNvPicPr>
          <p:nvPr/>
        </p:nvPicPr>
        <p:blipFill>
          <a:blip r:embed="rId9"/>
          <a:stretch>
            <a:fillRect/>
          </a:stretch>
        </p:blipFill>
        <p:spPr>
          <a:xfrm>
            <a:off x="11887700" y="1183621"/>
            <a:ext cx="305053" cy="304387"/>
          </a:xfrm>
          <a:prstGeom prst="rect">
            <a:avLst/>
          </a:prstGeom>
        </p:spPr>
      </p:pic>
      <p:sp>
        <p:nvSpPr>
          <p:cNvPr id="79" name="Rounded Rectangle 78"/>
          <p:cNvSpPr/>
          <p:nvPr/>
        </p:nvSpPr>
        <p:spPr>
          <a:xfrm>
            <a:off x="7925311" y="2442343"/>
            <a:ext cx="1239520" cy="1013608"/>
          </a:xfrm>
          <a:prstGeom prst="roundRect">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100" b="1" dirty="0" smtClean="0">
                <a:solidFill>
                  <a:schemeClr val="bg1"/>
                </a:solidFill>
                <a:latin typeface="Verdana" panose="020B0604030504040204" pitchFamily="34" charset="0"/>
                <a:ea typeface="Verdana" panose="020B0604030504040204" pitchFamily="34" charset="0"/>
              </a:rPr>
              <a:t>DÉMONS</a:t>
            </a:r>
          </a:p>
        </p:txBody>
      </p:sp>
      <p:sp>
        <p:nvSpPr>
          <p:cNvPr id="80" name="Rounded Rectangle 79"/>
          <p:cNvSpPr/>
          <p:nvPr/>
        </p:nvSpPr>
        <p:spPr>
          <a:xfrm>
            <a:off x="9290994" y="2439423"/>
            <a:ext cx="3206285" cy="1017004"/>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fr-FR" sz="1200" b="1" i="1" dirty="0" smtClean="0">
                <a:solidFill>
                  <a:schemeClr val="tx1"/>
                </a:solidFill>
                <a:latin typeface="Verdana" panose="020B0604030504040204" pitchFamily="34" charset="0"/>
                <a:ea typeface="Verdana" panose="020B0604030504040204" pitchFamily="34" charset="0"/>
              </a:rPr>
              <a:t>Couleur de prédilection  :</a:t>
            </a:r>
          </a:p>
          <a:p>
            <a:endParaRPr lang="fr-FR" sz="1200" b="1" i="1" dirty="0" smtClean="0">
              <a:solidFill>
                <a:schemeClr val="tx1"/>
              </a:solidFill>
              <a:latin typeface="Verdana" panose="020B0604030504040204" pitchFamily="34" charset="0"/>
              <a:ea typeface="Verdana" panose="020B0604030504040204" pitchFamily="34" charset="0"/>
            </a:endParaRPr>
          </a:p>
          <a:p>
            <a:endParaRPr lang="fr-FR" sz="1200" b="1" i="1" dirty="0">
              <a:solidFill>
                <a:schemeClr val="tx1"/>
              </a:solidFill>
              <a:latin typeface="Verdana" panose="020B0604030504040204" pitchFamily="34" charset="0"/>
              <a:ea typeface="Verdana" panose="020B0604030504040204" pitchFamily="34" charset="0"/>
            </a:endParaRPr>
          </a:p>
          <a:p>
            <a:r>
              <a:rPr lang="fr-FR" sz="1200" b="1" i="1" dirty="0" smtClean="0">
                <a:solidFill>
                  <a:schemeClr val="tx1"/>
                </a:solidFill>
                <a:latin typeface="Verdana" panose="020B0604030504040204" pitchFamily="34" charset="0"/>
                <a:ea typeface="Verdana" panose="020B0604030504040204" pitchFamily="34" charset="0"/>
              </a:rPr>
              <a:t>Elément de prédilection :  </a:t>
            </a:r>
            <a:endParaRPr lang="fr-FR" sz="1200" b="1" i="1" dirty="0">
              <a:solidFill>
                <a:schemeClr val="tx1"/>
              </a:solidFill>
              <a:latin typeface="Verdana" panose="020B0604030504040204" pitchFamily="34" charset="0"/>
              <a:ea typeface="Verdana" panose="020B0604030504040204" pitchFamily="34" charset="0"/>
            </a:endParaRPr>
          </a:p>
        </p:txBody>
      </p:sp>
      <p:pic>
        <p:nvPicPr>
          <p:cNvPr id="83" name="Picture 82"/>
          <p:cNvPicPr>
            <a:picLocks noChangeAspect="1"/>
          </p:cNvPicPr>
          <p:nvPr/>
        </p:nvPicPr>
        <p:blipFill>
          <a:blip r:embed="rId10"/>
          <a:stretch>
            <a:fillRect/>
          </a:stretch>
        </p:blipFill>
        <p:spPr>
          <a:xfrm>
            <a:off x="11903316" y="2544908"/>
            <a:ext cx="273817" cy="271828"/>
          </a:xfrm>
          <a:prstGeom prst="rect">
            <a:avLst/>
          </a:prstGeom>
        </p:spPr>
      </p:pic>
      <p:pic>
        <p:nvPicPr>
          <p:cNvPr id="84" name="Picture 83"/>
          <p:cNvPicPr>
            <a:picLocks noChangeAspect="1"/>
          </p:cNvPicPr>
          <p:nvPr/>
        </p:nvPicPr>
        <p:blipFill rotWithShape="1">
          <a:blip r:embed="rId7"/>
          <a:srcRect l="10818" t="1291"/>
          <a:stretch/>
        </p:blipFill>
        <p:spPr>
          <a:xfrm>
            <a:off x="11879509" y="3047920"/>
            <a:ext cx="321432" cy="320598"/>
          </a:xfrm>
          <a:prstGeom prst="ellipse">
            <a:avLst/>
          </a:prstGeom>
        </p:spPr>
      </p:pic>
      <p:sp>
        <p:nvSpPr>
          <p:cNvPr id="85" name="Rounded Rectangle 84"/>
          <p:cNvSpPr/>
          <p:nvPr/>
        </p:nvSpPr>
        <p:spPr>
          <a:xfrm>
            <a:off x="7925311" y="3801149"/>
            <a:ext cx="1239520" cy="1013608"/>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100" b="1" dirty="0">
                <a:solidFill>
                  <a:schemeClr val="tx1"/>
                </a:solidFill>
                <a:latin typeface="Verdana" panose="020B0604030504040204" pitchFamily="34" charset="0"/>
                <a:ea typeface="Verdana" panose="020B0604030504040204" pitchFamily="34" charset="0"/>
              </a:rPr>
              <a:t>HUMAINS</a:t>
            </a:r>
          </a:p>
        </p:txBody>
      </p:sp>
      <p:sp>
        <p:nvSpPr>
          <p:cNvPr id="86" name="Rounded Rectangle 85"/>
          <p:cNvSpPr/>
          <p:nvPr/>
        </p:nvSpPr>
        <p:spPr>
          <a:xfrm>
            <a:off x="9290994" y="3798229"/>
            <a:ext cx="3206285" cy="1017004"/>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fr-FR" sz="1200" b="1" i="1" dirty="0" smtClean="0">
                <a:solidFill>
                  <a:schemeClr val="tx1"/>
                </a:solidFill>
                <a:latin typeface="Verdana" panose="020B0604030504040204" pitchFamily="34" charset="0"/>
                <a:ea typeface="Verdana" panose="020B0604030504040204" pitchFamily="34" charset="0"/>
              </a:rPr>
              <a:t>Couleur de prédilection  :</a:t>
            </a:r>
          </a:p>
          <a:p>
            <a:endParaRPr lang="fr-FR" sz="1200" b="1" i="1" dirty="0" smtClean="0">
              <a:solidFill>
                <a:schemeClr val="tx1"/>
              </a:solidFill>
              <a:latin typeface="Verdana" panose="020B0604030504040204" pitchFamily="34" charset="0"/>
              <a:ea typeface="Verdana" panose="020B0604030504040204" pitchFamily="34" charset="0"/>
            </a:endParaRPr>
          </a:p>
          <a:p>
            <a:endParaRPr lang="fr-FR" sz="1200" b="1" i="1" dirty="0">
              <a:solidFill>
                <a:schemeClr val="tx1"/>
              </a:solidFill>
              <a:latin typeface="Verdana" panose="020B0604030504040204" pitchFamily="34" charset="0"/>
              <a:ea typeface="Verdana" panose="020B0604030504040204" pitchFamily="34" charset="0"/>
            </a:endParaRPr>
          </a:p>
          <a:p>
            <a:r>
              <a:rPr lang="fr-FR" sz="1200" b="1" i="1" dirty="0" smtClean="0">
                <a:solidFill>
                  <a:schemeClr val="tx1"/>
                </a:solidFill>
                <a:latin typeface="Verdana" panose="020B0604030504040204" pitchFamily="34" charset="0"/>
                <a:ea typeface="Verdana" panose="020B0604030504040204" pitchFamily="34" charset="0"/>
              </a:rPr>
              <a:t>Elément de prédilection :  </a:t>
            </a:r>
            <a:endParaRPr lang="fr-FR" sz="1200" b="1" i="1" dirty="0">
              <a:solidFill>
                <a:schemeClr val="tx1"/>
              </a:solidFill>
              <a:latin typeface="Verdana" panose="020B0604030504040204" pitchFamily="34" charset="0"/>
              <a:ea typeface="Verdana" panose="020B0604030504040204" pitchFamily="34" charset="0"/>
            </a:endParaRPr>
          </a:p>
        </p:txBody>
      </p:sp>
      <p:pic>
        <p:nvPicPr>
          <p:cNvPr id="87" name="Picture 86"/>
          <p:cNvPicPr>
            <a:picLocks noChangeAspect="1"/>
          </p:cNvPicPr>
          <p:nvPr/>
        </p:nvPicPr>
        <p:blipFill>
          <a:blip r:embed="rId8"/>
          <a:stretch>
            <a:fillRect/>
          </a:stretch>
        </p:blipFill>
        <p:spPr>
          <a:xfrm>
            <a:off x="11843444" y="4358007"/>
            <a:ext cx="393563" cy="393563"/>
          </a:xfrm>
          <a:prstGeom prst="rect">
            <a:avLst/>
          </a:prstGeom>
        </p:spPr>
      </p:pic>
      <p:pic>
        <p:nvPicPr>
          <p:cNvPr id="88" name="Picture 87"/>
          <p:cNvPicPr>
            <a:picLocks noChangeAspect="1"/>
          </p:cNvPicPr>
          <p:nvPr/>
        </p:nvPicPr>
        <p:blipFill>
          <a:blip r:embed="rId9"/>
          <a:stretch>
            <a:fillRect/>
          </a:stretch>
        </p:blipFill>
        <p:spPr>
          <a:xfrm>
            <a:off x="11887700" y="3887405"/>
            <a:ext cx="305053" cy="304387"/>
          </a:xfrm>
          <a:prstGeom prst="rect">
            <a:avLst/>
          </a:prstGeom>
        </p:spPr>
      </p:pic>
      <p:sp>
        <p:nvSpPr>
          <p:cNvPr id="89" name="Rounded Rectangle 88"/>
          <p:cNvSpPr/>
          <p:nvPr/>
        </p:nvSpPr>
        <p:spPr>
          <a:xfrm>
            <a:off x="7925311" y="5169227"/>
            <a:ext cx="1239520" cy="1013608"/>
          </a:xfrm>
          <a:prstGeom prst="roundRect">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100" b="1" dirty="0">
                <a:solidFill>
                  <a:schemeClr val="bg1"/>
                </a:solidFill>
                <a:latin typeface="Verdana" panose="020B0604030504040204" pitchFamily="34" charset="0"/>
                <a:ea typeface="Verdana" panose="020B0604030504040204" pitchFamily="34" charset="0"/>
              </a:rPr>
              <a:t>CRÉATURES</a:t>
            </a:r>
          </a:p>
        </p:txBody>
      </p:sp>
      <p:sp>
        <p:nvSpPr>
          <p:cNvPr id="90" name="Rounded Rectangle 89"/>
          <p:cNvSpPr/>
          <p:nvPr/>
        </p:nvSpPr>
        <p:spPr>
          <a:xfrm>
            <a:off x="9290994" y="5166307"/>
            <a:ext cx="3206285" cy="1017004"/>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fr-FR" sz="1200" b="1" i="1" dirty="0" smtClean="0">
                <a:solidFill>
                  <a:schemeClr val="tx1"/>
                </a:solidFill>
                <a:latin typeface="Verdana" panose="020B0604030504040204" pitchFamily="34" charset="0"/>
                <a:ea typeface="Verdana" panose="020B0604030504040204" pitchFamily="34" charset="0"/>
              </a:rPr>
              <a:t>Couleur de prédilection  :</a:t>
            </a:r>
          </a:p>
          <a:p>
            <a:endParaRPr lang="fr-FR" sz="1200" b="1" i="1" dirty="0" smtClean="0">
              <a:solidFill>
                <a:schemeClr val="tx1"/>
              </a:solidFill>
              <a:latin typeface="Verdana" panose="020B0604030504040204" pitchFamily="34" charset="0"/>
              <a:ea typeface="Verdana" panose="020B0604030504040204" pitchFamily="34" charset="0"/>
            </a:endParaRPr>
          </a:p>
          <a:p>
            <a:endParaRPr lang="fr-FR" sz="1200" b="1" i="1" dirty="0">
              <a:solidFill>
                <a:schemeClr val="tx1"/>
              </a:solidFill>
              <a:latin typeface="Verdana" panose="020B0604030504040204" pitchFamily="34" charset="0"/>
              <a:ea typeface="Verdana" panose="020B0604030504040204" pitchFamily="34" charset="0"/>
            </a:endParaRPr>
          </a:p>
          <a:p>
            <a:r>
              <a:rPr lang="fr-FR" sz="1200" b="1" i="1" dirty="0" smtClean="0">
                <a:solidFill>
                  <a:schemeClr val="tx1"/>
                </a:solidFill>
                <a:latin typeface="Verdana" panose="020B0604030504040204" pitchFamily="34" charset="0"/>
                <a:ea typeface="Verdana" panose="020B0604030504040204" pitchFamily="34" charset="0"/>
              </a:rPr>
              <a:t>Elément de prédilection :  </a:t>
            </a:r>
            <a:endParaRPr lang="fr-FR" sz="1200" b="1" i="1" dirty="0">
              <a:solidFill>
                <a:schemeClr val="tx1"/>
              </a:solidFill>
              <a:latin typeface="Verdana" panose="020B0604030504040204" pitchFamily="34" charset="0"/>
              <a:ea typeface="Verdana" panose="020B0604030504040204" pitchFamily="34" charset="0"/>
            </a:endParaRPr>
          </a:p>
        </p:txBody>
      </p:sp>
      <p:pic>
        <p:nvPicPr>
          <p:cNvPr id="91" name="Picture 90"/>
          <p:cNvPicPr>
            <a:picLocks noChangeAspect="1"/>
          </p:cNvPicPr>
          <p:nvPr/>
        </p:nvPicPr>
        <p:blipFill>
          <a:blip r:embed="rId10"/>
          <a:stretch>
            <a:fillRect/>
          </a:stretch>
        </p:blipFill>
        <p:spPr>
          <a:xfrm>
            <a:off x="11903316" y="5271792"/>
            <a:ext cx="273817" cy="271828"/>
          </a:xfrm>
          <a:prstGeom prst="rect">
            <a:avLst/>
          </a:prstGeom>
        </p:spPr>
      </p:pic>
      <p:pic>
        <p:nvPicPr>
          <p:cNvPr id="92" name="Picture 91"/>
          <p:cNvPicPr>
            <a:picLocks noChangeAspect="1"/>
          </p:cNvPicPr>
          <p:nvPr/>
        </p:nvPicPr>
        <p:blipFill rotWithShape="1">
          <a:blip r:embed="rId7"/>
          <a:srcRect l="10818" t="1291"/>
          <a:stretch/>
        </p:blipFill>
        <p:spPr>
          <a:xfrm>
            <a:off x="11879509" y="5774804"/>
            <a:ext cx="321432" cy="320598"/>
          </a:xfrm>
          <a:prstGeom prst="ellipse">
            <a:avLst/>
          </a:prstGeom>
        </p:spPr>
      </p:pic>
    </p:spTree>
    <p:extLst>
      <p:ext uri="{BB962C8B-B14F-4D97-AF65-F5344CB8AC3E}">
        <p14:creationId xmlns:p14="http://schemas.microsoft.com/office/powerpoint/2010/main" val="3913286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ounded Rectangle 8"/>
          <p:cNvSpPr/>
          <p:nvPr/>
        </p:nvSpPr>
        <p:spPr>
          <a:xfrm>
            <a:off x="315410" y="-570135"/>
            <a:ext cx="4927922"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LES EFFETS DES UNITÉS</a:t>
            </a:r>
            <a:endParaRPr lang="fr-FR" sz="2400" b="1" dirty="0">
              <a:solidFill>
                <a:schemeClr val="bg1"/>
              </a:solidFill>
              <a:latin typeface="Verdana" panose="020B0604030504040204" pitchFamily="34" charset="0"/>
              <a:ea typeface="Verdana" panose="020B0604030504040204" pitchFamily="34" charset="0"/>
            </a:endParaRPr>
          </a:p>
        </p:txBody>
      </p:sp>
      <p:sp>
        <p:nvSpPr>
          <p:cNvPr id="51" name="Rounded Rectangle 50"/>
          <p:cNvSpPr/>
          <p:nvPr/>
        </p:nvSpPr>
        <p:spPr>
          <a:xfrm>
            <a:off x="1982148" y="919869"/>
            <a:ext cx="3818600" cy="1127803"/>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L’unité génère ses points de victoire à la fin de chacun de vos tours.</a:t>
            </a:r>
            <a:endParaRPr lang="fr-FR" sz="1200" b="1" dirty="0">
              <a:solidFill>
                <a:schemeClr val="tx1"/>
              </a:solidFill>
              <a:latin typeface="Verdana" panose="020B0604030504040204" pitchFamily="34" charset="0"/>
              <a:ea typeface="Verdana" panose="020B0604030504040204" pitchFamily="34" charset="0"/>
            </a:endParaRPr>
          </a:p>
        </p:txBody>
      </p:sp>
      <p:pic>
        <p:nvPicPr>
          <p:cNvPr id="35" name="Picture 3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6067" y="1156527"/>
            <a:ext cx="695702" cy="695702"/>
          </a:xfrm>
          <a:prstGeom prst="rect">
            <a:avLst/>
          </a:prstGeom>
        </p:spPr>
      </p:pic>
      <p:pic>
        <p:nvPicPr>
          <p:cNvPr id="37" name="Picture 36"/>
          <p:cNvPicPr>
            <a:picLocks noChangeAspect="1"/>
          </p:cNvPicPr>
          <p:nvPr/>
        </p:nvPicPr>
        <p:blipFill>
          <a:blip r:embed="rId3"/>
          <a:stretch>
            <a:fillRect/>
          </a:stretch>
        </p:blipFill>
        <p:spPr>
          <a:xfrm>
            <a:off x="947100" y="5789567"/>
            <a:ext cx="731110" cy="572703"/>
          </a:xfrm>
          <a:prstGeom prst="rect">
            <a:avLst/>
          </a:prstGeom>
        </p:spPr>
      </p:pic>
      <p:pic>
        <p:nvPicPr>
          <p:cNvPr id="38" name="Picture 3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6802" y="4175499"/>
            <a:ext cx="721407" cy="670875"/>
          </a:xfrm>
          <a:prstGeom prst="rect">
            <a:avLst/>
          </a:prstGeom>
        </p:spPr>
      </p:pic>
      <p:pic>
        <p:nvPicPr>
          <p:cNvPr id="40" name="Picture 3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41433" y="2700311"/>
            <a:ext cx="793926" cy="693674"/>
          </a:xfrm>
          <a:prstGeom prst="rect">
            <a:avLst/>
          </a:prstGeom>
        </p:spPr>
      </p:pic>
      <p:pic>
        <p:nvPicPr>
          <p:cNvPr id="41" name="Picture 40"/>
          <p:cNvPicPr>
            <a:picLocks noChangeAspect="1"/>
          </p:cNvPicPr>
          <p:nvPr/>
        </p:nvPicPr>
        <p:blipFill>
          <a:blip r:embed="rId6"/>
          <a:stretch>
            <a:fillRect/>
          </a:stretch>
        </p:blipFill>
        <p:spPr>
          <a:xfrm>
            <a:off x="-1997581" y="-5716671"/>
            <a:ext cx="1027885" cy="1366005"/>
          </a:xfrm>
          <a:prstGeom prst="rect">
            <a:avLst/>
          </a:prstGeom>
        </p:spPr>
      </p:pic>
      <p:sp>
        <p:nvSpPr>
          <p:cNvPr id="2" name="Oval 1"/>
          <p:cNvSpPr/>
          <p:nvPr/>
        </p:nvSpPr>
        <p:spPr>
          <a:xfrm>
            <a:off x="-1273117" y="-4641095"/>
            <a:ext cx="201305" cy="201305"/>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 name="Picture 2"/>
          <p:cNvPicPr>
            <a:picLocks noChangeAspect="1"/>
          </p:cNvPicPr>
          <p:nvPr/>
        </p:nvPicPr>
        <p:blipFill>
          <a:blip r:embed="rId7"/>
          <a:stretch>
            <a:fillRect/>
          </a:stretch>
        </p:blipFill>
        <p:spPr>
          <a:xfrm>
            <a:off x="-89959" y="919868"/>
            <a:ext cx="845853" cy="1127803"/>
          </a:xfrm>
          <a:prstGeom prst="rect">
            <a:avLst/>
          </a:prstGeom>
        </p:spPr>
      </p:pic>
      <p:sp>
        <p:nvSpPr>
          <p:cNvPr id="43" name="Rounded Rectangle 42"/>
          <p:cNvSpPr/>
          <p:nvPr/>
        </p:nvSpPr>
        <p:spPr>
          <a:xfrm>
            <a:off x="1982148" y="2435501"/>
            <a:ext cx="3818600" cy="1127803"/>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L’unité génère ses points de victoire lorsqu’elle est détruite.</a:t>
            </a:r>
            <a:endParaRPr lang="fr-FR" sz="1200" b="1" dirty="0">
              <a:solidFill>
                <a:schemeClr val="tx1"/>
              </a:solidFill>
              <a:latin typeface="Verdana" panose="020B0604030504040204" pitchFamily="34" charset="0"/>
              <a:ea typeface="Verdana" panose="020B0604030504040204" pitchFamily="34" charset="0"/>
            </a:endParaRPr>
          </a:p>
        </p:txBody>
      </p:sp>
      <p:pic>
        <p:nvPicPr>
          <p:cNvPr id="44" name="Picture 43"/>
          <p:cNvPicPr>
            <a:picLocks noChangeAspect="1"/>
          </p:cNvPicPr>
          <p:nvPr/>
        </p:nvPicPr>
        <p:blipFill>
          <a:blip r:embed="rId7"/>
          <a:stretch>
            <a:fillRect/>
          </a:stretch>
        </p:blipFill>
        <p:spPr>
          <a:xfrm>
            <a:off x="-89959" y="2433452"/>
            <a:ext cx="845853" cy="1127803"/>
          </a:xfrm>
          <a:prstGeom prst="rect">
            <a:avLst/>
          </a:prstGeom>
        </p:spPr>
      </p:pic>
      <p:sp>
        <p:nvSpPr>
          <p:cNvPr id="46" name="Rounded Rectangle 45"/>
          <p:cNvSpPr/>
          <p:nvPr/>
        </p:nvSpPr>
        <p:spPr>
          <a:xfrm>
            <a:off x="1982148" y="3947034"/>
            <a:ext cx="3818600" cy="1127803"/>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L’unité </a:t>
            </a:r>
            <a:r>
              <a:rPr lang="fr-FR" sz="1200" b="1" dirty="0">
                <a:solidFill>
                  <a:schemeClr val="tx1"/>
                </a:solidFill>
                <a:latin typeface="Verdana" panose="020B0604030504040204" pitchFamily="34" charset="0"/>
                <a:ea typeface="Verdana" panose="020B0604030504040204" pitchFamily="34" charset="0"/>
              </a:rPr>
              <a:t>génère ses points de victoire à la fin de chacun de vos </a:t>
            </a:r>
            <a:r>
              <a:rPr lang="fr-FR" sz="1200" b="1" dirty="0" smtClean="0">
                <a:solidFill>
                  <a:schemeClr val="tx1"/>
                </a:solidFill>
                <a:latin typeface="Verdana" panose="020B0604030504040204" pitchFamily="34" charset="0"/>
                <a:ea typeface="Verdana" panose="020B0604030504040204" pitchFamily="34" charset="0"/>
              </a:rPr>
              <a:t>tours</a:t>
            </a:r>
            <a:r>
              <a:rPr lang="fr-FR" sz="1200" b="1" dirty="0">
                <a:solidFill>
                  <a:schemeClr val="tx1"/>
                </a:solidFill>
                <a:latin typeface="Verdana" panose="020B0604030504040204" pitchFamily="34" charset="0"/>
                <a:ea typeface="Verdana" panose="020B0604030504040204" pitchFamily="34" charset="0"/>
              </a:rPr>
              <a:t> </a:t>
            </a:r>
            <a:r>
              <a:rPr lang="fr-FR" sz="1200" b="1" dirty="0" smtClean="0">
                <a:solidFill>
                  <a:schemeClr val="tx1"/>
                </a:solidFill>
                <a:latin typeface="Verdana" panose="020B0604030504040204" pitchFamily="34" charset="0"/>
                <a:ea typeface="Verdana" panose="020B0604030504040204" pitchFamily="34" charset="0"/>
              </a:rPr>
              <a:t>mais elle ne peut pas attaquer.</a:t>
            </a:r>
          </a:p>
        </p:txBody>
      </p:sp>
      <p:pic>
        <p:nvPicPr>
          <p:cNvPr id="47" name="Picture 46"/>
          <p:cNvPicPr>
            <a:picLocks noChangeAspect="1"/>
          </p:cNvPicPr>
          <p:nvPr/>
        </p:nvPicPr>
        <p:blipFill>
          <a:blip r:embed="rId7"/>
          <a:stretch>
            <a:fillRect/>
          </a:stretch>
        </p:blipFill>
        <p:spPr>
          <a:xfrm>
            <a:off x="-89959" y="3947036"/>
            <a:ext cx="845853" cy="1127803"/>
          </a:xfrm>
          <a:prstGeom prst="rect">
            <a:avLst/>
          </a:prstGeom>
        </p:spPr>
      </p:pic>
      <p:pic>
        <p:nvPicPr>
          <p:cNvPr id="48" name="Picture 47"/>
          <p:cNvPicPr>
            <a:picLocks noChangeAspect="1"/>
          </p:cNvPicPr>
          <p:nvPr/>
        </p:nvPicPr>
        <p:blipFill>
          <a:blip r:embed="rId6"/>
          <a:stretch>
            <a:fillRect/>
          </a:stretch>
        </p:blipFill>
        <p:spPr>
          <a:xfrm>
            <a:off x="-1997581" y="-3958093"/>
            <a:ext cx="1027885" cy="1366005"/>
          </a:xfrm>
          <a:prstGeom prst="rect">
            <a:avLst/>
          </a:prstGeom>
        </p:spPr>
      </p:pic>
      <p:sp>
        <p:nvSpPr>
          <p:cNvPr id="54" name="Flowchart: Terminator 53"/>
          <p:cNvSpPr/>
          <p:nvPr/>
        </p:nvSpPr>
        <p:spPr>
          <a:xfrm>
            <a:off x="-1896748" y="-2878963"/>
            <a:ext cx="570367" cy="198380"/>
          </a:xfrm>
          <a:prstGeom prst="flowChartTerminator">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 name="Picture 3"/>
          <p:cNvPicPr>
            <a:picLocks noChangeAspect="1"/>
          </p:cNvPicPr>
          <p:nvPr/>
        </p:nvPicPr>
        <p:blipFill>
          <a:blip r:embed="rId8"/>
          <a:stretch>
            <a:fillRect/>
          </a:stretch>
        </p:blipFill>
        <p:spPr>
          <a:xfrm>
            <a:off x="-89959" y="5459455"/>
            <a:ext cx="845853" cy="1127803"/>
          </a:xfrm>
          <a:prstGeom prst="rect">
            <a:avLst/>
          </a:prstGeom>
        </p:spPr>
      </p:pic>
      <p:sp>
        <p:nvSpPr>
          <p:cNvPr id="55" name="Rounded Rectangle 54"/>
          <p:cNvSpPr/>
          <p:nvPr/>
        </p:nvSpPr>
        <p:spPr>
          <a:xfrm>
            <a:off x="1982148" y="5458567"/>
            <a:ext cx="3818600" cy="1127803"/>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L’unité vole </a:t>
            </a:r>
            <a:r>
              <a:rPr lang="fr-FR" sz="1200" b="1" dirty="0">
                <a:solidFill>
                  <a:schemeClr val="tx1"/>
                </a:solidFill>
                <a:latin typeface="Verdana" panose="020B0604030504040204" pitchFamily="34" charset="0"/>
                <a:ea typeface="Verdana" panose="020B0604030504040204" pitchFamily="34" charset="0"/>
              </a:rPr>
              <a:t>ses points de </a:t>
            </a:r>
            <a:r>
              <a:rPr lang="fr-FR" sz="1200" b="1" dirty="0" smtClean="0">
                <a:solidFill>
                  <a:schemeClr val="tx1"/>
                </a:solidFill>
                <a:latin typeface="Verdana" panose="020B0604030504040204" pitchFamily="34" charset="0"/>
                <a:ea typeface="Verdana" panose="020B0604030504040204" pitchFamily="34" charset="0"/>
              </a:rPr>
              <a:t>victoire. </a:t>
            </a:r>
          </a:p>
          <a:p>
            <a:pPr algn="ctr"/>
            <a:r>
              <a:rPr lang="fr-FR" sz="1200" b="1" dirty="0" smtClean="0">
                <a:solidFill>
                  <a:schemeClr val="tx1"/>
                </a:solidFill>
                <a:latin typeface="Verdana" panose="020B0604030504040204" pitchFamily="34" charset="0"/>
                <a:ea typeface="Verdana" panose="020B0604030504040204" pitchFamily="34" charset="0"/>
              </a:rPr>
              <a:t>Elle ne peut voler des points que si l’adversaire en possède.</a:t>
            </a:r>
          </a:p>
        </p:txBody>
      </p:sp>
      <p:sp>
        <p:nvSpPr>
          <p:cNvPr id="56" name="Rounded Rectangle 55"/>
          <p:cNvSpPr/>
          <p:nvPr/>
        </p:nvSpPr>
        <p:spPr>
          <a:xfrm>
            <a:off x="2952562" y="730872"/>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CHARISME</a:t>
            </a:r>
            <a:endParaRPr lang="fr-FR" sz="1200" b="1" dirty="0">
              <a:solidFill>
                <a:schemeClr val="tx1"/>
              </a:solidFill>
              <a:latin typeface="Verdana" panose="020B0604030504040204" pitchFamily="34" charset="0"/>
              <a:ea typeface="Verdana" panose="020B0604030504040204" pitchFamily="34" charset="0"/>
            </a:endParaRPr>
          </a:p>
        </p:txBody>
      </p:sp>
      <p:sp>
        <p:nvSpPr>
          <p:cNvPr id="66" name="Rounded Rectangle 65"/>
          <p:cNvSpPr/>
          <p:nvPr/>
        </p:nvSpPr>
        <p:spPr>
          <a:xfrm>
            <a:off x="2952562" y="2257890"/>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a:solidFill>
                  <a:schemeClr val="tx1"/>
                </a:solidFill>
                <a:latin typeface="Verdana" panose="020B0604030504040204" pitchFamily="34" charset="0"/>
                <a:ea typeface="Verdana" panose="020B0604030504040204" pitchFamily="34" charset="0"/>
              </a:rPr>
              <a:t>AGONIE</a:t>
            </a:r>
          </a:p>
        </p:txBody>
      </p:sp>
      <p:sp>
        <p:nvSpPr>
          <p:cNvPr id="67" name="Rounded Rectangle 66"/>
          <p:cNvSpPr/>
          <p:nvPr/>
        </p:nvSpPr>
        <p:spPr>
          <a:xfrm>
            <a:off x="2952562" y="3772938"/>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a:solidFill>
                  <a:schemeClr val="tx1"/>
                </a:solidFill>
                <a:latin typeface="Verdana" panose="020B0604030504040204" pitchFamily="34" charset="0"/>
                <a:ea typeface="Verdana" panose="020B0604030504040204" pitchFamily="34" charset="0"/>
              </a:rPr>
              <a:t>ENTRAVE</a:t>
            </a:r>
          </a:p>
        </p:txBody>
      </p:sp>
      <p:sp>
        <p:nvSpPr>
          <p:cNvPr id="69" name="Rounded Rectangle 68"/>
          <p:cNvSpPr/>
          <p:nvPr/>
        </p:nvSpPr>
        <p:spPr>
          <a:xfrm>
            <a:off x="2952562" y="5276011"/>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a:solidFill>
                  <a:schemeClr val="tx1"/>
                </a:solidFill>
                <a:latin typeface="Verdana" panose="020B0604030504040204" pitchFamily="34" charset="0"/>
                <a:ea typeface="Verdana" panose="020B0604030504040204" pitchFamily="34" charset="0"/>
              </a:rPr>
              <a:t>TRAITRISE</a:t>
            </a:r>
          </a:p>
        </p:txBody>
      </p:sp>
      <p:sp>
        <p:nvSpPr>
          <p:cNvPr id="70" name="Rounded Rectangle 69"/>
          <p:cNvSpPr/>
          <p:nvPr/>
        </p:nvSpPr>
        <p:spPr>
          <a:xfrm>
            <a:off x="7045722" y="-570135"/>
            <a:ext cx="4927922"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LES EFFETS DES SORTS</a:t>
            </a:r>
            <a:endParaRPr lang="fr-FR" sz="2400" b="1" dirty="0">
              <a:solidFill>
                <a:schemeClr val="bg1"/>
              </a:solidFill>
              <a:latin typeface="Verdana" panose="020B0604030504040204" pitchFamily="34" charset="0"/>
              <a:ea typeface="Verdana" panose="020B0604030504040204" pitchFamily="34" charset="0"/>
            </a:endParaRPr>
          </a:p>
        </p:txBody>
      </p:sp>
      <p:sp>
        <p:nvSpPr>
          <p:cNvPr id="81" name="Rounded Rectangle 80"/>
          <p:cNvSpPr/>
          <p:nvPr/>
        </p:nvSpPr>
        <p:spPr>
          <a:xfrm>
            <a:off x="8712460" y="919869"/>
            <a:ext cx="3818600" cy="1127803"/>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Le sort cible une seule unité.</a:t>
            </a:r>
            <a:endParaRPr lang="fr-FR" sz="1200" b="1" dirty="0">
              <a:solidFill>
                <a:schemeClr val="tx1"/>
              </a:solidFill>
              <a:latin typeface="Verdana" panose="020B0604030504040204" pitchFamily="34" charset="0"/>
              <a:ea typeface="Verdana" panose="020B0604030504040204" pitchFamily="34" charset="0"/>
            </a:endParaRPr>
          </a:p>
        </p:txBody>
      </p:sp>
      <p:pic>
        <p:nvPicPr>
          <p:cNvPr id="82" name="Picture 81"/>
          <p:cNvPicPr>
            <a:picLocks noChangeAspect="1"/>
          </p:cNvPicPr>
          <p:nvPr/>
        </p:nvPicPr>
        <p:blipFill>
          <a:blip r:embed="rId7"/>
          <a:stretch>
            <a:fillRect/>
          </a:stretch>
        </p:blipFill>
        <p:spPr>
          <a:xfrm>
            <a:off x="6640353" y="919868"/>
            <a:ext cx="845853" cy="1127803"/>
          </a:xfrm>
          <a:prstGeom prst="rect">
            <a:avLst/>
          </a:prstGeom>
        </p:spPr>
      </p:pic>
      <p:sp>
        <p:nvSpPr>
          <p:cNvPr id="93" name="Rounded Rectangle 92"/>
          <p:cNvSpPr/>
          <p:nvPr/>
        </p:nvSpPr>
        <p:spPr>
          <a:xfrm>
            <a:off x="8712460" y="2445151"/>
            <a:ext cx="3818600" cy="1127803"/>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Le sort cible toutes les unités adverses.</a:t>
            </a:r>
            <a:endParaRPr lang="fr-FR" sz="1200" b="1" dirty="0">
              <a:solidFill>
                <a:schemeClr val="tx1"/>
              </a:solidFill>
              <a:latin typeface="Verdana" panose="020B0604030504040204" pitchFamily="34" charset="0"/>
              <a:ea typeface="Verdana" panose="020B0604030504040204" pitchFamily="34" charset="0"/>
            </a:endParaRPr>
          </a:p>
        </p:txBody>
      </p:sp>
      <p:pic>
        <p:nvPicPr>
          <p:cNvPr id="94" name="Picture 93"/>
          <p:cNvPicPr>
            <a:picLocks noChangeAspect="1"/>
          </p:cNvPicPr>
          <p:nvPr/>
        </p:nvPicPr>
        <p:blipFill>
          <a:blip r:embed="rId7"/>
          <a:stretch>
            <a:fillRect/>
          </a:stretch>
        </p:blipFill>
        <p:spPr>
          <a:xfrm>
            <a:off x="6640353" y="2443102"/>
            <a:ext cx="845853" cy="1127803"/>
          </a:xfrm>
          <a:prstGeom prst="rect">
            <a:avLst/>
          </a:prstGeom>
        </p:spPr>
      </p:pic>
      <p:sp>
        <p:nvSpPr>
          <p:cNvPr id="95" name="Rounded Rectangle 94"/>
          <p:cNvSpPr/>
          <p:nvPr/>
        </p:nvSpPr>
        <p:spPr>
          <a:xfrm>
            <a:off x="8712460" y="3966334"/>
            <a:ext cx="3818600" cy="1127803"/>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Le sort doit cibler une unité de la faction indiquée.</a:t>
            </a:r>
          </a:p>
        </p:txBody>
      </p:sp>
      <p:pic>
        <p:nvPicPr>
          <p:cNvPr id="96" name="Picture 95"/>
          <p:cNvPicPr>
            <a:picLocks noChangeAspect="1"/>
          </p:cNvPicPr>
          <p:nvPr/>
        </p:nvPicPr>
        <p:blipFill>
          <a:blip r:embed="rId7"/>
          <a:stretch>
            <a:fillRect/>
          </a:stretch>
        </p:blipFill>
        <p:spPr>
          <a:xfrm>
            <a:off x="6640353" y="3966336"/>
            <a:ext cx="845853" cy="1127803"/>
          </a:xfrm>
          <a:prstGeom prst="rect">
            <a:avLst/>
          </a:prstGeom>
        </p:spPr>
      </p:pic>
      <p:pic>
        <p:nvPicPr>
          <p:cNvPr id="97" name="Picture 96"/>
          <p:cNvPicPr>
            <a:picLocks noChangeAspect="1"/>
          </p:cNvPicPr>
          <p:nvPr/>
        </p:nvPicPr>
        <p:blipFill>
          <a:blip r:embed="rId9"/>
          <a:stretch>
            <a:fillRect/>
          </a:stretch>
        </p:blipFill>
        <p:spPr>
          <a:xfrm>
            <a:off x="7564502" y="4580742"/>
            <a:ext cx="498726" cy="470390"/>
          </a:xfrm>
          <a:prstGeom prst="rect">
            <a:avLst/>
          </a:prstGeom>
        </p:spPr>
      </p:pic>
      <p:pic>
        <p:nvPicPr>
          <p:cNvPr id="98" name="Picture 97"/>
          <p:cNvPicPr>
            <a:picLocks noChangeAspect="1"/>
          </p:cNvPicPr>
          <p:nvPr/>
        </p:nvPicPr>
        <p:blipFill>
          <a:blip r:embed="rId10"/>
          <a:stretch>
            <a:fillRect/>
          </a:stretch>
        </p:blipFill>
        <p:spPr>
          <a:xfrm>
            <a:off x="8137686" y="4048376"/>
            <a:ext cx="444686" cy="444686"/>
          </a:xfrm>
          <a:prstGeom prst="rect">
            <a:avLst/>
          </a:prstGeom>
        </p:spPr>
      </p:pic>
      <p:pic>
        <p:nvPicPr>
          <p:cNvPr id="99" name="Picture 98"/>
          <p:cNvPicPr>
            <a:picLocks noChangeAspect="1"/>
          </p:cNvPicPr>
          <p:nvPr/>
        </p:nvPicPr>
        <p:blipFill>
          <a:blip r:embed="rId11"/>
          <a:stretch>
            <a:fillRect/>
          </a:stretch>
        </p:blipFill>
        <p:spPr>
          <a:xfrm>
            <a:off x="7592438" y="4048039"/>
            <a:ext cx="442854" cy="448460"/>
          </a:xfrm>
          <a:prstGeom prst="rect">
            <a:avLst/>
          </a:prstGeom>
        </p:spPr>
      </p:pic>
      <p:pic>
        <p:nvPicPr>
          <p:cNvPr id="100" name="Picture 99"/>
          <p:cNvPicPr>
            <a:picLocks noChangeAspect="1"/>
          </p:cNvPicPr>
          <p:nvPr/>
        </p:nvPicPr>
        <p:blipFill>
          <a:blip r:embed="rId12">
            <a:biLevel thresh="75000"/>
          </a:blip>
          <a:stretch>
            <a:fillRect/>
          </a:stretch>
        </p:blipFill>
        <p:spPr>
          <a:xfrm>
            <a:off x="7752387" y="2670334"/>
            <a:ext cx="648225" cy="648225"/>
          </a:xfrm>
          <a:prstGeom prst="rect">
            <a:avLst/>
          </a:prstGeom>
        </p:spPr>
      </p:pic>
      <p:pic>
        <p:nvPicPr>
          <p:cNvPr id="101" name="Picture 10" descr="Target Icon 69908"/>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752387" y="1169882"/>
            <a:ext cx="668211" cy="668211"/>
          </a:xfrm>
          <a:prstGeom prst="rect">
            <a:avLst/>
          </a:prstGeom>
          <a:noFill/>
          <a:extLst>
            <a:ext uri="{909E8E84-426E-40DD-AFC4-6F175D3DCCD1}">
              <a14:hiddenFill xmlns:a14="http://schemas.microsoft.com/office/drawing/2010/main">
                <a:solidFill>
                  <a:srgbClr val="FFFFFF"/>
                </a:solidFill>
              </a14:hiddenFill>
            </a:ext>
          </a:extLst>
        </p:spPr>
      </p:pic>
      <p:pic>
        <p:nvPicPr>
          <p:cNvPr id="102" name="Picture 101"/>
          <p:cNvPicPr>
            <a:picLocks noChangeAspect="1"/>
          </p:cNvPicPr>
          <p:nvPr/>
        </p:nvPicPr>
        <p:blipFill>
          <a:blip r:embed="rId14"/>
          <a:stretch>
            <a:fillRect/>
          </a:stretch>
        </p:blipFill>
        <p:spPr>
          <a:xfrm>
            <a:off x="8137243" y="4594624"/>
            <a:ext cx="447039" cy="452697"/>
          </a:xfrm>
          <a:prstGeom prst="rect">
            <a:avLst/>
          </a:prstGeom>
        </p:spPr>
      </p:pic>
      <p:pic>
        <p:nvPicPr>
          <p:cNvPr id="103" name="Picture 102"/>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7839667" y="5755245"/>
            <a:ext cx="522952" cy="522952"/>
          </a:xfrm>
          <a:prstGeom prst="rect">
            <a:avLst/>
          </a:prstGeom>
        </p:spPr>
      </p:pic>
      <p:sp>
        <p:nvSpPr>
          <p:cNvPr id="104" name="Rounded Rectangle 103"/>
          <p:cNvSpPr/>
          <p:nvPr/>
        </p:nvSpPr>
        <p:spPr>
          <a:xfrm>
            <a:off x="8712460" y="5489613"/>
            <a:ext cx="3818600" cy="1127803"/>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Le sort cible un joueur.</a:t>
            </a:r>
          </a:p>
        </p:txBody>
      </p:sp>
      <p:pic>
        <p:nvPicPr>
          <p:cNvPr id="105" name="Picture 104"/>
          <p:cNvPicPr>
            <a:picLocks noChangeAspect="1"/>
          </p:cNvPicPr>
          <p:nvPr/>
        </p:nvPicPr>
        <p:blipFill>
          <a:blip r:embed="rId7"/>
          <a:stretch>
            <a:fillRect/>
          </a:stretch>
        </p:blipFill>
        <p:spPr>
          <a:xfrm>
            <a:off x="6640353" y="5489615"/>
            <a:ext cx="845853" cy="1127803"/>
          </a:xfrm>
          <a:prstGeom prst="rect">
            <a:avLst/>
          </a:prstGeom>
        </p:spPr>
      </p:pic>
      <p:sp>
        <p:nvSpPr>
          <p:cNvPr id="106" name="Rounded Rectangle 105"/>
          <p:cNvSpPr/>
          <p:nvPr/>
        </p:nvSpPr>
        <p:spPr>
          <a:xfrm>
            <a:off x="9682874" y="730872"/>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OSTRACISME</a:t>
            </a:r>
            <a:endParaRPr lang="fr-FR" sz="1200" b="1" dirty="0">
              <a:solidFill>
                <a:schemeClr val="tx1"/>
              </a:solidFill>
              <a:latin typeface="Verdana" panose="020B0604030504040204" pitchFamily="34" charset="0"/>
              <a:ea typeface="Verdana" panose="020B0604030504040204" pitchFamily="34" charset="0"/>
            </a:endParaRPr>
          </a:p>
        </p:txBody>
      </p:sp>
      <p:sp>
        <p:nvSpPr>
          <p:cNvPr id="107" name="Rounded Rectangle 106"/>
          <p:cNvSpPr/>
          <p:nvPr/>
        </p:nvSpPr>
        <p:spPr>
          <a:xfrm>
            <a:off x="9682874" y="2259092"/>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CATACLYSME</a:t>
            </a:r>
            <a:endParaRPr lang="fr-FR" sz="1200" b="1" dirty="0">
              <a:solidFill>
                <a:schemeClr val="tx1"/>
              </a:solidFill>
              <a:latin typeface="Verdana" panose="020B0604030504040204" pitchFamily="34" charset="0"/>
              <a:ea typeface="Verdana" panose="020B0604030504040204" pitchFamily="34" charset="0"/>
            </a:endParaRPr>
          </a:p>
        </p:txBody>
      </p:sp>
      <p:sp>
        <p:nvSpPr>
          <p:cNvPr id="108" name="Rounded Rectangle 107"/>
          <p:cNvSpPr/>
          <p:nvPr/>
        </p:nvSpPr>
        <p:spPr>
          <a:xfrm>
            <a:off x="9682874" y="3777339"/>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ASCENDANCE</a:t>
            </a:r>
            <a:endParaRPr lang="fr-FR" sz="1200" b="1" dirty="0">
              <a:solidFill>
                <a:schemeClr val="tx1"/>
              </a:solidFill>
              <a:latin typeface="Verdana" panose="020B0604030504040204" pitchFamily="34" charset="0"/>
              <a:ea typeface="Verdana" panose="020B0604030504040204" pitchFamily="34" charset="0"/>
            </a:endParaRPr>
          </a:p>
        </p:txBody>
      </p:sp>
      <p:sp>
        <p:nvSpPr>
          <p:cNvPr id="109" name="Rounded Rectangle 108"/>
          <p:cNvSpPr/>
          <p:nvPr/>
        </p:nvSpPr>
        <p:spPr>
          <a:xfrm>
            <a:off x="9682874" y="5298522"/>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SPIRITISME</a:t>
            </a:r>
            <a:endParaRPr lang="fr-FR" sz="1200" b="1" dirty="0">
              <a:solidFill>
                <a:schemeClr val="tx1"/>
              </a:solidFill>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2221028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ounded Rectangle 8"/>
          <p:cNvSpPr/>
          <p:nvPr/>
        </p:nvSpPr>
        <p:spPr>
          <a:xfrm>
            <a:off x="315410" y="-570135"/>
            <a:ext cx="4927922"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LES EFFETS DES SORTS</a:t>
            </a:r>
            <a:endParaRPr lang="fr-FR" sz="2400" b="1" dirty="0">
              <a:solidFill>
                <a:schemeClr val="bg1"/>
              </a:solidFill>
              <a:latin typeface="Verdana" panose="020B0604030504040204" pitchFamily="34" charset="0"/>
              <a:ea typeface="Verdana" panose="020B0604030504040204" pitchFamily="34" charset="0"/>
            </a:endParaRPr>
          </a:p>
        </p:txBody>
      </p:sp>
      <p:sp>
        <p:nvSpPr>
          <p:cNvPr id="51" name="Rounded Rectangle 50"/>
          <p:cNvSpPr/>
          <p:nvPr/>
        </p:nvSpPr>
        <p:spPr>
          <a:xfrm>
            <a:off x="1982148" y="919869"/>
            <a:ext cx="3818600" cy="1127803"/>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Vous pouvez piocher le nombre de cartes indiqué ce tour-ci.</a:t>
            </a:r>
            <a:endParaRPr lang="fr-FR" sz="1200" b="1" dirty="0">
              <a:solidFill>
                <a:schemeClr val="tx1"/>
              </a:solidFill>
              <a:latin typeface="Verdana" panose="020B0604030504040204" pitchFamily="34" charset="0"/>
              <a:ea typeface="Verdana" panose="020B0604030504040204" pitchFamily="34" charset="0"/>
            </a:endParaRPr>
          </a:p>
        </p:txBody>
      </p:sp>
      <p:sp>
        <p:nvSpPr>
          <p:cNvPr id="43" name="Rounded Rectangle 42"/>
          <p:cNvSpPr/>
          <p:nvPr/>
        </p:nvSpPr>
        <p:spPr>
          <a:xfrm>
            <a:off x="1982148" y="2435501"/>
            <a:ext cx="3818600" cy="1127803"/>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Vous infligez le nombre de dégâts indiqué à une unité.</a:t>
            </a:r>
            <a:endParaRPr lang="fr-FR" sz="1200" b="1" dirty="0">
              <a:solidFill>
                <a:schemeClr val="tx1"/>
              </a:solidFill>
              <a:latin typeface="Verdana" panose="020B0604030504040204" pitchFamily="34" charset="0"/>
              <a:ea typeface="Verdana" panose="020B0604030504040204" pitchFamily="34" charset="0"/>
            </a:endParaRPr>
          </a:p>
        </p:txBody>
      </p:sp>
      <p:sp>
        <p:nvSpPr>
          <p:cNvPr id="46" name="Rounded Rectangle 45"/>
          <p:cNvSpPr/>
          <p:nvPr/>
        </p:nvSpPr>
        <p:spPr>
          <a:xfrm>
            <a:off x="1982148" y="3947034"/>
            <a:ext cx="3818600" cy="1127803"/>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Vous détruisez l’unité ciblée.</a:t>
            </a:r>
          </a:p>
        </p:txBody>
      </p:sp>
      <p:pic>
        <p:nvPicPr>
          <p:cNvPr id="4" name="Picture 3"/>
          <p:cNvPicPr>
            <a:picLocks noChangeAspect="1"/>
          </p:cNvPicPr>
          <p:nvPr/>
        </p:nvPicPr>
        <p:blipFill>
          <a:blip r:embed="rId2"/>
          <a:stretch>
            <a:fillRect/>
          </a:stretch>
        </p:blipFill>
        <p:spPr>
          <a:xfrm>
            <a:off x="-89959" y="919867"/>
            <a:ext cx="845853" cy="1127803"/>
          </a:xfrm>
          <a:prstGeom prst="rect">
            <a:avLst/>
          </a:prstGeom>
        </p:spPr>
      </p:pic>
      <p:pic>
        <p:nvPicPr>
          <p:cNvPr id="27" name="Picture 26"/>
          <p:cNvPicPr>
            <a:picLocks noChangeAspect="1"/>
          </p:cNvPicPr>
          <p:nvPr/>
        </p:nvPicPr>
        <p:blipFill>
          <a:blip r:embed="rId3"/>
          <a:stretch>
            <a:fillRect/>
          </a:stretch>
        </p:blipFill>
        <p:spPr>
          <a:xfrm>
            <a:off x="7641619" y="4238325"/>
            <a:ext cx="731110" cy="572703"/>
          </a:xfrm>
          <a:prstGeom prst="rect">
            <a:avLst/>
          </a:prstGeom>
        </p:spPr>
      </p:pic>
      <p:pic>
        <p:nvPicPr>
          <p:cNvPr id="28" name="Picture 2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26379" y="2661914"/>
            <a:ext cx="721407" cy="670875"/>
          </a:xfrm>
          <a:prstGeom prst="rect">
            <a:avLst/>
          </a:prstGeom>
        </p:spPr>
      </p:pic>
      <p:sp>
        <p:nvSpPr>
          <p:cNvPr id="45" name="Rounded Rectangle 44"/>
          <p:cNvSpPr/>
          <p:nvPr/>
        </p:nvSpPr>
        <p:spPr>
          <a:xfrm>
            <a:off x="7045731" y="-570135"/>
            <a:ext cx="4927922"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LES EFFETS DES SORTS</a:t>
            </a:r>
            <a:endParaRPr lang="fr-FR" sz="2400" b="1" dirty="0">
              <a:solidFill>
                <a:schemeClr val="bg1"/>
              </a:solidFill>
              <a:latin typeface="Verdana" panose="020B0604030504040204" pitchFamily="34" charset="0"/>
              <a:ea typeface="Verdana" panose="020B0604030504040204" pitchFamily="34" charset="0"/>
            </a:endParaRPr>
          </a:p>
        </p:txBody>
      </p:sp>
      <p:pic>
        <p:nvPicPr>
          <p:cNvPr id="49" name="Picture 4" descr="Eye Free Icon"/>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86778" y="1034426"/>
            <a:ext cx="761676" cy="898684"/>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4" descr="Free icône de feu 1188470 PNG with Transparent Background"/>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15261" y="2580944"/>
            <a:ext cx="723750" cy="832816"/>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51"/>
          <p:cNvPicPr>
            <a:picLocks noChangeAspect="1"/>
          </p:cNvPicPr>
          <p:nvPr/>
        </p:nvPicPr>
        <p:blipFill>
          <a:blip r:embed="rId7" cstate="print">
            <a:biLevel thresh="75000"/>
            <a:extLst>
              <a:ext uri="{28A0092B-C50C-407E-A947-70E740481C1C}">
                <a14:useLocalDpi xmlns:a14="http://schemas.microsoft.com/office/drawing/2010/main" val="0"/>
              </a:ext>
            </a:extLst>
          </a:blip>
          <a:stretch>
            <a:fillRect/>
          </a:stretch>
        </p:blipFill>
        <p:spPr>
          <a:xfrm>
            <a:off x="1004010" y="4175494"/>
            <a:ext cx="670880" cy="670880"/>
          </a:xfrm>
          <a:prstGeom prst="rect">
            <a:avLst/>
          </a:prstGeom>
        </p:spPr>
      </p:pic>
      <p:pic>
        <p:nvPicPr>
          <p:cNvPr id="53" name="Picture 52"/>
          <p:cNvPicPr>
            <a:picLocks noChangeAspect="1"/>
          </p:cNvPicPr>
          <p:nvPr/>
        </p:nvPicPr>
        <p:blipFill>
          <a:blip r:embed="rId8">
            <a:extLst>
              <a:ext uri="{BEBA8EAE-BF5A-486C-A8C5-ECC9F3942E4B}">
                <a14:imgProps xmlns:a14="http://schemas.microsoft.com/office/drawing/2010/main">
                  <a14:imgLayer r:embed="rId9">
                    <a14:imgEffect>
                      <a14:backgroundRemoval t="0" b="100000" l="3556" r="100000"/>
                    </a14:imgEffect>
                  </a14:imgLayer>
                </a14:imgProps>
              </a:ext>
            </a:extLst>
          </a:blip>
          <a:stretch>
            <a:fillRect/>
          </a:stretch>
        </p:blipFill>
        <p:spPr>
          <a:xfrm>
            <a:off x="987210" y="5717827"/>
            <a:ext cx="687680" cy="660120"/>
          </a:xfrm>
          <a:prstGeom prst="rect">
            <a:avLst/>
          </a:prstGeom>
        </p:spPr>
      </p:pic>
      <p:pic>
        <p:nvPicPr>
          <p:cNvPr id="56" name="Picture 55"/>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712913" y="1119505"/>
            <a:ext cx="517860" cy="728526"/>
          </a:xfrm>
          <a:prstGeom prst="rect">
            <a:avLst/>
          </a:prstGeom>
        </p:spPr>
      </p:pic>
      <p:pic>
        <p:nvPicPr>
          <p:cNvPr id="35" name="Picture 34"/>
          <p:cNvPicPr>
            <a:picLocks noChangeAspect="1"/>
          </p:cNvPicPr>
          <p:nvPr/>
        </p:nvPicPr>
        <p:blipFill>
          <a:blip r:embed="rId2"/>
          <a:stretch>
            <a:fillRect/>
          </a:stretch>
        </p:blipFill>
        <p:spPr>
          <a:xfrm>
            <a:off x="-89959" y="2433451"/>
            <a:ext cx="845853" cy="1127803"/>
          </a:xfrm>
          <a:prstGeom prst="rect">
            <a:avLst/>
          </a:prstGeom>
        </p:spPr>
      </p:pic>
      <p:pic>
        <p:nvPicPr>
          <p:cNvPr id="37" name="Picture 36"/>
          <p:cNvPicPr>
            <a:picLocks noChangeAspect="1"/>
          </p:cNvPicPr>
          <p:nvPr/>
        </p:nvPicPr>
        <p:blipFill>
          <a:blip r:embed="rId2"/>
          <a:stretch>
            <a:fillRect/>
          </a:stretch>
        </p:blipFill>
        <p:spPr>
          <a:xfrm>
            <a:off x="-89959" y="3947033"/>
            <a:ext cx="845853" cy="1127803"/>
          </a:xfrm>
          <a:prstGeom prst="rect">
            <a:avLst/>
          </a:prstGeom>
        </p:spPr>
      </p:pic>
      <p:pic>
        <p:nvPicPr>
          <p:cNvPr id="38" name="Picture 37"/>
          <p:cNvPicPr>
            <a:picLocks noChangeAspect="1"/>
          </p:cNvPicPr>
          <p:nvPr/>
        </p:nvPicPr>
        <p:blipFill>
          <a:blip r:embed="rId2"/>
          <a:stretch>
            <a:fillRect/>
          </a:stretch>
        </p:blipFill>
        <p:spPr>
          <a:xfrm>
            <a:off x="-89959" y="5458567"/>
            <a:ext cx="845853" cy="1127803"/>
          </a:xfrm>
          <a:prstGeom prst="rect">
            <a:avLst/>
          </a:prstGeom>
        </p:spPr>
      </p:pic>
      <p:sp>
        <p:nvSpPr>
          <p:cNvPr id="41" name="Rounded Rectangle 40"/>
          <p:cNvSpPr/>
          <p:nvPr/>
        </p:nvSpPr>
        <p:spPr>
          <a:xfrm>
            <a:off x="1982148" y="5458566"/>
            <a:ext cx="3818600" cy="1127803"/>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Vous transformez l’unité ciblée en une nouvelle unité aléatoire, </a:t>
            </a:r>
            <a:r>
              <a:rPr lang="fr-FR" sz="1200" b="1" dirty="0">
                <a:solidFill>
                  <a:schemeClr val="tx1"/>
                </a:solidFill>
                <a:latin typeface="Verdana" panose="020B0604030504040204" pitchFamily="34" charset="0"/>
                <a:ea typeface="Verdana" panose="020B0604030504040204" pitchFamily="34" charset="0"/>
              </a:rPr>
              <a:t>appartenant </a:t>
            </a:r>
            <a:r>
              <a:rPr lang="fr-FR" sz="1200" b="1" dirty="0" smtClean="0">
                <a:solidFill>
                  <a:schemeClr val="tx1"/>
                </a:solidFill>
                <a:latin typeface="Verdana" panose="020B0604030504040204" pitchFamily="34" charset="0"/>
                <a:ea typeface="Verdana" panose="020B0604030504040204" pitchFamily="34" charset="0"/>
              </a:rPr>
              <a:t>à la faction rivale.</a:t>
            </a:r>
          </a:p>
        </p:txBody>
      </p:sp>
      <p:sp>
        <p:nvSpPr>
          <p:cNvPr id="48" name="Rounded Rectangle 47"/>
          <p:cNvSpPr/>
          <p:nvPr/>
        </p:nvSpPr>
        <p:spPr>
          <a:xfrm>
            <a:off x="8631255" y="919869"/>
            <a:ext cx="3818600" cy="1127803"/>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Vous augmentez la puissance de l’unité ciblée.</a:t>
            </a:r>
            <a:endParaRPr lang="fr-FR" sz="1200" b="1" dirty="0">
              <a:solidFill>
                <a:schemeClr val="tx1"/>
              </a:solidFill>
              <a:latin typeface="Verdana" panose="020B0604030504040204" pitchFamily="34" charset="0"/>
              <a:ea typeface="Verdana" panose="020B0604030504040204" pitchFamily="34" charset="0"/>
            </a:endParaRPr>
          </a:p>
        </p:txBody>
      </p:sp>
      <p:sp>
        <p:nvSpPr>
          <p:cNvPr id="54" name="Rounded Rectangle 53"/>
          <p:cNvSpPr/>
          <p:nvPr/>
        </p:nvSpPr>
        <p:spPr>
          <a:xfrm>
            <a:off x="8631255" y="2435501"/>
            <a:ext cx="3818600" cy="1127803"/>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Vous entravez l’unité ciblée : elle ne pourra plus attaquer.</a:t>
            </a:r>
            <a:endParaRPr lang="fr-FR" sz="1200" b="1" dirty="0">
              <a:solidFill>
                <a:schemeClr val="tx1"/>
              </a:solidFill>
              <a:latin typeface="Verdana" panose="020B0604030504040204" pitchFamily="34" charset="0"/>
              <a:ea typeface="Verdana" panose="020B0604030504040204" pitchFamily="34" charset="0"/>
            </a:endParaRPr>
          </a:p>
        </p:txBody>
      </p:sp>
      <p:sp>
        <p:nvSpPr>
          <p:cNvPr id="55" name="Rounded Rectangle 54"/>
          <p:cNvSpPr/>
          <p:nvPr/>
        </p:nvSpPr>
        <p:spPr>
          <a:xfrm>
            <a:off x="8631255" y="3947034"/>
            <a:ext cx="3818600" cy="1127803"/>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Vous volez des points de victoire à l’adversaire. Vous ne pouvez voler des points que si l’adversaire en possède.</a:t>
            </a:r>
          </a:p>
        </p:txBody>
      </p:sp>
      <p:pic>
        <p:nvPicPr>
          <p:cNvPr id="57" name="Picture 56"/>
          <p:cNvPicPr>
            <a:picLocks noChangeAspect="1"/>
          </p:cNvPicPr>
          <p:nvPr/>
        </p:nvPicPr>
        <p:blipFill>
          <a:blip r:embed="rId2"/>
          <a:stretch>
            <a:fillRect/>
          </a:stretch>
        </p:blipFill>
        <p:spPr>
          <a:xfrm>
            <a:off x="6559148" y="919867"/>
            <a:ext cx="845853" cy="1127803"/>
          </a:xfrm>
          <a:prstGeom prst="rect">
            <a:avLst/>
          </a:prstGeom>
        </p:spPr>
      </p:pic>
      <p:pic>
        <p:nvPicPr>
          <p:cNvPr id="62" name="Picture 61"/>
          <p:cNvPicPr>
            <a:picLocks noChangeAspect="1"/>
          </p:cNvPicPr>
          <p:nvPr/>
        </p:nvPicPr>
        <p:blipFill>
          <a:blip r:embed="rId2"/>
          <a:stretch>
            <a:fillRect/>
          </a:stretch>
        </p:blipFill>
        <p:spPr>
          <a:xfrm>
            <a:off x="6559148" y="2433451"/>
            <a:ext cx="845853" cy="1127803"/>
          </a:xfrm>
          <a:prstGeom prst="rect">
            <a:avLst/>
          </a:prstGeom>
        </p:spPr>
      </p:pic>
      <p:pic>
        <p:nvPicPr>
          <p:cNvPr id="63" name="Picture 62"/>
          <p:cNvPicPr>
            <a:picLocks noChangeAspect="1"/>
          </p:cNvPicPr>
          <p:nvPr/>
        </p:nvPicPr>
        <p:blipFill>
          <a:blip r:embed="rId2"/>
          <a:stretch>
            <a:fillRect/>
          </a:stretch>
        </p:blipFill>
        <p:spPr>
          <a:xfrm>
            <a:off x="6559148" y="3947033"/>
            <a:ext cx="845853" cy="1127803"/>
          </a:xfrm>
          <a:prstGeom prst="rect">
            <a:avLst/>
          </a:prstGeom>
        </p:spPr>
      </p:pic>
      <p:pic>
        <p:nvPicPr>
          <p:cNvPr id="64" name="Picture 63"/>
          <p:cNvPicPr>
            <a:picLocks noChangeAspect="1"/>
          </p:cNvPicPr>
          <p:nvPr/>
        </p:nvPicPr>
        <p:blipFill>
          <a:blip r:embed="rId2"/>
          <a:stretch>
            <a:fillRect/>
          </a:stretch>
        </p:blipFill>
        <p:spPr>
          <a:xfrm>
            <a:off x="6559148" y="5458567"/>
            <a:ext cx="845853" cy="1127803"/>
          </a:xfrm>
          <a:prstGeom prst="rect">
            <a:avLst/>
          </a:prstGeom>
        </p:spPr>
      </p:pic>
      <p:sp>
        <p:nvSpPr>
          <p:cNvPr id="65" name="Rounded Rectangle 64"/>
          <p:cNvSpPr/>
          <p:nvPr/>
        </p:nvSpPr>
        <p:spPr>
          <a:xfrm>
            <a:off x="8631255" y="5458566"/>
            <a:ext cx="3818600" cy="1127803"/>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Vous invoquez des unités aléatoires de la faction indiquée avec le cout indiqué.</a:t>
            </a:r>
          </a:p>
        </p:txBody>
      </p:sp>
      <p:pic>
        <p:nvPicPr>
          <p:cNvPr id="78" name="Picture 77"/>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7661691" y="5716564"/>
            <a:ext cx="690965" cy="638079"/>
          </a:xfrm>
          <a:prstGeom prst="rect">
            <a:avLst/>
          </a:prstGeom>
        </p:spPr>
      </p:pic>
      <p:sp>
        <p:nvSpPr>
          <p:cNvPr id="80" name="Rounded Rectangle 79"/>
          <p:cNvSpPr/>
          <p:nvPr/>
        </p:nvSpPr>
        <p:spPr>
          <a:xfrm>
            <a:off x="2952562" y="730872"/>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a:solidFill>
                  <a:schemeClr val="tx1"/>
                </a:solidFill>
                <a:latin typeface="Verdana" panose="020B0604030504040204" pitchFamily="34" charset="0"/>
                <a:ea typeface="Verdana" panose="020B0604030504040204" pitchFamily="34" charset="0"/>
              </a:rPr>
              <a:t>CLAIRVOYANCE</a:t>
            </a:r>
          </a:p>
        </p:txBody>
      </p:sp>
      <p:sp>
        <p:nvSpPr>
          <p:cNvPr id="81" name="Rounded Rectangle 80"/>
          <p:cNvSpPr/>
          <p:nvPr/>
        </p:nvSpPr>
        <p:spPr>
          <a:xfrm>
            <a:off x="2952562" y="2248845"/>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DÉFLAGRATION</a:t>
            </a:r>
            <a:endParaRPr lang="fr-FR" sz="1200" b="1" dirty="0">
              <a:solidFill>
                <a:schemeClr val="tx1"/>
              </a:solidFill>
              <a:latin typeface="Verdana" panose="020B0604030504040204" pitchFamily="34" charset="0"/>
              <a:ea typeface="Verdana" panose="020B0604030504040204" pitchFamily="34" charset="0"/>
            </a:endParaRPr>
          </a:p>
        </p:txBody>
      </p:sp>
      <p:sp>
        <p:nvSpPr>
          <p:cNvPr id="82" name="Rounded Rectangle 81"/>
          <p:cNvSpPr/>
          <p:nvPr/>
        </p:nvSpPr>
        <p:spPr>
          <a:xfrm>
            <a:off x="2952562" y="3764476"/>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a:solidFill>
                  <a:schemeClr val="tx1"/>
                </a:solidFill>
                <a:latin typeface="Verdana" panose="020B0604030504040204" pitchFamily="34" charset="0"/>
                <a:ea typeface="Verdana" panose="020B0604030504040204" pitchFamily="34" charset="0"/>
              </a:rPr>
              <a:t>DAMNATION</a:t>
            </a:r>
          </a:p>
        </p:txBody>
      </p:sp>
      <p:sp>
        <p:nvSpPr>
          <p:cNvPr id="83" name="Rounded Rectangle 82"/>
          <p:cNvSpPr/>
          <p:nvPr/>
        </p:nvSpPr>
        <p:spPr>
          <a:xfrm>
            <a:off x="2952562" y="5282050"/>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a:solidFill>
                  <a:schemeClr val="tx1"/>
                </a:solidFill>
                <a:latin typeface="Verdana" panose="020B0604030504040204" pitchFamily="34" charset="0"/>
                <a:ea typeface="Verdana" panose="020B0604030504040204" pitchFamily="34" charset="0"/>
              </a:rPr>
              <a:t>MÉTAMORPHOSE</a:t>
            </a:r>
          </a:p>
        </p:txBody>
      </p:sp>
      <p:sp>
        <p:nvSpPr>
          <p:cNvPr id="84" name="Rounded Rectangle 83"/>
          <p:cNvSpPr/>
          <p:nvPr/>
        </p:nvSpPr>
        <p:spPr>
          <a:xfrm>
            <a:off x="9628830" y="730872"/>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a:solidFill>
                  <a:schemeClr val="tx1"/>
                </a:solidFill>
                <a:latin typeface="Verdana" panose="020B0604030504040204" pitchFamily="34" charset="0"/>
                <a:ea typeface="Verdana" panose="020B0604030504040204" pitchFamily="34" charset="0"/>
              </a:rPr>
              <a:t>RÉDEMPTION</a:t>
            </a:r>
          </a:p>
        </p:txBody>
      </p:sp>
      <p:sp>
        <p:nvSpPr>
          <p:cNvPr id="85" name="Rounded Rectangle 84"/>
          <p:cNvSpPr/>
          <p:nvPr/>
        </p:nvSpPr>
        <p:spPr>
          <a:xfrm>
            <a:off x="9628830" y="2248845"/>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a:solidFill>
                  <a:schemeClr val="tx1"/>
                </a:solidFill>
                <a:latin typeface="Verdana" panose="020B0604030504040204" pitchFamily="34" charset="0"/>
                <a:ea typeface="Verdana" panose="020B0604030504040204" pitchFamily="34" charset="0"/>
              </a:rPr>
              <a:t>ENTRAVE</a:t>
            </a:r>
          </a:p>
        </p:txBody>
      </p:sp>
      <p:sp>
        <p:nvSpPr>
          <p:cNvPr id="86" name="Rounded Rectangle 85"/>
          <p:cNvSpPr/>
          <p:nvPr/>
        </p:nvSpPr>
        <p:spPr>
          <a:xfrm>
            <a:off x="9628830" y="3764476"/>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a:solidFill>
                  <a:schemeClr val="tx1"/>
                </a:solidFill>
                <a:latin typeface="Verdana" panose="020B0604030504040204" pitchFamily="34" charset="0"/>
                <a:ea typeface="Verdana" panose="020B0604030504040204" pitchFamily="34" charset="0"/>
              </a:rPr>
              <a:t>TRAITRISE</a:t>
            </a:r>
          </a:p>
        </p:txBody>
      </p:sp>
      <p:sp>
        <p:nvSpPr>
          <p:cNvPr id="87" name="Rounded Rectangle 86"/>
          <p:cNvSpPr/>
          <p:nvPr/>
        </p:nvSpPr>
        <p:spPr>
          <a:xfrm>
            <a:off x="9628830" y="5282050"/>
            <a:ext cx="188221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a:solidFill>
                  <a:schemeClr val="tx1"/>
                </a:solidFill>
                <a:latin typeface="Verdana" panose="020B0604030504040204" pitchFamily="34" charset="0"/>
                <a:ea typeface="Verdana" panose="020B0604030504040204" pitchFamily="34" charset="0"/>
              </a:rPr>
              <a:t>INSURRECTION</a:t>
            </a:r>
          </a:p>
        </p:txBody>
      </p:sp>
    </p:spTree>
    <p:extLst>
      <p:ext uri="{BB962C8B-B14F-4D97-AF65-F5344CB8AC3E}">
        <p14:creationId xmlns:p14="http://schemas.microsoft.com/office/powerpoint/2010/main" val="2899571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ounded Rectangle 8"/>
          <p:cNvSpPr/>
          <p:nvPr/>
        </p:nvSpPr>
        <p:spPr>
          <a:xfrm>
            <a:off x="1110591" y="-570135"/>
            <a:ext cx="3337560"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COUTS SPÉCIAUX</a:t>
            </a:r>
            <a:endParaRPr lang="fr-FR" sz="2400" b="1" dirty="0">
              <a:solidFill>
                <a:schemeClr val="bg1"/>
              </a:solidFill>
              <a:latin typeface="Verdana" panose="020B0604030504040204" pitchFamily="34" charset="0"/>
              <a:ea typeface="Verdana" panose="020B0604030504040204" pitchFamily="34" charset="0"/>
            </a:endParaRPr>
          </a:p>
        </p:txBody>
      </p:sp>
      <p:sp>
        <p:nvSpPr>
          <p:cNvPr id="26" name="Rounded Rectangle 25"/>
          <p:cNvSpPr/>
          <p:nvPr/>
        </p:nvSpPr>
        <p:spPr>
          <a:xfrm>
            <a:off x="7752916" y="-570135"/>
            <a:ext cx="3555550"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EFFETS SPÉCIAUX</a:t>
            </a:r>
            <a:endParaRPr lang="fr-FR" sz="2400" b="1" dirty="0">
              <a:solidFill>
                <a:schemeClr val="bg1"/>
              </a:solidFill>
              <a:latin typeface="Verdana" panose="020B0604030504040204" pitchFamily="34" charset="0"/>
              <a:ea typeface="Verdana" panose="020B0604030504040204" pitchFamily="34" charset="0"/>
            </a:endParaRPr>
          </a:p>
        </p:txBody>
      </p:sp>
      <p:pic>
        <p:nvPicPr>
          <p:cNvPr id="6" name="Picture 5"/>
          <p:cNvPicPr>
            <a:picLocks noChangeAspect="1"/>
          </p:cNvPicPr>
          <p:nvPr/>
        </p:nvPicPr>
        <p:blipFill>
          <a:blip r:embed="rId2"/>
          <a:stretch>
            <a:fillRect/>
          </a:stretch>
        </p:blipFill>
        <p:spPr>
          <a:xfrm>
            <a:off x="11685" y="965949"/>
            <a:ext cx="1799886" cy="2391954"/>
          </a:xfrm>
          <a:prstGeom prst="rect">
            <a:avLst/>
          </a:prstGeom>
        </p:spPr>
      </p:pic>
      <p:pic>
        <p:nvPicPr>
          <p:cNvPr id="7" name="Picture 6"/>
          <p:cNvPicPr>
            <a:picLocks noChangeAspect="1"/>
          </p:cNvPicPr>
          <p:nvPr/>
        </p:nvPicPr>
        <p:blipFill>
          <a:blip r:embed="rId3"/>
          <a:stretch>
            <a:fillRect/>
          </a:stretch>
        </p:blipFill>
        <p:spPr>
          <a:xfrm>
            <a:off x="11685" y="3889875"/>
            <a:ext cx="1799886" cy="2391954"/>
          </a:xfrm>
          <a:prstGeom prst="rect">
            <a:avLst/>
          </a:prstGeom>
        </p:spPr>
      </p:pic>
      <p:sp>
        <p:nvSpPr>
          <p:cNvPr id="51" name="Rounded Rectangle 50"/>
          <p:cNvSpPr/>
          <p:nvPr/>
        </p:nvSpPr>
        <p:spPr>
          <a:xfrm>
            <a:off x="2302236" y="1046323"/>
            <a:ext cx="3399636" cy="2194590"/>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La carte coute 1 mana YINYANG.</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Elle peut être payée avec un mana de n’importe quelle couleur.</a:t>
            </a:r>
          </a:p>
          <a:p>
            <a:pPr algn="ctr"/>
            <a:r>
              <a:rPr lang="fr-FR" sz="1200" b="1" dirty="0" smtClean="0">
                <a:solidFill>
                  <a:schemeClr val="tx1"/>
                </a:solidFill>
                <a:latin typeface="Verdana" panose="020B0604030504040204" pitchFamily="34" charset="0"/>
                <a:ea typeface="Verdana" panose="020B0604030504040204" pitchFamily="34" charset="0"/>
              </a:rPr>
              <a:t>Le cout sera payé en priorité avec le mana correspondant à la couleur de la carte.</a:t>
            </a:r>
            <a:endParaRPr lang="fr-FR" sz="1200" b="1" dirty="0">
              <a:solidFill>
                <a:schemeClr val="tx1"/>
              </a:solidFill>
              <a:latin typeface="Verdana" panose="020B0604030504040204" pitchFamily="34" charset="0"/>
              <a:ea typeface="Verdana" panose="020B0604030504040204" pitchFamily="34" charset="0"/>
            </a:endParaRPr>
          </a:p>
        </p:txBody>
      </p:sp>
      <p:sp>
        <p:nvSpPr>
          <p:cNvPr id="54" name="Rounded Rectangle 53"/>
          <p:cNvSpPr/>
          <p:nvPr/>
        </p:nvSpPr>
        <p:spPr>
          <a:xfrm>
            <a:off x="2302236" y="4395682"/>
            <a:ext cx="3399636" cy="1359284"/>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La carte coute 0 mana.</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Elle peut être jouée sans payer de cout.</a:t>
            </a:r>
            <a:endParaRPr lang="fr-FR" sz="1200" b="1" dirty="0">
              <a:solidFill>
                <a:schemeClr val="tx1"/>
              </a:solidFill>
              <a:latin typeface="Verdana" panose="020B0604030504040204" pitchFamily="34" charset="0"/>
              <a:ea typeface="Verdana" panose="020B0604030504040204" pitchFamily="34" charset="0"/>
            </a:endParaRPr>
          </a:p>
        </p:txBody>
      </p:sp>
      <p:sp>
        <p:nvSpPr>
          <p:cNvPr id="55" name="TextBox 54"/>
          <p:cNvSpPr txBox="1"/>
          <p:nvPr/>
        </p:nvSpPr>
        <p:spPr>
          <a:xfrm>
            <a:off x="792648" y="2343397"/>
            <a:ext cx="254643" cy="369332"/>
          </a:xfrm>
          <a:prstGeom prst="rect">
            <a:avLst/>
          </a:prstGeom>
          <a:noFill/>
        </p:spPr>
        <p:txBody>
          <a:bodyPr wrap="square" rtlCol="0">
            <a:spAutoFit/>
          </a:bodyPr>
          <a:lstStyle/>
          <a:p>
            <a:pPr algn="ctr"/>
            <a:r>
              <a:rPr lang="fr-FR" b="1" dirty="0" smtClean="0"/>
              <a:t>3</a:t>
            </a:r>
            <a:endParaRPr lang="fr-FR" b="1" dirty="0"/>
          </a:p>
        </p:txBody>
      </p:sp>
      <p:pic>
        <p:nvPicPr>
          <p:cNvPr id="39" name="Picture 38"/>
          <p:cNvPicPr>
            <a:picLocks noChangeAspect="1"/>
          </p:cNvPicPr>
          <p:nvPr/>
        </p:nvPicPr>
        <p:blipFill>
          <a:blip r:embed="rId4"/>
          <a:stretch>
            <a:fillRect/>
          </a:stretch>
        </p:blipFill>
        <p:spPr>
          <a:xfrm>
            <a:off x="6805479" y="691010"/>
            <a:ext cx="1424121" cy="1892581"/>
          </a:xfrm>
          <a:prstGeom prst="rect">
            <a:avLst/>
          </a:prstGeom>
        </p:spPr>
      </p:pic>
      <p:pic>
        <p:nvPicPr>
          <p:cNvPr id="56" name="Picture 55"/>
          <p:cNvPicPr>
            <a:picLocks noChangeAspect="1"/>
          </p:cNvPicPr>
          <p:nvPr/>
        </p:nvPicPr>
        <p:blipFill>
          <a:blip r:embed="rId5"/>
          <a:stretch>
            <a:fillRect/>
          </a:stretch>
        </p:blipFill>
        <p:spPr>
          <a:xfrm>
            <a:off x="6805479" y="2718542"/>
            <a:ext cx="1424121" cy="1892581"/>
          </a:xfrm>
          <a:prstGeom prst="rect">
            <a:avLst/>
          </a:prstGeom>
        </p:spPr>
      </p:pic>
      <p:sp>
        <p:nvSpPr>
          <p:cNvPr id="59" name="Rounded Rectangle 58"/>
          <p:cNvSpPr/>
          <p:nvPr/>
        </p:nvSpPr>
        <p:spPr>
          <a:xfrm>
            <a:off x="9535286" y="2985190"/>
            <a:ext cx="2995442" cy="1359284"/>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Gagnez 3 points de victoire Lumière pour chaque unité de la faction indiquée que vous contrôlez (ici Humains).</a:t>
            </a:r>
            <a:endParaRPr lang="fr-FR" sz="1200" b="1" dirty="0">
              <a:solidFill>
                <a:schemeClr val="tx1"/>
              </a:solidFill>
              <a:latin typeface="Verdana" panose="020B0604030504040204" pitchFamily="34" charset="0"/>
              <a:ea typeface="Verdana" panose="020B0604030504040204" pitchFamily="34" charset="0"/>
            </a:endParaRPr>
          </a:p>
        </p:txBody>
      </p:sp>
      <p:sp>
        <p:nvSpPr>
          <p:cNvPr id="67" name="Rounded Rectangle 66"/>
          <p:cNvSpPr/>
          <p:nvPr/>
        </p:nvSpPr>
        <p:spPr>
          <a:xfrm>
            <a:off x="9535286" y="948651"/>
            <a:ext cx="2995442" cy="1359284"/>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Infligez 5 dégâts à l’unité ciblée pour </a:t>
            </a:r>
            <a:r>
              <a:rPr lang="fr-FR" sz="1200" b="1" dirty="0">
                <a:solidFill>
                  <a:schemeClr val="tx1"/>
                </a:solidFill>
                <a:latin typeface="Verdana" panose="020B0604030504040204" pitchFamily="34" charset="0"/>
                <a:ea typeface="Verdana" panose="020B0604030504040204" pitchFamily="34" charset="0"/>
              </a:rPr>
              <a:t>chaque unité de la faction indiquée </a:t>
            </a:r>
            <a:r>
              <a:rPr lang="fr-FR" sz="1200" b="1" dirty="0" smtClean="0">
                <a:solidFill>
                  <a:schemeClr val="tx1"/>
                </a:solidFill>
                <a:latin typeface="Verdana" panose="020B0604030504040204" pitchFamily="34" charset="0"/>
                <a:ea typeface="Verdana" panose="020B0604030504040204" pitchFamily="34" charset="0"/>
              </a:rPr>
              <a:t>que vous contrôlez (ici Démons).</a:t>
            </a:r>
            <a:endParaRPr lang="fr-FR" sz="1200" b="1" dirty="0">
              <a:solidFill>
                <a:schemeClr val="tx1"/>
              </a:solidFill>
              <a:latin typeface="Verdana" panose="020B0604030504040204" pitchFamily="34" charset="0"/>
              <a:ea typeface="Verdana" panose="020B0604030504040204" pitchFamily="34" charset="0"/>
            </a:endParaRPr>
          </a:p>
        </p:txBody>
      </p:sp>
      <p:sp>
        <p:nvSpPr>
          <p:cNvPr id="69" name="TextBox 68"/>
          <p:cNvSpPr txBox="1"/>
          <p:nvPr/>
        </p:nvSpPr>
        <p:spPr>
          <a:xfrm>
            <a:off x="7256624" y="3789041"/>
            <a:ext cx="542150" cy="307777"/>
          </a:xfrm>
          <a:prstGeom prst="rect">
            <a:avLst/>
          </a:prstGeom>
          <a:noFill/>
        </p:spPr>
        <p:txBody>
          <a:bodyPr wrap="square" rtlCol="0">
            <a:spAutoFit/>
          </a:bodyPr>
          <a:lstStyle/>
          <a:p>
            <a:pPr algn="ctr"/>
            <a:r>
              <a:rPr lang="fr-FR" sz="1400" b="1" dirty="0" smtClean="0"/>
              <a:t>17</a:t>
            </a:r>
            <a:endParaRPr lang="fr-FR" sz="1400" b="1" dirty="0"/>
          </a:p>
        </p:txBody>
      </p:sp>
      <p:sp>
        <p:nvSpPr>
          <p:cNvPr id="70" name="Flowchart: Terminator 69"/>
          <p:cNvSpPr/>
          <p:nvPr/>
        </p:nvSpPr>
        <p:spPr>
          <a:xfrm>
            <a:off x="6856621" y="2134957"/>
            <a:ext cx="963404" cy="401639"/>
          </a:xfrm>
          <a:prstGeom prst="flowChartTerminator">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2" name="Flowchart: Terminator 71"/>
          <p:cNvSpPr/>
          <p:nvPr/>
        </p:nvSpPr>
        <p:spPr>
          <a:xfrm>
            <a:off x="436139" y="932777"/>
            <a:ext cx="962580" cy="369564"/>
          </a:xfrm>
          <a:prstGeom prst="flowChartTerminator">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3" name="Flowchart: Terminator 72"/>
          <p:cNvSpPr/>
          <p:nvPr/>
        </p:nvSpPr>
        <p:spPr>
          <a:xfrm>
            <a:off x="424963" y="3862766"/>
            <a:ext cx="962580" cy="369564"/>
          </a:xfrm>
          <a:prstGeom prst="flowChartTerminator">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4" name="Picture 73"/>
          <p:cNvPicPr>
            <a:picLocks noChangeAspect="1"/>
          </p:cNvPicPr>
          <p:nvPr/>
        </p:nvPicPr>
        <p:blipFill>
          <a:blip r:embed="rId6"/>
          <a:stretch>
            <a:fillRect/>
          </a:stretch>
        </p:blipFill>
        <p:spPr>
          <a:xfrm>
            <a:off x="6805479" y="4799755"/>
            <a:ext cx="1437544" cy="1910421"/>
          </a:xfrm>
          <a:prstGeom prst="rect">
            <a:avLst/>
          </a:prstGeom>
        </p:spPr>
      </p:pic>
      <p:sp>
        <p:nvSpPr>
          <p:cNvPr id="75" name="Flowchart: Terminator 74"/>
          <p:cNvSpPr/>
          <p:nvPr/>
        </p:nvSpPr>
        <p:spPr>
          <a:xfrm>
            <a:off x="6870591" y="4151246"/>
            <a:ext cx="963404" cy="401639"/>
          </a:xfrm>
          <a:prstGeom prst="flowChartTerminator">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6" name="Flowchart: Terminator 75"/>
          <p:cNvSpPr/>
          <p:nvPr/>
        </p:nvSpPr>
        <p:spPr>
          <a:xfrm>
            <a:off x="6865511" y="6256179"/>
            <a:ext cx="963404" cy="401639"/>
          </a:xfrm>
          <a:prstGeom prst="flowChartTerminator">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7" name="Rounded Rectangle 76"/>
          <p:cNvSpPr/>
          <p:nvPr/>
        </p:nvSpPr>
        <p:spPr>
          <a:xfrm>
            <a:off x="9535286" y="5075323"/>
            <a:ext cx="2995442" cy="1359284"/>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Gagnez un nombre de points de victoire Lumière égal à la moitié de la puissance de l’unité ciblée que vous contrôlez (ici un Ange).</a:t>
            </a:r>
            <a:endParaRPr lang="fr-FR" sz="1200" b="1" dirty="0">
              <a:solidFill>
                <a:schemeClr val="tx1"/>
              </a:solidFill>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2132836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ounded Rectangle 8"/>
          <p:cNvSpPr/>
          <p:nvPr/>
        </p:nvSpPr>
        <p:spPr>
          <a:xfrm>
            <a:off x="315410" y="-570135"/>
            <a:ext cx="4927922"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LES POUVOIRS</a:t>
            </a:r>
            <a:endParaRPr lang="fr-FR" sz="2400" b="1" dirty="0">
              <a:solidFill>
                <a:schemeClr val="bg1"/>
              </a:solidFill>
              <a:latin typeface="Verdana" panose="020B0604030504040204" pitchFamily="34" charset="0"/>
              <a:ea typeface="Verdana" panose="020B0604030504040204" pitchFamily="34" charset="0"/>
            </a:endParaRPr>
          </a:p>
        </p:txBody>
      </p:sp>
      <p:sp>
        <p:nvSpPr>
          <p:cNvPr id="45" name="Rounded Rectangle 44"/>
          <p:cNvSpPr/>
          <p:nvPr/>
        </p:nvSpPr>
        <p:spPr>
          <a:xfrm>
            <a:off x="7045731" y="-570135"/>
            <a:ext cx="4927922"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EFFETS DES POUVOIRS</a:t>
            </a:r>
            <a:endParaRPr lang="fr-FR" sz="2400" b="1" dirty="0">
              <a:solidFill>
                <a:schemeClr val="bg1"/>
              </a:solidFill>
              <a:latin typeface="Verdana" panose="020B0604030504040204" pitchFamily="34" charset="0"/>
              <a:ea typeface="Verdana" panose="020B0604030504040204" pitchFamily="34" charset="0"/>
            </a:endParaRPr>
          </a:p>
        </p:txBody>
      </p:sp>
      <p:pic>
        <p:nvPicPr>
          <p:cNvPr id="16" name="Picture 15"/>
          <p:cNvPicPr>
            <a:picLocks noChangeAspect="1"/>
          </p:cNvPicPr>
          <p:nvPr/>
        </p:nvPicPr>
        <p:blipFill>
          <a:blip r:embed="rId2"/>
          <a:stretch>
            <a:fillRect/>
          </a:stretch>
        </p:blipFill>
        <p:spPr>
          <a:xfrm>
            <a:off x="6444172" y="2012998"/>
            <a:ext cx="811142" cy="948884"/>
          </a:xfrm>
          <a:prstGeom prst="rect">
            <a:avLst/>
          </a:prstGeom>
        </p:spPr>
      </p:pic>
      <p:pic>
        <p:nvPicPr>
          <p:cNvPr id="17" name="Picture 16"/>
          <p:cNvPicPr>
            <a:picLocks noChangeAspect="1"/>
          </p:cNvPicPr>
          <p:nvPr/>
        </p:nvPicPr>
        <p:blipFill>
          <a:blip r:embed="rId3"/>
          <a:stretch>
            <a:fillRect/>
          </a:stretch>
        </p:blipFill>
        <p:spPr>
          <a:xfrm>
            <a:off x="6447128" y="4477171"/>
            <a:ext cx="811142" cy="948884"/>
          </a:xfrm>
          <a:prstGeom prst="rect">
            <a:avLst/>
          </a:prstGeom>
        </p:spPr>
      </p:pic>
      <p:pic>
        <p:nvPicPr>
          <p:cNvPr id="18" name="Picture 17"/>
          <p:cNvPicPr>
            <a:picLocks noChangeAspect="1"/>
          </p:cNvPicPr>
          <p:nvPr/>
        </p:nvPicPr>
        <p:blipFill>
          <a:blip r:embed="rId4"/>
          <a:stretch>
            <a:fillRect/>
          </a:stretch>
        </p:blipFill>
        <p:spPr>
          <a:xfrm>
            <a:off x="6444172" y="785764"/>
            <a:ext cx="811142" cy="948884"/>
          </a:xfrm>
          <a:prstGeom prst="rect">
            <a:avLst/>
          </a:prstGeom>
        </p:spPr>
      </p:pic>
      <p:pic>
        <p:nvPicPr>
          <p:cNvPr id="19" name="Picture 18"/>
          <p:cNvPicPr>
            <a:picLocks noChangeAspect="1"/>
          </p:cNvPicPr>
          <p:nvPr/>
        </p:nvPicPr>
        <p:blipFill>
          <a:blip r:embed="rId5"/>
          <a:stretch>
            <a:fillRect/>
          </a:stretch>
        </p:blipFill>
        <p:spPr>
          <a:xfrm>
            <a:off x="6444057" y="3245658"/>
            <a:ext cx="811142" cy="945820"/>
          </a:xfrm>
          <a:prstGeom prst="rect">
            <a:avLst/>
          </a:prstGeom>
        </p:spPr>
      </p:pic>
      <p:pic>
        <p:nvPicPr>
          <p:cNvPr id="20" name="Picture 19"/>
          <p:cNvPicPr>
            <a:picLocks noChangeAspect="1"/>
          </p:cNvPicPr>
          <p:nvPr/>
        </p:nvPicPr>
        <p:blipFill>
          <a:blip r:embed="rId6"/>
          <a:stretch>
            <a:fillRect/>
          </a:stretch>
        </p:blipFill>
        <p:spPr>
          <a:xfrm>
            <a:off x="6447127" y="5699691"/>
            <a:ext cx="811142" cy="948884"/>
          </a:xfrm>
          <a:prstGeom prst="rect">
            <a:avLst/>
          </a:prstGeom>
        </p:spPr>
      </p:pic>
      <p:sp>
        <p:nvSpPr>
          <p:cNvPr id="21" name="Rounded Rectangle 20"/>
          <p:cNvSpPr/>
          <p:nvPr/>
        </p:nvSpPr>
        <p:spPr>
          <a:xfrm>
            <a:off x="8929247" y="779851"/>
            <a:ext cx="3663449" cy="954798"/>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Vous pouvez piocher une carte supplémentaire de ce tour-ci.</a:t>
            </a:r>
            <a:endParaRPr lang="fr-FR" sz="1200" b="1" dirty="0">
              <a:solidFill>
                <a:schemeClr val="tx1"/>
              </a:solidFill>
              <a:latin typeface="Verdana" panose="020B0604030504040204" pitchFamily="34" charset="0"/>
              <a:ea typeface="Verdana" panose="020B0604030504040204" pitchFamily="34" charset="0"/>
            </a:endParaRPr>
          </a:p>
        </p:txBody>
      </p:sp>
      <p:sp>
        <p:nvSpPr>
          <p:cNvPr id="22" name="Rounded Rectangle 21"/>
          <p:cNvSpPr/>
          <p:nvPr/>
        </p:nvSpPr>
        <p:spPr>
          <a:xfrm>
            <a:off x="9807111" y="597922"/>
            <a:ext cx="1977033"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DOUBLE VUE</a:t>
            </a:r>
            <a:endParaRPr lang="fr-FR" sz="1200" b="1" dirty="0">
              <a:solidFill>
                <a:schemeClr val="tx1"/>
              </a:solidFill>
              <a:latin typeface="Verdana" panose="020B0604030504040204" pitchFamily="34" charset="0"/>
              <a:ea typeface="Verdana" panose="020B0604030504040204" pitchFamily="34" charset="0"/>
            </a:endParaRPr>
          </a:p>
        </p:txBody>
      </p:sp>
      <p:sp>
        <p:nvSpPr>
          <p:cNvPr id="23" name="Rounded Rectangle 22"/>
          <p:cNvSpPr/>
          <p:nvPr/>
        </p:nvSpPr>
        <p:spPr>
          <a:xfrm>
            <a:off x="7403170" y="950426"/>
            <a:ext cx="1239520" cy="615335"/>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100" b="1" dirty="0" smtClean="0">
                <a:solidFill>
                  <a:schemeClr val="tx1"/>
                </a:solidFill>
                <a:latin typeface="Verdana" panose="020B0604030504040204" pitchFamily="34" charset="0"/>
                <a:ea typeface="Verdana" panose="020B0604030504040204" pitchFamily="34" charset="0"/>
              </a:rPr>
              <a:t>ANGES</a:t>
            </a:r>
          </a:p>
        </p:txBody>
      </p:sp>
      <p:sp>
        <p:nvSpPr>
          <p:cNvPr id="24" name="Rounded Rectangle 23"/>
          <p:cNvSpPr/>
          <p:nvPr/>
        </p:nvSpPr>
        <p:spPr>
          <a:xfrm>
            <a:off x="7403170" y="2179772"/>
            <a:ext cx="1239520" cy="615335"/>
          </a:xfrm>
          <a:prstGeom prst="roundRect">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100" b="1" dirty="0" smtClean="0">
                <a:solidFill>
                  <a:schemeClr val="bg1"/>
                </a:solidFill>
                <a:latin typeface="Verdana" panose="020B0604030504040204" pitchFamily="34" charset="0"/>
                <a:ea typeface="Verdana" panose="020B0604030504040204" pitchFamily="34" charset="0"/>
              </a:rPr>
              <a:t>DÉMONS</a:t>
            </a:r>
          </a:p>
        </p:txBody>
      </p:sp>
      <p:sp>
        <p:nvSpPr>
          <p:cNvPr id="25" name="Rounded Rectangle 24"/>
          <p:cNvSpPr/>
          <p:nvPr/>
        </p:nvSpPr>
        <p:spPr>
          <a:xfrm>
            <a:off x="7403170" y="3372262"/>
            <a:ext cx="1239520" cy="615335"/>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100" b="1" dirty="0">
                <a:solidFill>
                  <a:schemeClr val="tx1"/>
                </a:solidFill>
                <a:latin typeface="Verdana" panose="020B0604030504040204" pitchFamily="34" charset="0"/>
                <a:ea typeface="Verdana" panose="020B0604030504040204" pitchFamily="34" charset="0"/>
              </a:rPr>
              <a:t>HUMAINS</a:t>
            </a:r>
          </a:p>
        </p:txBody>
      </p:sp>
      <p:sp>
        <p:nvSpPr>
          <p:cNvPr id="26" name="Rounded Rectangle 25"/>
          <p:cNvSpPr/>
          <p:nvPr/>
        </p:nvSpPr>
        <p:spPr>
          <a:xfrm>
            <a:off x="7403170" y="4643945"/>
            <a:ext cx="1239520" cy="615335"/>
          </a:xfrm>
          <a:prstGeom prst="roundRect">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100" b="1" dirty="0">
                <a:solidFill>
                  <a:schemeClr val="bg1"/>
                </a:solidFill>
                <a:latin typeface="Verdana" panose="020B0604030504040204" pitchFamily="34" charset="0"/>
                <a:ea typeface="Verdana" panose="020B0604030504040204" pitchFamily="34" charset="0"/>
              </a:rPr>
              <a:t>CRÉATURES</a:t>
            </a:r>
          </a:p>
        </p:txBody>
      </p:sp>
      <p:sp>
        <p:nvSpPr>
          <p:cNvPr id="27" name="Rounded Rectangle 26"/>
          <p:cNvSpPr/>
          <p:nvPr/>
        </p:nvSpPr>
        <p:spPr>
          <a:xfrm>
            <a:off x="-95861" y="4245231"/>
            <a:ext cx="5831744" cy="2305671"/>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Vous possédez un pouvoir spécial que vous pouvez utiliser une fois par tour.</a:t>
            </a:r>
          </a:p>
          <a:p>
            <a:pPr algn="ctr"/>
            <a:endParaRPr lang="fr-FR" sz="1200" b="1" dirty="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Le pouvoir que vous possédez dépend des cartes qui constituent vos </a:t>
            </a:r>
            <a:r>
              <a:rPr lang="fr-FR" sz="1200" b="1" dirty="0" err="1" smtClean="0">
                <a:solidFill>
                  <a:schemeClr val="tx1"/>
                </a:solidFill>
                <a:latin typeface="Verdana" panose="020B0604030504040204" pitchFamily="34" charset="0"/>
                <a:ea typeface="Verdana" panose="020B0604030504040204" pitchFamily="34" charset="0"/>
              </a:rPr>
              <a:t>decks</a:t>
            </a:r>
            <a:r>
              <a:rPr lang="fr-FR" sz="1200" b="1" dirty="0" smtClean="0">
                <a:solidFill>
                  <a:schemeClr val="tx1"/>
                </a:solidFill>
                <a:latin typeface="Verdana" panose="020B0604030504040204" pitchFamily="34" charset="0"/>
                <a:ea typeface="Verdana" panose="020B0604030504040204" pitchFamily="34" charset="0"/>
              </a:rPr>
              <a:t>. Selon la faction la plus représentée dans l’ensemble de vos cartes au début de la partie, le pouvoir disponible sera différent.</a:t>
            </a:r>
          </a:p>
          <a:p>
            <a:pPr algn="ctr"/>
            <a:endParaRPr lang="fr-FR" sz="1200" b="1" dirty="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Le cout d’utilisation du pouvoir est de 1 mana, de la couleur correspondante au pouvoir.</a:t>
            </a:r>
            <a:endParaRPr lang="fr-FR" sz="1200" b="1" dirty="0">
              <a:solidFill>
                <a:schemeClr val="tx1"/>
              </a:solidFill>
              <a:latin typeface="Verdana" panose="020B0604030504040204" pitchFamily="34" charset="0"/>
              <a:ea typeface="Verdana" panose="020B0604030504040204" pitchFamily="34" charset="0"/>
            </a:endParaRPr>
          </a:p>
        </p:txBody>
      </p:sp>
      <p:pic>
        <p:nvPicPr>
          <p:cNvPr id="31" name="Picture 30"/>
          <p:cNvPicPr>
            <a:picLocks noChangeAspect="1"/>
          </p:cNvPicPr>
          <p:nvPr/>
        </p:nvPicPr>
        <p:blipFill>
          <a:blip r:embed="rId2"/>
          <a:stretch>
            <a:fillRect/>
          </a:stretch>
        </p:blipFill>
        <p:spPr>
          <a:xfrm>
            <a:off x="1169120" y="1013145"/>
            <a:ext cx="982713" cy="1149589"/>
          </a:xfrm>
          <a:prstGeom prst="rect">
            <a:avLst/>
          </a:prstGeom>
        </p:spPr>
      </p:pic>
      <p:pic>
        <p:nvPicPr>
          <p:cNvPr id="32" name="Picture 31"/>
          <p:cNvPicPr>
            <a:picLocks noChangeAspect="1"/>
          </p:cNvPicPr>
          <p:nvPr/>
        </p:nvPicPr>
        <p:blipFill>
          <a:blip r:embed="rId3"/>
          <a:stretch>
            <a:fillRect/>
          </a:stretch>
        </p:blipFill>
        <p:spPr>
          <a:xfrm>
            <a:off x="3512401" y="1013252"/>
            <a:ext cx="982713" cy="1149589"/>
          </a:xfrm>
          <a:prstGeom prst="rect">
            <a:avLst/>
          </a:prstGeom>
        </p:spPr>
      </p:pic>
      <p:pic>
        <p:nvPicPr>
          <p:cNvPr id="33" name="Picture 32"/>
          <p:cNvPicPr>
            <a:picLocks noChangeAspect="1"/>
          </p:cNvPicPr>
          <p:nvPr/>
        </p:nvPicPr>
        <p:blipFill>
          <a:blip r:embed="rId4"/>
          <a:stretch>
            <a:fillRect/>
          </a:stretch>
        </p:blipFill>
        <p:spPr>
          <a:xfrm>
            <a:off x="0" y="1013145"/>
            <a:ext cx="982713" cy="1149589"/>
          </a:xfrm>
          <a:prstGeom prst="rect">
            <a:avLst/>
          </a:prstGeom>
        </p:spPr>
      </p:pic>
      <p:pic>
        <p:nvPicPr>
          <p:cNvPr id="34" name="Picture 33"/>
          <p:cNvPicPr>
            <a:picLocks noChangeAspect="1"/>
          </p:cNvPicPr>
          <p:nvPr/>
        </p:nvPicPr>
        <p:blipFill>
          <a:blip r:embed="rId5"/>
          <a:stretch>
            <a:fillRect/>
          </a:stretch>
        </p:blipFill>
        <p:spPr>
          <a:xfrm>
            <a:off x="2338240" y="1013145"/>
            <a:ext cx="982713" cy="1145880"/>
          </a:xfrm>
          <a:prstGeom prst="rect">
            <a:avLst/>
          </a:prstGeom>
        </p:spPr>
      </p:pic>
      <p:pic>
        <p:nvPicPr>
          <p:cNvPr id="35" name="Picture 34"/>
          <p:cNvPicPr>
            <a:picLocks noChangeAspect="1"/>
          </p:cNvPicPr>
          <p:nvPr/>
        </p:nvPicPr>
        <p:blipFill>
          <a:blip r:embed="rId6"/>
          <a:stretch>
            <a:fillRect/>
          </a:stretch>
        </p:blipFill>
        <p:spPr>
          <a:xfrm>
            <a:off x="4681521" y="1009436"/>
            <a:ext cx="982713" cy="1149589"/>
          </a:xfrm>
          <a:prstGeom prst="rect">
            <a:avLst/>
          </a:prstGeom>
        </p:spPr>
      </p:pic>
      <p:sp>
        <p:nvSpPr>
          <p:cNvPr id="36" name="Rounded Rectangle 35"/>
          <p:cNvSpPr/>
          <p:nvPr/>
        </p:nvSpPr>
        <p:spPr>
          <a:xfrm>
            <a:off x="-1" y="2646215"/>
            <a:ext cx="982714" cy="1045780"/>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000" i="1" dirty="0" smtClean="0">
              <a:solidFill>
                <a:schemeClr val="tx1"/>
              </a:solidFill>
              <a:latin typeface="Verdana" panose="020B0604030504040204" pitchFamily="34" charset="0"/>
              <a:ea typeface="Verdana" panose="020B0604030504040204" pitchFamily="34" charset="0"/>
            </a:endParaRPr>
          </a:p>
          <a:p>
            <a:pPr algn="ctr"/>
            <a:r>
              <a:rPr lang="fr-FR" sz="1000" i="1" dirty="0" smtClean="0">
                <a:solidFill>
                  <a:schemeClr val="tx1"/>
                </a:solidFill>
                <a:latin typeface="Verdana" panose="020B0604030504040204" pitchFamily="34" charset="0"/>
                <a:ea typeface="Verdana" panose="020B0604030504040204" pitchFamily="34" charset="0"/>
              </a:rPr>
              <a:t>Majorité</a:t>
            </a:r>
          </a:p>
        </p:txBody>
      </p:sp>
      <p:pic>
        <p:nvPicPr>
          <p:cNvPr id="37" name="Picture 36"/>
          <p:cNvPicPr>
            <a:picLocks noChangeAspect="1"/>
          </p:cNvPicPr>
          <p:nvPr/>
        </p:nvPicPr>
        <p:blipFill>
          <a:blip r:embed="rId7"/>
          <a:stretch>
            <a:fillRect/>
          </a:stretch>
        </p:blipFill>
        <p:spPr>
          <a:xfrm>
            <a:off x="139787" y="2296776"/>
            <a:ext cx="703138" cy="698877"/>
          </a:xfrm>
          <a:prstGeom prst="rect">
            <a:avLst/>
          </a:prstGeom>
        </p:spPr>
      </p:pic>
      <p:sp>
        <p:nvSpPr>
          <p:cNvPr id="43" name="Rounded Rectangle 42"/>
          <p:cNvSpPr/>
          <p:nvPr/>
        </p:nvSpPr>
        <p:spPr>
          <a:xfrm>
            <a:off x="1168481" y="2646215"/>
            <a:ext cx="982714" cy="1045780"/>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000" i="1" dirty="0" smtClean="0">
              <a:solidFill>
                <a:schemeClr val="tx1"/>
              </a:solidFill>
              <a:latin typeface="Verdana" panose="020B0604030504040204" pitchFamily="34" charset="0"/>
              <a:ea typeface="Verdana" panose="020B0604030504040204" pitchFamily="34" charset="0"/>
            </a:endParaRPr>
          </a:p>
          <a:p>
            <a:pPr algn="ctr"/>
            <a:r>
              <a:rPr lang="fr-FR" sz="1000" i="1" dirty="0" smtClean="0">
                <a:solidFill>
                  <a:schemeClr val="tx1"/>
                </a:solidFill>
                <a:latin typeface="Verdana" panose="020B0604030504040204" pitchFamily="34" charset="0"/>
                <a:ea typeface="Verdana" panose="020B0604030504040204" pitchFamily="34" charset="0"/>
              </a:rPr>
              <a:t>Majorité</a:t>
            </a:r>
          </a:p>
        </p:txBody>
      </p:sp>
      <p:sp>
        <p:nvSpPr>
          <p:cNvPr id="46" name="Rounded Rectangle 45"/>
          <p:cNvSpPr/>
          <p:nvPr/>
        </p:nvSpPr>
        <p:spPr>
          <a:xfrm>
            <a:off x="2341309" y="2646215"/>
            <a:ext cx="982714" cy="1045780"/>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000" i="1" dirty="0">
              <a:solidFill>
                <a:schemeClr val="tx1"/>
              </a:solidFill>
              <a:latin typeface="Verdana" panose="020B0604030504040204" pitchFamily="34" charset="0"/>
              <a:ea typeface="Verdana" panose="020B0604030504040204" pitchFamily="34" charset="0"/>
            </a:endParaRPr>
          </a:p>
          <a:p>
            <a:pPr algn="ctr"/>
            <a:r>
              <a:rPr lang="fr-FR" sz="1000" i="1" dirty="0" smtClean="0">
                <a:solidFill>
                  <a:schemeClr val="tx1"/>
                </a:solidFill>
                <a:latin typeface="Verdana" panose="020B0604030504040204" pitchFamily="34" charset="0"/>
                <a:ea typeface="Verdana" panose="020B0604030504040204" pitchFamily="34" charset="0"/>
              </a:rPr>
              <a:t>Majorité</a:t>
            </a:r>
          </a:p>
        </p:txBody>
      </p:sp>
      <p:sp>
        <p:nvSpPr>
          <p:cNvPr id="48" name="Rounded Rectangle 47"/>
          <p:cNvSpPr/>
          <p:nvPr/>
        </p:nvSpPr>
        <p:spPr>
          <a:xfrm>
            <a:off x="3512400" y="2646215"/>
            <a:ext cx="982714" cy="1045780"/>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000" i="1" dirty="0" smtClean="0">
              <a:solidFill>
                <a:schemeClr val="tx1"/>
              </a:solidFill>
              <a:latin typeface="Verdana" panose="020B0604030504040204" pitchFamily="34" charset="0"/>
              <a:ea typeface="Verdana" panose="020B0604030504040204" pitchFamily="34" charset="0"/>
            </a:endParaRPr>
          </a:p>
          <a:p>
            <a:pPr algn="ctr"/>
            <a:r>
              <a:rPr lang="fr-FR" sz="1000" i="1" dirty="0" smtClean="0">
                <a:solidFill>
                  <a:schemeClr val="tx1"/>
                </a:solidFill>
                <a:latin typeface="Verdana" panose="020B0604030504040204" pitchFamily="34" charset="0"/>
                <a:ea typeface="Verdana" panose="020B0604030504040204" pitchFamily="34" charset="0"/>
              </a:rPr>
              <a:t>Majorité</a:t>
            </a:r>
          </a:p>
        </p:txBody>
      </p:sp>
      <p:sp>
        <p:nvSpPr>
          <p:cNvPr id="49" name="Rounded Rectangle 48"/>
          <p:cNvSpPr/>
          <p:nvPr/>
        </p:nvSpPr>
        <p:spPr>
          <a:xfrm>
            <a:off x="4675419" y="2646215"/>
            <a:ext cx="982714" cy="1045780"/>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000" i="1" dirty="0" smtClean="0">
              <a:solidFill>
                <a:schemeClr val="tx1"/>
              </a:solidFill>
              <a:latin typeface="Verdana" panose="020B0604030504040204" pitchFamily="34" charset="0"/>
              <a:ea typeface="Verdana" panose="020B0604030504040204" pitchFamily="34" charset="0"/>
            </a:endParaRPr>
          </a:p>
          <a:p>
            <a:pPr algn="ctr"/>
            <a:r>
              <a:rPr lang="fr-FR" sz="1000" i="1" dirty="0" smtClean="0">
                <a:solidFill>
                  <a:schemeClr val="tx1"/>
                </a:solidFill>
                <a:latin typeface="Verdana" panose="020B0604030504040204" pitchFamily="34" charset="0"/>
                <a:ea typeface="Verdana" panose="020B0604030504040204" pitchFamily="34" charset="0"/>
              </a:rPr>
              <a:t>Majorité</a:t>
            </a:r>
          </a:p>
        </p:txBody>
      </p:sp>
      <p:sp>
        <p:nvSpPr>
          <p:cNvPr id="10" name="TextBox 9"/>
          <p:cNvSpPr txBox="1"/>
          <p:nvPr/>
        </p:nvSpPr>
        <p:spPr>
          <a:xfrm>
            <a:off x="0" y="3412421"/>
            <a:ext cx="978367" cy="230832"/>
          </a:xfrm>
          <a:prstGeom prst="rect">
            <a:avLst/>
          </a:prstGeom>
          <a:noFill/>
        </p:spPr>
        <p:txBody>
          <a:bodyPr wrap="square" rtlCol="0">
            <a:spAutoFit/>
          </a:bodyPr>
          <a:lstStyle/>
          <a:p>
            <a:pPr algn="ctr"/>
            <a:r>
              <a:rPr lang="fr-FR" sz="900" b="1" dirty="0" smtClean="0">
                <a:latin typeface="Verdana" panose="020B0604030504040204" pitchFamily="34" charset="0"/>
                <a:ea typeface="Verdana" panose="020B0604030504040204" pitchFamily="34" charset="0"/>
              </a:rPr>
              <a:t>ANGES</a:t>
            </a:r>
            <a:endParaRPr lang="fr-FR" sz="900" b="1" dirty="0">
              <a:latin typeface="Verdana" panose="020B0604030504040204" pitchFamily="34" charset="0"/>
              <a:ea typeface="Verdana" panose="020B0604030504040204" pitchFamily="34" charset="0"/>
            </a:endParaRPr>
          </a:p>
        </p:txBody>
      </p:sp>
      <p:sp>
        <p:nvSpPr>
          <p:cNvPr id="50" name="TextBox 49"/>
          <p:cNvSpPr txBox="1"/>
          <p:nvPr/>
        </p:nvSpPr>
        <p:spPr>
          <a:xfrm>
            <a:off x="1165923" y="3412421"/>
            <a:ext cx="978367" cy="230832"/>
          </a:xfrm>
          <a:prstGeom prst="rect">
            <a:avLst/>
          </a:prstGeom>
          <a:noFill/>
        </p:spPr>
        <p:txBody>
          <a:bodyPr wrap="square" rtlCol="0">
            <a:spAutoFit/>
          </a:bodyPr>
          <a:lstStyle/>
          <a:p>
            <a:pPr algn="ctr"/>
            <a:r>
              <a:rPr lang="fr-FR" sz="900" b="1" dirty="0" smtClean="0">
                <a:latin typeface="Verdana" panose="020B0604030504040204" pitchFamily="34" charset="0"/>
                <a:ea typeface="Verdana" panose="020B0604030504040204" pitchFamily="34" charset="0"/>
              </a:rPr>
              <a:t>DÉMONS</a:t>
            </a:r>
            <a:endParaRPr lang="fr-FR" sz="900" b="1" dirty="0">
              <a:latin typeface="Verdana" panose="020B0604030504040204" pitchFamily="34" charset="0"/>
              <a:ea typeface="Verdana" panose="020B0604030504040204" pitchFamily="34" charset="0"/>
            </a:endParaRPr>
          </a:p>
        </p:txBody>
      </p:sp>
      <p:sp>
        <p:nvSpPr>
          <p:cNvPr id="51" name="TextBox 50"/>
          <p:cNvSpPr txBox="1"/>
          <p:nvPr/>
        </p:nvSpPr>
        <p:spPr>
          <a:xfrm>
            <a:off x="2341660" y="3412421"/>
            <a:ext cx="978367" cy="230832"/>
          </a:xfrm>
          <a:prstGeom prst="rect">
            <a:avLst/>
          </a:prstGeom>
          <a:noFill/>
        </p:spPr>
        <p:txBody>
          <a:bodyPr wrap="square" rtlCol="0">
            <a:spAutoFit/>
          </a:bodyPr>
          <a:lstStyle/>
          <a:p>
            <a:pPr algn="ctr"/>
            <a:r>
              <a:rPr lang="fr-FR" sz="900" b="1" dirty="0" smtClean="0">
                <a:latin typeface="Verdana" panose="020B0604030504040204" pitchFamily="34" charset="0"/>
                <a:ea typeface="Verdana" panose="020B0604030504040204" pitchFamily="34" charset="0"/>
              </a:rPr>
              <a:t>HUMAINS</a:t>
            </a:r>
            <a:endParaRPr lang="fr-FR" sz="900" b="1" dirty="0">
              <a:latin typeface="Verdana" panose="020B0604030504040204" pitchFamily="34" charset="0"/>
              <a:ea typeface="Verdana" panose="020B0604030504040204" pitchFamily="34" charset="0"/>
            </a:endParaRPr>
          </a:p>
        </p:txBody>
      </p:sp>
      <p:sp>
        <p:nvSpPr>
          <p:cNvPr id="52" name="TextBox 51"/>
          <p:cNvSpPr txBox="1"/>
          <p:nvPr/>
        </p:nvSpPr>
        <p:spPr>
          <a:xfrm>
            <a:off x="3517480" y="3412421"/>
            <a:ext cx="978367" cy="230832"/>
          </a:xfrm>
          <a:prstGeom prst="rect">
            <a:avLst/>
          </a:prstGeom>
          <a:noFill/>
        </p:spPr>
        <p:txBody>
          <a:bodyPr wrap="square" rtlCol="0">
            <a:spAutoFit/>
          </a:bodyPr>
          <a:lstStyle/>
          <a:p>
            <a:pPr algn="ctr"/>
            <a:r>
              <a:rPr lang="fr-FR" sz="900" b="1" dirty="0" smtClean="0">
                <a:latin typeface="Verdana" panose="020B0604030504040204" pitchFamily="34" charset="0"/>
                <a:ea typeface="Verdana" panose="020B0604030504040204" pitchFamily="34" charset="0"/>
              </a:rPr>
              <a:t>CRÉATURES</a:t>
            </a:r>
            <a:endParaRPr lang="fr-FR" sz="900" b="1" dirty="0">
              <a:latin typeface="Verdana" panose="020B0604030504040204" pitchFamily="34" charset="0"/>
              <a:ea typeface="Verdana" panose="020B0604030504040204" pitchFamily="34" charset="0"/>
            </a:endParaRPr>
          </a:p>
        </p:txBody>
      </p:sp>
      <p:sp>
        <p:nvSpPr>
          <p:cNvPr id="53" name="TextBox 52"/>
          <p:cNvSpPr txBox="1"/>
          <p:nvPr/>
        </p:nvSpPr>
        <p:spPr>
          <a:xfrm>
            <a:off x="4674686" y="3412421"/>
            <a:ext cx="978367" cy="230832"/>
          </a:xfrm>
          <a:prstGeom prst="rect">
            <a:avLst/>
          </a:prstGeom>
          <a:noFill/>
        </p:spPr>
        <p:txBody>
          <a:bodyPr wrap="square" rtlCol="0">
            <a:spAutoFit/>
          </a:bodyPr>
          <a:lstStyle/>
          <a:p>
            <a:pPr algn="ctr"/>
            <a:r>
              <a:rPr lang="fr-FR" sz="900" b="1" dirty="0" smtClean="0">
                <a:latin typeface="Verdana" panose="020B0604030504040204" pitchFamily="34" charset="0"/>
                <a:ea typeface="Verdana" panose="020B0604030504040204" pitchFamily="34" charset="0"/>
              </a:rPr>
              <a:t>SORTS</a:t>
            </a:r>
            <a:endParaRPr lang="fr-FR" sz="900" b="1" dirty="0">
              <a:latin typeface="Verdana" panose="020B0604030504040204" pitchFamily="34" charset="0"/>
              <a:ea typeface="Verdana" panose="020B0604030504040204" pitchFamily="34" charset="0"/>
            </a:endParaRPr>
          </a:p>
        </p:txBody>
      </p:sp>
      <p:pic>
        <p:nvPicPr>
          <p:cNvPr id="38" name="Picture 37"/>
          <p:cNvPicPr>
            <a:picLocks noChangeAspect="1"/>
          </p:cNvPicPr>
          <p:nvPr/>
        </p:nvPicPr>
        <p:blipFill>
          <a:blip r:embed="rId8"/>
          <a:stretch>
            <a:fillRect/>
          </a:stretch>
        </p:blipFill>
        <p:spPr>
          <a:xfrm>
            <a:off x="1307447" y="2296775"/>
            <a:ext cx="703138" cy="698877"/>
          </a:xfrm>
          <a:prstGeom prst="rect">
            <a:avLst/>
          </a:prstGeom>
        </p:spPr>
      </p:pic>
      <p:pic>
        <p:nvPicPr>
          <p:cNvPr id="39" name="Picture 38"/>
          <p:cNvPicPr>
            <a:picLocks noChangeAspect="1"/>
          </p:cNvPicPr>
          <p:nvPr/>
        </p:nvPicPr>
        <p:blipFill>
          <a:blip r:embed="rId9"/>
          <a:stretch>
            <a:fillRect/>
          </a:stretch>
        </p:blipFill>
        <p:spPr>
          <a:xfrm>
            <a:off x="2483541" y="2296774"/>
            <a:ext cx="703138" cy="698877"/>
          </a:xfrm>
          <a:prstGeom prst="rect">
            <a:avLst/>
          </a:prstGeom>
        </p:spPr>
      </p:pic>
      <p:pic>
        <p:nvPicPr>
          <p:cNvPr id="40" name="Picture 39"/>
          <p:cNvPicPr>
            <a:picLocks noChangeAspect="1"/>
          </p:cNvPicPr>
          <p:nvPr/>
        </p:nvPicPr>
        <p:blipFill>
          <a:blip r:embed="rId10"/>
          <a:stretch>
            <a:fillRect/>
          </a:stretch>
        </p:blipFill>
        <p:spPr>
          <a:xfrm>
            <a:off x="3653659" y="2296774"/>
            <a:ext cx="703138" cy="698877"/>
          </a:xfrm>
          <a:prstGeom prst="rect">
            <a:avLst/>
          </a:prstGeom>
        </p:spPr>
      </p:pic>
      <p:pic>
        <p:nvPicPr>
          <p:cNvPr id="4" name="Picture 3"/>
          <p:cNvPicPr>
            <a:picLocks noChangeAspect="1"/>
          </p:cNvPicPr>
          <p:nvPr/>
        </p:nvPicPr>
        <p:blipFill>
          <a:blip r:embed="rId11"/>
          <a:stretch>
            <a:fillRect/>
          </a:stretch>
        </p:blipFill>
        <p:spPr>
          <a:xfrm>
            <a:off x="4812616" y="2293146"/>
            <a:ext cx="702505" cy="702505"/>
          </a:xfrm>
          <a:prstGeom prst="rect">
            <a:avLst/>
          </a:prstGeom>
        </p:spPr>
      </p:pic>
      <p:sp>
        <p:nvSpPr>
          <p:cNvPr id="54" name="Rounded Rectangle 53"/>
          <p:cNvSpPr/>
          <p:nvPr/>
        </p:nvSpPr>
        <p:spPr>
          <a:xfrm>
            <a:off x="7403170" y="5866465"/>
            <a:ext cx="1239520" cy="615335"/>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100" b="1" dirty="0" smtClean="0">
                <a:solidFill>
                  <a:schemeClr val="tx1"/>
                </a:solidFill>
                <a:latin typeface="Verdana" panose="020B0604030504040204" pitchFamily="34" charset="0"/>
                <a:ea typeface="Verdana" panose="020B0604030504040204" pitchFamily="34" charset="0"/>
              </a:rPr>
              <a:t>SORTS</a:t>
            </a:r>
            <a:endParaRPr lang="fr-FR" sz="1100" b="1" dirty="0">
              <a:solidFill>
                <a:schemeClr val="tx1"/>
              </a:solidFill>
              <a:latin typeface="Verdana" panose="020B0604030504040204" pitchFamily="34" charset="0"/>
              <a:ea typeface="Verdana" panose="020B0604030504040204" pitchFamily="34" charset="0"/>
            </a:endParaRPr>
          </a:p>
        </p:txBody>
      </p:sp>
      <p:sp>
        <p:nvSpPr>
          <p:cNvPr id="55" name="Rounded Rectangle 54"/>
          <p:cNvSpPr/>
          <p:nvPr/>
        </p:nvSpPr>
        <p:spPr>
          <a:xfrm>
            <a:off x="8929247" y="2007084"/>
            <a:ext cx="3663449" cy="954798"/>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Infligez 4 dégâts à l’unité ciblée.</a:t>
            </a:r>
            <a:endParaRPr lang="fr-FR" sz="1200" b="1" dirty="0">
              <a:solidFill>
                <a:schemeClr val="tx1"/>
              </a:solidFill>
              <a:latin typeface="Verdana" panose="020B0604030504040204" pitchFamily="34" charset="0"/>
              <a:ea typeface="Verdana" panose="020B0604030504040204" pitchFamily="34" charset="0"/>
            </a:endParaRPr>
          </a:p>
        </p:txBody>
      </p:sp>
      <p:sp>
        <p:nvSpPr>
          <p:cNvPr id="56" name="Rounded Rectangle 55"/>
          <p:cNvSpPr/>
          <p:nvPr/>
        </p:nvSpPr>
        <p:spPr>
          <a:xfrm>
            <a:off x="9807111" y="1825155"/>
            <a:ext cx="1977033"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FEU INFERNAL</a:t>
            </a:r>
            <a:endParaRPr lang="fr-FR" sz="1200" b="1" dirty="0">
              <a:solidFill>
                <a:schemeClr val="tx1"/>
              </a:solidFill>
              <a:latin typeface="Verdana" panose="020B0604030504040204" pitchFamily="34" charset="0"/>
              <a:ea typeface="Verdana" panose="020B0604030504040204" pitchFamily="34" charset="0"/>
            </a:endParaRPr>
          </a:p>
        </p:txBody>
      </p:sp>
      <p:sp>
        <p:nvSpPr>
          <p:cNvPr id="57" name="Rounded Rectangle 56"/>
          <p:cNvSpPr/>
          <p:nvPr/>
        </p:nvSpPr>
        <p:spPr>
          <a:xfrm>
            <a:off x="8929247" y="3236680"/>
            <a:ext cx="3663449" cy="954798"/>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Augmentez de 5 la puissance de </a:t>
            </a:r>
          </a:p>
          <a:p>
            <a:pPr algn="ctr"/>
            <a:r>
              <a:rPr lang="fr-FR" sz="1200" b="1" dirty="0" smtClean="0">
                <a:solidFill>
                  <a:schemeClr val="tx1"/>
                </a:solidFill>
                <a:latin typeface="Verdana" panose="020B0604030504040204" pitchFamily="34" charset="0"/>
                <a:ea typeface="Verdana" panose="020B0604030504040204" pitchFamily="34" charset="0"/>
              </a:rPr>
              <a:t>l’unité ciblée.</a:t>
            </a:r>
            <a:endParaRPr lang="fr-FR" sz="1200" b="1" dirty="0">
              <a:solidFill>
                <a:schemeClr val="tx1"/>
              </a:solidFill>
              <a:latin typeface="Verdana" panose="020B0604030504040204" pitchFamily="34" charset="0"/>
              <a:ea typeface="Verdana" panose="020B0604030504040204" pitchFamily="34" charset="0"/>
            </a:endParaRPr>
          </a:p>
        </p:txBody>
      </p:sp>
      <p:sp>
        <p:nvSpPr>
          <p:cNvPr id="60" name="Rounded Rectangle 59"/>
          <p:cNvSpPr/>
          <p:nvPr/>
        </p:nvSpPr>
        <p:spPr>
          <a:xfrm>
            <a:off x="9807111" y="3054751"/>
            <a:ext cx="1977033"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COHALITION</a:t>
            </a:r>
            <a:endParaRPr lang="fr-FR" sz="1200" b="1" dirty="0">
              <a:solidFill>
                <a:schemeClr val="tx1"/>
              </a:solidFill>
              <a:latin typeface="Verdana" panose="020B0604030504040204" pitchFamily="34" charset="0"/>
              <a:ea typeface="Verdana" panose="020B0604030504040204" pitchFamily="34" charset="0"/>
            </a:endParaRPr>
          </a:p>
        </p:txBody>
      </p:sp>
      <p:sp>
        <p:nvSpPr>
          <p:cNvPr id="61" name="Rounded Rectangle 60"/>
          <p:cNvSpPr/>
          <p:nvPr/>
        </p:nvSpPr>
        <p:spPr>
          <a:xfrm>
            <a:off x="8929247" y="4471257"/>
            <a:ext cx="3663449" cy="954798"/>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Volez 2 points de victoire du type de l’unité adverse ciblée.</a:t>
            </a:r>
            <a:endParaRPr lang="fr-FR" sz="1200" b="1" dirty="0">
              <a:solidFill>
                <a:schemeClr val="tx1"/>
              </a:solidFill>
              <a:latin typeface="Verdana" panose="020B0604030504040204" pitchFamily="34" charset="0"/>
              <a:ea typeface="Verdana" panose="020B0604030504040204" pitchFamily="34" charset="0"/>
            </a:endParaRPr>
          </a:p>
        </p:txBody>
      </p:sp>
      <p:sp>
        <p:nvSpPr>
          <p:cNvPr id="62" name="Rounded Rectangle 61"/>
          <p:cNvSpPr/>
          <p:nvPr/>
        </p:nvSpPr>
        <p:spPr>
          <a:xfrm>
            <a:off x="9807111" y="4289328"/>
            <a:ext cx="1977033"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SAUVAGERIE</a:t>
            </a:r>
            <a:endParaRPr lang="fr-FR" sz="1200" b="1" dirty="0">
              <a:solidFill>
                <a:schemeClr val="tx1"/>
              </a:solidFill>
              <a:latin typeface="Verdana" panose="020B0604030504040204" pitchFamily="34" charset="0"/>
              <a:ea typeface="Verdana" panose="020B0604030504040204" pitchFamily="34" charset="0"/>
            </a:endParaRPr>
          </a:p>
        </p:txBody>
      </p:sp>
      <p:sp>
        <p:nvSpPr>
          <p:cNvPr id="63" name="Rounded Rectangle 62"/>
          <p:cNvSpPr/>
          <p:nvPr/>
        </p:nvSpPr>
        <p:spPr>
          <a:xfrm>
            <a:off x="8929247" y="5693777"/>
            <a:ext cx="3663449" cy="954798"/>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Invoquez une unité aléatoire à 1 mana de la faction de l’unité ciblée.</a:t>
            </a:r>
            <a:endParaRPr lang="fr-FR" sz="1200" b="1" dirty="0">
              <a:solidFill>
                <a:schemeClr val="tx1"/>
              </a:solidFill>
              <a:latin typeface="Verdana" panose="020B0604030504040204" pitchFamily="34" charset="0"/>
              <a:ea typeface="Verdana" panose="020B0604030504040204" pitchFamily="34" charset="0"/>
            </a:endParaRPr>
          </a:p>
        </p:txBody>
      </p:sp>
      <p:sp>
        <p:nvSpPr>
          <p:cNvPr id="64" name="Rounded Rectangle 63"/>
          <p:cNvSpPr/>
          <p:nvPr/>
        </p:nvSpPr>
        <p:spPr>
          <a:xfrm>
            <a:off x="9807111" y="5511848"/>
            <a:ext cx="1977033"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MALÉDICTION</a:t>
            </a:r>
            <a:endParaRPr lang="fr-FR" sz="1200" b="1" dirty="0">
              <a:solidFill>
                <a:schemeClr val="tx1"/>
              </a:solidFill>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2204478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ounded Rectangle 8"/>
          <p:cNvSpPr/>
          <p:nvPr/>
        </p:nvSpPr>
        <p:spPr>
          <a:xfrm>
            <a:off x="315410" y="-570135"/>
            <a:ext cx="4927922"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LES POINTS DE VICTOIRE</a:t>
            </a:r>
            <a:endParaRPr lang="fr-FR" sz="2400" b="1" dirty="0">
              <a:solidFill>
                <a:schemeClr val="bg1"/>
              </a:solidFill>
              <a:latin typeface="Verdana" panose="020B0604030504040204" pitchFamily="34" charset="0"/>
              <a:ea typeface="Verdana" panose="020B0604030504040204" pitchFamily="34" charset="0"/>
            </a:endParaRPr>
          </a:p>
        </p:txBody>
      </p:sp>
      <p:sp>
        <p:nvSpPr>
          <p:cNvPr id="45" name="Rounded Rectangle 44"/>
          <p:cNvSpPr/>
          <p:nvPr/>
        </p:nvSpPr>
        <p:spPr>
          <a:xfrm>
            <a:off x="7045731" y="-570135"/>
            <a:ext cx="4927922"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EXEMPLE</a:t>
            </a:r>
            <a:endParaRPr lang="fr-FR" sz="2400" b="1" dirty="0">
              <a:solidFill>
                <a:schemeClr val="bg1"/>
              </a:solidFill>
              <a:latin typeface="Verdana" panose="020B0604030504040204" pitchFamily="34" charset="0"/>
              <a:ea typeface="Verdana" panose="020B0604030504040204" pitchFamily="34" charset="0"/>
            </a:endParaRPr>
          </a:p>
        </p:txBody>
      </p:sp>
      <p:pic>
        <p:nvPicPr>
          <p:cNvPr id="2" name="Picture 1"/>
          <p:cNvPicPr>
            <a:picLocks noChangeAspect="1"/>
          </p:cNvPicPr>
          <p:nvPr/>
        </p:nvPicPr>
        <p:blipFill>
          <a:blip r:embed="rId2"/>
          <a:stretch>
            <a:fillRect/>
          </a:stretch>
        </p:blipFill>
        <p:spPr>
          <a:xfrm>
            <a:off x="-90085" y="1531852"/>
            <a:ext cx="676275" cy="1905000"/>
          </a:xfrm>
          <a:prstGeom prst="roundRect">
            <a:avLst/>
          </a:prstGeom>
        </p:spPr>
      </p:pic>
      <p:pic>
        <p:nvPicPr>
          <p:cNvPr id="3" name="Picture 2"/>
          <p:cNvPicPr>
            <a:picLocks noChangeAspect="1"/>
          </p:cNvPicPr>
          <p:nvPr/>
        </p:nvPicPr>
        <p:blipFill rotWithShape="1">
          <a:blip r:embed="rId3"/>
          <a:srcRect l="11526"/>
          <a:stretch/>
        </p:blipFill>
        <p:spPr>
          <a:xfrm>
            <a:off x="905150" y="1531852"/>
            <a:ext cx="619137" cy="1905000"/>
          </a:xfrm>
          <a:prstGeom prst="roundRect">
            <a:avLst/>
          </a:prstGeom>
        </p:spPr>
      </p:pic>
      <p:pic>
        <p:nvPicPr>
          <p:cNvPr id="6" name="Picture 5"/>
          <p:cNvPicPr>
            <a:picLocks noChangeAspect="1"/>
          </p:cNvPicPr>
          <p:nvPr/>
        </p:nvPicPr>
        <p:blipFill>
          <a:blip r:embed="rId4"/>
          <a:stretch>
            <a:fillRect/>
          </a:stretch>
        </p:blipFill>
        <p:spPr>
          <a:xfrm>
            <a:off x="882000" y="4566616"/>
            <a:ext cx="652560" cy="1867326"/>
          </a:xfrm>
          <a:prstGeom prst="roundRect">
            <a:avLst/>
          </a:prstGeom>
        </p:spPr>
      </p:pic>
      <p:sp>
        <p:nvSpPr>
          <p:cNvPr id="42" name="Rounded Rectangle 41"/>
          <p:cNvSpPr/>
          <p:nvPr/>
        </p:nvSpPr>
        <p:spPr>
          <a:xfrm>
            <a:off x="1843248" y="1019393"/>
            <a:ext cx="4025118" cy="158491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Il existe 2 types de points de victoire : OMBRE et LUMIÈRE.</a:t>
            </a:r>
          </a:p>
          <a:p>
            <a:pPr algn="ctr"/>
            <a:endParaRPr lang="fr-FR" sz="1200" b="1" dirty="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Chaque carte peut rapporter des points Ombre et/ou Lumière, qui s’ajoutent à vos jauges de part et d’autre du terrain.</a:t>
            </a:r>
          </a:p>
        </p:txBody>
      </p:sp>
      <p:sp>
        <p:nvSpPr>
          <p:cNvPr id="7" name="TextBox 6"/>
          <p:cNvSpPr txBox="1"/>
          <p:nvPr/>
        </p:nvSpPr>
        <p:spPr>
          <a:xfrm>
            <a:off x="-183659" y="1224075"/>
            <a:ext cx="881766" cy="307777"/>
          </a:xfrm>
          <a:prstGeom prst="rect">
            <a:avLst/>
          </a:prstGeom>
          <a:noFill/>
        </p:spPr>
        <p:txBody>
          <a:bodyPr wrap="square" rtlCol="0">
            <a:spAutoFit/>
          </a:bodyPr>
          <a:lstStyle/>
          <a:p>
            <a:pPr algn="ctr"/>
            <a:r>
              <a:rPr lang="fr-FR" sz="1400" i="1" dirty="0" smtClean="0"/>
              <a:t>Lumière</a:t>
            </a:r>
            <a:endParaRPr lang="fr-FR" sz="1400" i="1" dirty="0"/>
          </a:p>
        </p:txBody>
      </p:sp>
      <p:sp>
        <p:nvSpPr>
          <p:cNvPr id="44" name="TextBox 43"/>
          <p:cNvSpPr txBox="1"/>
          <p:nvPr/>
        </p:nvSpPr>
        <p:spPr>
          <a:xfrm>
            <a:off x="772425" y="1224075"/>
            <a:ext cx="881766" cy="307777"/>
          </a:xfrm>
          <a:prstGeom prst="rect">
            <a:avLst/>
          </a:prstGeom>
          <a:noFill/>
        </p:spPr>
        <p:txBody>
          <a:bodyPr wrap="square" rtlCol="0">
            <a:spAutoFit/>
          </a:bodyPr>
          <a:lstStyle/>
          <a:p>
            <a:pPr algn="ctr"/>
            <a:r>
              <a:rPr lang="fr-FR" sz="1400" i="1" dirty="0" smtClean="0"/>
              <a:t>Ombre</a:t>
            </a:r>
            <a:endParaRPr lang="fr-FR" sz="1400" i="1" dirty="0"/>
          </a:p>
        </p:txBody>
      </p:sp>
      <p:pic>
        <p:nvPicPr>
          <p:cNvPr id="8" name="Picture 7"/>
          <p:cNvPicPr>
            <a:picLocks noChangeAspect="1"/>
          </p:cNvPicPr>
          <p:nvPr/>
        </p:nvPicPr>
        <p:blipFill>
          <a:blip r:embed="rId5"/>
          <a:stretch>
            <a:fillRect/>
          </a:stretch>
        </p:blipFill>
        <p:spPr>
          <a:xfrm>
            <a:off x="-90085" y="4566616"/>
            <a:ext cx="676275" cy="1867326"/>
          </a:xfrm>
          <a:prstGeom prst="roundRect">
            <a:avLst/>
          </a:prstGeom>
        </p:spPr>
      </p:pic>
      <p:sp>
        <p:nvSpPr>
          <p:cNvPr id="47" name="Rounded Rectangle 46"/>
          <p:cNvSpPr/>
          <p:nvPr/>
        </p:nvSpPr>
        <p:spPr>
          <a:xfrm>
            <a:off x="1843248" y="4485591"/>
            <a:ext cx="4025118" cy="977657"/>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Les jauges d’écart représente la différence de points entre les 2 joueurs.</a:t>
            </a:r>
          </a:p>
        </p:txBody>
      </p:sp>
      <p:sp>
        <p:nvSpPr>
          <p:cNvPr id="58" name="Rounded Rectangle 57"/>
          <p:cNvSpPr/>
          <p:nvPr/>
        </p:nvSpPr>
        <p:spPr>
          <a:xfrm>
            <a:off x="2546898" y="830398"/>
            <a:ext cx="255414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GAGNEZ DES POINTS</a:t>
            </a:r>
            <a:endParaRPr lang="fr-FR" sz="1200" b="1" dirty="0">
              <a:solidFill>
                <a:schemeClr val="tx1"/>
              </a:solidFill>
              <a:latin typeface="Verdana" panose="020B0604030504040204" pitchFamily="34" charset="0"/>
              <a:ea typeface="Verdana" panose="020B0604030504040204" pitchFamily="34" charset="0"/>
            </a:endParaRPr>
          </a:p>
        </p:txBody>
      </p:sp>
      <p:sp>
        <p:nvSpPr>
          <p:cNvPr id="59" name="Rounded Rectangle 58"/>
          <p:cNvSpPr/>
          <p:nvPr/>
        </p:nvSpPr>
        <p:spPr>
          <a:xfrm>
            <a:off x="2546898" y="4296596"/>
            <a:ext cx="2554148"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CREUSEZ L’ÉCART</a:t>
            </a:r>
            <a:endParaRPr lang="fr-FR" sz="1200" b="1" dirty="0">
              <a:solidFill>
                <a:schemeClr val="tx1"/>
              </a:solidFill>
              <a:latin typeface="Verdana" panose="020B0604030504040204" pitchFamily="34" charset="0"/>
              <a:ea typeface="Verdana" panose="020B0604030504040204" pitchFamily="34" charset="0"/>
            </a:endParaRPr>
          </a:p>
        </p:txBody>
      </p:sp>
      <p:pic>
        <p:nvPicPr>
          <p:cNvPr id="10" name="Picture 9"/>
          <p:cNvPicPr>
            <a:picLocks noChangeAspect="1"/>
          </p:cNvPicPr>
          <p:nvPr/>
        </p:nvPicPr>
        <p:blipFill>
          <a:blip r:embed="rId6"/>
          <a:stretch>
            <a:fillRect/>
          </a:stretch>
        </p:blipFill>
        <p:spPr>
          <a:xfrm>
            <a:off x="6968597" y="843280"/>
            <a:ext cx="492563" cy="5805202"/>
          </a:xfrm>
          <a:prstGeom prst="roundRect">
            <a:avLst/>
          </a:prstGeom>
        </p:spPr>
      </p:pic>
      <p:sp>
        <p:nvSpPr>
          <p:cNvPr id="60" name="Rounded Rectangle 59"/>
          <p:cNvSpPr/>
          <p:nvPr/>
        </p:nvSpPr>
        <p:spPr>
          <a:xfrm>
            <a:off x="8183667" y="1137981"/>
            <a:ext cx="4025118" cy="753183"/>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Le joueur 2 possède 8 points OMBRE.</a:t>
            </a:r>
            <a:endParaRPr lang="fr-FR" sz="1200" b="1" dirty="0">
              <a:solidFill>
                <a:schemeClr val="tx1"/>
              </a:solidFill>
              <a:latin typeface="Verdana" panose="020B0604030504040204" pitchFamily="34" charset="0"/>
              <a:ea typeface="Verdana" panose="020B0604030504040204" pitchFamily="34" charset="0"/>
            </a:endParaRPr>
          </a:p>
        </p:txBody>
      </p:sp>
      <p:sp>
        <p:nvSpPr>
          <p:cNvPr id="61" name="Rounded Rectangle 60"/>
          <p:cNvSpPr/>
          <p:nvPr/>
        </p:nvSpPr>
        <p:spPr>
          <a:xfrm>
            <a:off x="8183667" y="5662404"/>
            <a:ext cx="4025118" cy="753183"/>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Le joueur 1 possède 2 points OMBRE.</a:t>
            </a:r>
            <a:endParaRPr lang="fr-FR" sz="1200" b="1" dirty="0">
              <a:solidFill>
                <a:schemeClr val="tx1"/>
              </a:solidFill>
              <a:latin typeface="Verdana" panose="020B0604030504040204" pitchFamily="34" charset="0"/>
              <a:ea typeface="Verdana" panose="020B0604030504040204" pitchFamily="34" charset="0"/>
            </a:endParaRPr>
          </a:p>
        </p:txBody>
      </p:sp>
      <p:sp>
        <p:nvSpPr>
          <p:cNvPr id="66" name="Rounded Rectangle 65"/>
          <p:cNvSpPr/>
          <p:nvPr/>
        </p:nvSpPr>
        <p:spPr>
          <a:xfrm>
            <a:off x="8183667" y="3369289"/>
            <a:ext cx="4025118" cy="753183"/>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L’écart est de 6 points en faveur </a:t>
            </a:r>
          </a:p>
          <a:p>
            <a:pPr algn="ctr"/>
            <a:r>
              <a:rPr lang="fr-FR" sz="1200" b="1" dirty="0" smtClean="0">
                <a:solidFill>
                  <a:schemeClr val="tx1"/>
                </a:solidFill>
                <a:latin typeface="Verdana" panose="020B0604030504040204" pitchFamily="34" charset="0"/>
                <a:ea typeface="Verdana" panose="020B0604030504040204" pitchFamily="34" charset="0"/>
              </a:rPr>
              <a:t>du joueur 2.</a:t>
            </a:r>
            <a:endParaRPr lang="fr-FR" sz="1200" b="1" dirty="0">
              <a:solidFill>
                <a:schemeClr val="tx1"/>
              </a:solidFill>
              <a:latin typeface="Verdana" panose="020B0604030504040204" pitchFamily="34" charset="0"/>
              <a:ea typeface="Verdana" panose="020B0604030504040204" pitchFamily="34" charset="0"/>
            </a:endParaRPr>
          </a:p>
        </p:txBody>
      </p:sp>
      <p:sp>
        <p:nvSpPr>
          <p:cNvPr id="67" name="Rounded Rectangle 66"/>
          <p:cNvSpPr/>
          <p:nvPr/>
        </p:nvSpPr>
        <p:spPr>
          <a:xfrm>
            <a:off x="1843248" y="2651075"/>
            <a:ext cx="4025118" cy="1045342"/>
          </a:xfrm>
          <a:prstGeom prst="roundRect">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bg1"/>
                </a:solidFill>
                <a:latin typeface="Verdana" panose="020B0604030504040204" pitchFamily="34" charset="0"/>
                <a:ea typeface="Verdana" panose="020B0604030504040204" pitchFamily="34" charset="0"/>
              </a:rPr>
              <a:t>POUR GAGNER, REMPLISSEZ AU MAXIMUM L’UNE DE CES JAUGES.</a:t>
            </a:r>
            <a:endParaRPr lang="fr-FR" sz="1200" b="1" dirty="0">
              <a:solidFill>
                <a:schemeClr val="bg1"/>
              </a:solidFill>
              <a:latin typeface="Verdana" panose="020B0604030504040204" pitchFamily="34" charset="0"/>
              <a:ea typeface="Verdana" panose="020B0604030504040204" pitchFamily="34" charset="0"/>
            </a:endParaRPr>
          </a:p>
        </p:txBody>
      </p:sp>
      <p:sp>
        <p:nvSpPr>
          <p:cNvPr id="69" name="Rounded Rectangle 68"/>
          <p:cNvSpPr/>
          <p:nvPr/>
        </p:nvSpPr>
        <p:spPr>
          <a:xfrm>
            <a:off x="1843248" y="5510531"/>
            <a:ext cx="4025118" cy="1045342"/>
          </a:xfrm>
          <a:prstGeom prst="roundRect">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bg1"/>
                </a:solidFill>
                <a:latin typeface="Verdana" panose="020B0604030504040204" pitchFamily="34" charset="0"/>
                <a:ea typeface="Verdana" panose="020B0604030504040204" pitchFamily="34" charset="0"/>
              </a:rPr>
              <a:t>POUR GAGNER, REMPLISSEZ AU MAXIMUM L’UNE DE CES JAUGES. </a:t>
            </a:r>
            <a:endParaRPr lang="fr-FR" sz="1200" b="1" dirty="0">
              <a:solidFill>
                <a:schemeClr val="bg1"/>
              </a:solidFill>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74892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ounded Rectangle 8"/>
          <p:cNvSpPr/>
          <p:nvPr/>
        </p:nvSpPr>
        <p:spPr>
          <a:xfrm>
            <a:off x="3723479" y="-570135"/>
            <a:ext cx="4927922"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INTERFACE</a:t>
            </a:r>
            <a:endParaRPr lang="fr-FR" sz="2400" b="1" dirty="0">
              <a:solidFill>
                <a:schemeClr val="bg1"/>
              </a:solidFill>
              <a:latin typeface="Verdana" panose="020B0604030504040204" pitchFamily="34" charset="0"/>
              <a:ea typeface="Verdana" panose="020B0604030504040204" pitchFamily="34" charset="0"/>
            </a:endParaRPr>
          </a:p>
        </p:txBody>
      </p:sp>
      <p:pic>
        <p:nvPicPr>
          <p:cNvPr id="19" name="Picture 18"/>
          <p:cNvPicPr>
            <a:picLocks noChangeAspect="1"/>
          </p:cNvPicPr>
          <p:nvPr/>
        </p:nvPicPr>
        <p:blipFill>
          <a:blip r:embed="rId2"/>
          <a:stretch>
            <a:fillRect/>
          </a:stretch>
        </p:blipFill>
        <p:spPr>
          <a:xfrm>
            <a:off x="2550674" y="1336282"/>
            <a:ext cx="8778240" cy="4402340"/>
          </a:xfrm>
          <a:prstGeom prst="rect">
            <a:avLst/>
          </a:prstGeom>
          <a:ln>
            <a:solidFill>
              <a:schemeClr val="tx1"/>
            </a:solidFill>
          </a:ln>
        </p:spPr>
      </p:pic>
      <p:cxnSp>
        <p:nvCxnSpPr>
          <p:cNvPr id="20" name="Straight Connector 19"/>
          <p:cNvCxnSpPr/>
          <p:nvPr/>
        </p:nvCxnSpPr>
        <p:spPr>
          <a:xfrm>
            <a:off x="5940162" y="5294100"/>
            <a:ext cx="0" cy="93572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21" name="Oval 20"/>
          <p:cNvSpPr/>
          <p:nvPr/>
        </p:nvSpPr>
        <p:spPr>
          <a:xfrm>
            <a:off x="5809371" y="5161051"/>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Rounded Rectangle 21"/>
          <p:cNvSpPr/>
          <p:nvPr/>
        </p:nvSpPr>
        <p:spPr>
          <a:xfrm>
            <a:off x="5783808" y="5962095"/>
            <a:ext cx="1328706" cy="7046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Main</a:t>
            </a:r>
          </a:p>
        </p:txBody>
      </p:sp>
      <p:sp>
        <p:nvSpPr>
          <p:cNvPr id="26" name="Oval 25"/>
          <p:cNvSpPr/>
          <p:nvPr/>
        </p:nvSpPr>
        <p:spPr>
          <a:xfrm>
            <a:off x="2963019" y="5343931"/>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27" name="Straight Connector 26"/>
          <p:cNvCxnSpPr/>
          <p:nvPr/>
        </p:nvCxnSpPr>
        <p:spPr>
          <a:xfrm flipH="1">
            <a:off x="1707396" y="5479071"/>
            <a:ext cx="1396574"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24" name="Rounded Rectangle 23"/>
          <p:cNvSpPr/>
          <p:nvPr/>
        </p:nvSpPr>
        <p:spPr>
          <a:xfrm>
            <a:off x="450305" y="5116585"/>
            <a:ext cx="1521249" cy="7046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Informations utiles</a:t>
            </a:r>
          </a:p>
        </p:txBody>
      </p:sp>
      <p:sp>
        <p:nvSpPr>
          <p:cNvPr id="42" name="Oval 41"/>
          <p:cNvSpPr/>
          <p:nvPr/>
        </p:nvSpPr>
        <p:spPr>
          <a:xfrm>
            <a:off x="2942699" y="3550339"/>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43" name="Straight Connector 42"/>
          <p:cNvCxnSpPr/>
          <p:nvPr/>
        </p:nvCxnSpPr>
        <p:spPr>
          <a:xfrm flipH="1">
            <a:off x="1687076" y="3683388"/>
            <a:ext cx="1396574"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30" name="Rounded Rectangle 29"/>
          <p:cNvSpPr/>
          <p:nvPr/>
        </p:nvSpPr>
        <p:spPr>
          <a:xfrm>
            <a:off x="444783" y="3331062"/>
            <a:ext cx="1526772" cy="7046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Zoom des unités sélectionnées</a:t>
            </a:r>
          </a:p>
        </p:txBody>
      </p:sp>
      <p:cxnSp>
        <p:nvCxnSpPr>
          <p:cNvPr id="44" name="Straight Connector 43"/>
          <p:cNvCxnSpPr/>
          <p:nvPr/>
        </p:nvCxnSpPr>
        <p:spPr>
          <a:xfrm>
            <a:off x="4127998" y="5601960"/>
            <a:ext cx="0" cy="93572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46" name="Oval 45"/>
          <p:cNvSpPr/>
          <p:nvPr/>
        </p:nvSpPr>
        <p:spPr>
          <a:xfrm>
            <a:off x="3997207" y="5468911"/>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 name="Rounded Rectangle 46"/>
          <p:cNvSpPr/>
          <p:nvPr/>
        </p:nvSpPr>
        <p:spPr>
          <a:xfrm>
            <a:off x="3464365" y="5962095"/>
            <a:ext cx="1328706" cy="7046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Pioche YANG</a:t>
            </a:r>
          </a:p>
        </p:txBody>
      </p:sp>
      <p:cxnSp>
        <p:nvCxnSpPr>
          <p:cNvPr id="48" name="Straight Connector 47"/>
          <p:cNvCxnSpPr/>
          <p:nvPr/>
        </p:nvCxnSpPr>
        <p:spPr>
          <a:xfrm>
            <a:off x="10869438" y="5601960"/>
            <a:ext cx="0" cy="93572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49" name="Oval 48"/>
          <p:cNvSpPr/>
          <p:nvPr/>
        </p:nvSpPr>
        <p:spPr>
          <a:xfrm>
            <a:off x="10738647" y="5468911"/>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 name="Rounded Rectangle 49"/>
          <p:cNvSpPr/>
          <p:nvPr/>
        </p:nvSpPr>
        <p:spPr>
          <a:xfrm>
            <a:off x="10205805" y="5962095"/>
            <a:ext cx="1328706" cy="7046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Pioche </a:t>
            </a:r>
          </a:p>
          <a:p>
            <a:pPr algn="ctr"/>
            <a:r>
              <a:rPr lang="fr-FR" sz="1200" b="1" dirty="0" smtClean="0">
                <a:solidFill>
                  <a:schemeClr val="tx1"/>
                </a:solidFill>
                <a:latin typeface="Verdana" panose="020B0604030504040204" pitchFamily="34" charset="0"/>
                <a:ea typeface="Verdana" panose="020B0604030504040204" pitchFamily="34" charset="0"/>
              </a:rPr>
              <a:t>YIN</a:t>
            </a:r>
          </a:p>
        </p:txBody>
      </p:sp>
      <p:cxnSp>
        <p:nvCxnSpPr>
          <p:cNvPr id="51" name="Straight Connector 50"/>
          <p:cNvCxnSpPr/>
          <p:nvPr/>
        </p:nvCxnSpPr>
        <p:spPr>
          <a:xfrm>
            <a:off x="9403755" y="4491430"/>
            <a:ext cx="0" cy="173839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52" name="Oval 51"/>
          <p:cNvSpPr/>
          <p:nvPr/>
        </p:nvSpPr>
        <p:spPr>
          <a:xfrm>
            <a:off x="9272964" y="4358381"/>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 name="Rounded Rectangle 52"/>
          <p:cNvSpPr/>
          <p:nvPr/>
        </p:nvSpPr>
        <p:spPr>
          <a:xfrm>
            <a:off x="8299258" y="5962095"/>
            <a:ext cx="1328706" cy="7046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Barre de Mana</a:t>
            </a:r>
          </a:p>
        </p:txBody>
      </p:sp>
      <p:sp>
        <p:nvSpPr>
          <p:cNvPr id="54" name="Oval 53"/>
          <p:cNvSpPr/>
          <p:nvPr/>
        </p:nvSpPr>
        <p:spPr>
          <a:xfrm>
            <a:off x="2962915" y="2588038"/>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55" name="Straight Connector 54"/>
          <p:cNvCxnSpPr/>
          <p:nvPr/>
        </p:nvCxnSpPr>
        <p:spPr>
          <a:xfrm flipH="1">
            <a:off x="1707292" y="2721087"/>
            <a:ext cx="1396574"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56" name="Rounded Rectangle 55"/>
          <p:cNvSpPr/>
          <p:nvPr/>
        </p:nvSpPr>
        <p:spPr>
          <a:xfrm>
            <a:off x="444783" y="2203818"/>
            <a:ext cx="1526772" cy="1050130"/>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Historique des cartes jouées au tour précédent</a:t>
            </a:r>
          </a:p>
        </p:txBody>
      </p:sp>
      <p:sp>
        <p:nvSpPr>
          <p:cNvPr id="57" name="Oval 56"/>
          <p:cNvSpPr/>
          <p:nvPr/>
        </p:nvSpPr>
        <p:spPr>
          <a:xfrm>
            <a:off x="2409723" y="1349768"/>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58" name="Straight Connector 57"/>
          <p:cNvCxnSpPr/>
          <p:nvPr/>
        </p:nvCxnSpPr>
        <p:spPr>
          <a:xfrm flipH="1">
            <a:off x="1154100" y="1482817"/>
            <a:ext cx="1396574"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59" name="Rounded Rectangle 58"/>
          <p:cNvSpPr/>
          <p:nvPr/>
        </p:nvSpPr>
        <p:spPr>
          <a:xfrm>
            <a:off x="444783" y="1119802"/>
            <a:ext cx="1526772" cy="728370"/>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Règles du jeu</a:t>
            </a:r>
          </a:p>
        </p:txBody>
      </p:sp>
      <p:sp>
        <p:nvSpPr>
          <p:cNvPr id="60" name="Oval 59"/>
          <p:cNvSpPr/>
          <p:nvPr/>
        </p:nvSpPr>
        <p:spPr>
          <a:xfrm>
            <a:off x="3665346" y="4218307"/>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61" name="Straight Connector 60"/>
          <p:cNvCxnSpPr/>
          <p:nvPr/>
        </p:nvCxnSpPr>
        <p:spPr>
          <a:xfrm flipH="1">
            <a:off x="1971555" y="4351356"/>
            <a:ext cx="1834742" cy="0"/>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62" name="Rounded Rectangle 61"/>
          <p:cNvSpPr/>
          <p:nvPr/>
        </p:nvSpPr>
        <p:spPr>
          <a:xfrm>
            <a:off x="444783" y="4133294"/>
            <a:ext cx="1526772" cy="7046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Pouvoir du joueur</a:t>
            </a:r>
          </a:p>
        </p:txBody>
      </p:sp>
      <p:sp>
        <p:nvSpPr>
          <p:cNvPr id="63" name="Oval 62"/>
          <p:cNvSpPr/>
          <p:nvPr/>
        </p:nvSpPr>
        <p:spPr>
          <a:xfrm>
            <a:off x="3997207" y="3159912"/>
            <a:ext cx="266099" cy="266099"/>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Rectangle 12"/>
          <p:cNvSpPr/>
          <p:nvPr/>
        </p:nvSpPr>
        <p:spPr>
          <a:xfrm>
            <a:off x="10465314" y="1362086"/>
            <a:ext cx="812800" cy="1835926"/>
          </a:xfrm>
          <a:prstGeom prst="rect">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6" name="Rectangle 65"/>
          <p:cNvSpPr/>
          <p:nvPr/>
        </p:nvSpPr>
        <p:spPr>
          <a:xfrm>
            <a:off x="3703446" y="1362086"/>
            <a:ext cx="812800" cy="1359001"/>
          </a:xfrm>
          <a:prstGeom prst="rect">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64" name="Straight Connector 63"/>
          <p:cNvCxnSpPr/>
          <p:nvPr/>
        </p:nvCxnSpPr>
        <p:spPr>
          <a:xfrm>
            <a:off x="4127998" y="1081702"/>
            <a:ext cx="0" cy="2211259"/>
          </a:xfrm>
          <a:prstGeom prst="line">
            <a:avLst/>
          </a:prstGeom>
          <a:ln w="76200">
            <a:solidFill>
              <a:srgbClr val="006666"/>
            </a:solidFill>
          </a:ln>
        </p:spPr>
        <p:style>
          <a:lnRef idx="1">
            <a:schemeClr val="accent1"/>
          </a:lnRef>
          <a:fillRef idx="0">
            <a:schemeClr val="accent1"/>
          </a:fillRef>
          <a:effectRef idx="0">
            <a:schemeClr val="accent1"/>
          </a:effectRef>
          <a:fontRef idx="minor">
            <a:schemeClr val="tx1"/>
          </a:fontRef>
        </p:style>
      </p:cxnSp>
      <p:sp>
        <p:nvSpPr>
          <p:cNvPr id="65" name="Rounded Rectangle 64"/>
          <p:cNvSpPr/>
          <p:nvPr/>
        </p:nvSpPr>
        <p:spPr>
          <a:xfrm>
            <a:off x="3136282" y="459466"/>
            <a:ext cx="1984872" cy="7046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Couleur des cartes jouées dans le tour</a:t>
            </a:r>
          </a:p>
        </p:txBody>
      </p:sp>
    </p:spTree>
    <p:extLst>
      <p:ext uri="{BB962C8B-B14F-4D97-AF65-F5344CB8AC3E}">
        <p14:creationId xmlns:p14="http://schemas.microsoft.com/office/powerpoint/2010/main" val="42409915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ounded Rectangle 8"/>
          <p:cNvSpPr/>
          <p:nvPr/>
        </p:nvSpPr>
        <p:spPr>
          <a:xfrm>
            <a:off x="315410" y="-570135"/>
            <a:ext cx="4927922"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CONSTRUCTION DE DECK</a:t>
            </a:r>
            <a:endParaRPr lang="fr-FR" sz="2400" b="1" dirty="0">
              <a:solidFill>
                <a:schemeClr val="bg1"/>
              </a:solidFill>
              <a:latin typeface="Verdana" panose="020B0604030504040204" pitchFamily="34" charset="0"/>
              <a:ea typeface="Verdana" panose="020B0604030504040204" pitchFamily="34" charset="0"/>
            </a:endParaRPr>
          </a:p>
        </p:txBody>
      </p:sp>
      <p:sp>
        <p:nvSpPr>
          <p:cNvPr id="45" name="Rounded Rectangle 44"/>
          <p:cNvSpPr/>
          <p:nvPr/>
        </p:nvSpPr>
        <p:spPr>
          <a:xfrm>
            <a:off x="7045731" y="-570135"/>
            <a:ext cx="4927922"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a:solidFill>
                  <a:schemeClr val="bg1"/>
                </a:solidFill>
                <a:latin typeface="Verdana" panose="020B0604030504040204" pitchFamily="34" charset="0"/>
                <a:ea typeface="Verdana" panose="020B0604030504040204" pitchFamily="34" charset="0"/>
              </a:rPr>
              <a:t>CONSTRUCTION DE </a:t>
            </a:r>
            <a:r>
              <a:rPr lang="fr-FR" sz="2400" b="1" dirty="0" smtClean="0">
                <a:solidFill>
                  <a:schemeClr val="bg1"/>
                </a:solidFill>
                <a:latin typeface="Verdana" panose="020B0604030504040204" pitchFamily="34" charset="0"/>
                <a:ea typeface="Verdana" panose="020B0604030504040204" pitchFamily="34" charset="0"/>
              </a:rPr>
              <a:t>DECK</a:t>
            </a:r>
            <a:endParaRPr lang="fr-FR" sz="2400" b="1" dirty="0">
              <a:solidFill>
                <a:schemeClr val="bg1"/>
              </a:solidFill>
              <a:latin typeface="Verdana" panose="020B0604030504040204" pitchFamily="34" charset="0"/>
              <a:ea typeface="Verdana" panose="020B0604030504040204" pitchFamily="34" charset="0"/>
            </a:endParaRPr>
          </a:p>
        </p:txBody>
      </p:sp>
      <p:sp>
        <p:nvSpPr>
          <p:cNvPr id="31" name="Rounded Rectangle 30"/>
          <p:cNvSpPr/>
          <p:nvPr/>
        </p:nvSpPr>
        <p:spPr>
          <a:xfrm>
            <a:off x="1019151" y="848683"/>
            <a:ext cx="3520440" cy="555101"/>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PRÉCONSTRUITS</a:t>
            </a:r>
            <a:endParaRPr lang="fr-FR" sz="1200" b="1" dirty="0">
              <a:solidFill>
                <a:schemeClr val="tx1"/>
              </a:solidFill>
              <a:latin typeface="Verdana" panose="020B0604030504040204" pitchFamily="34" charset="0"/>
              <a:ea typeface="Verdana" panose="020B0604030504040204" pitchFamily="34" charset="0"/>
            </a:endParaRPr>
          </a:p>
        </p:txBody>
      </p:sp>
      <p:pic>
        <p:nvPicPr>
          <p:cNvPr id="2" name="Picture 1"/>
          <p:cNvPicPr>
            <a:picLocks noChangeAspect="1"/>
          </p:cNvPicPr>
          <p:nvPr/>
        </p:nvPicPr>
        <p:blipFill>
          <a:blip r:embed="rId2"/>
          <a:stretch>
            <a:fillRect/>
          </a:stretch>
        </p:blipFill>
        <p:spPr>
          <a:xfrm>
            <a:off x="204275" y="2038009"/>
            <a:ext cx="999831" cy="999831"/>
          </a:xfrm>
          <a:prstGeom prst="rect">
            <a:avLst/>
          </a:prstGeom>
        </p:spPr>
      </p:pic>
      <p:pic>
        <p:nvPicPr>
          <p:cNvPr id="3" name="Picture 2"/>
          <p:cNvPicPr>
            <a:picLocks noChangeAspect="1"/>
          </p:cNvPicPr>
          <p:nvPr/>
        </p:nvPicPr>
        <p:blipFill>
          <a:blip r:embed="rId3"/>
          <a:stretch>
            <a:fillRect/>
          </a:stretch>
        </p:blipFill>
        <p:spPr>
          <a:xfrm>
            <a:off x="1571027" y="2038009"/>
            <a:ext cx="999831" cy="999831"/>
          </a:xfrm>
          <a:prstGeom prst="rect">
            <a:avLst/>
          </a:prstGeom>
        </p:spPr>
      </p:pic>
      <p:pic>
        <p:nvPicPr>
          <p:cNvPr id="4" name="Picture 3"/>
          <p:cNvPicPr>
            <a:picLocks noChangeAspect="1"/>
          </p:cNvPicPr>
          <p:nvPr/>
        </p:nvPicPr>
        <p:blipFill>
          <a:blip r:embed="rId4"/>
          <a:stretch>
            <a:fillRect/>
          </a:stretch>
        </p:blipFill>
        <p:spPr>
          <a:xfrm>
            <a:off x="2937779" y="2038008"/>
            <a:ext cx="999831" cy="999831"/>
          </a:xfrm>
          <a:prstGeom prst="rect">
            <a:avLst/>
          </a:prstGeom>
        </p:spPr>
      </p:pic>
      <p:pic>
        <p:nvPicPr>
          <p:cNvPr id="32" name="Picture 31"/>
          <p:cNvPicPr>
            <a:picLocks noChangeAspect="1"/>
          </p:cNvPicPr>
          <p:nvPr/>
        </p:nvPicPr>
        <p:blipFill>
          <a:blip r:embed="rId5"/>
          <a:stretch>
            <a:fillRect/>
          </a:stretch>
        </p:blipFill>
        <p:spPr>
          <a:xfrm>
            <a:off x="4314621" y="2038007"/>
            <a:ext cx="999831" cy="999831"/>
          </a:xfrm>
          <a:prstGeom prst="rect">
            <a:avLst/>
          </a:prstGeom>
        </p:spPr>
      </p:pic>
      <p:pic>
        <p:nvPicPr>
          <p:cNvPr id="33" name="Picture 32"/>
          <p:cNvPicPr>
            <a:picLocks noChangeAspect="1"/>
          </p:cNvPicPr>
          <p:nvPr/>
        </p:nvPicPr>
        <p:blipFill>
          <a:blip r:embed="rId6"/>
          <a:stretch>
            <a:fillRect/>
          </a:stretch>
        </p:blipFill>
        <p:spPr>
          <a:xfrm>
            <a:off x="204275" y="3448173"/>
            <a:ext cx="999831" cy="999831"/>
          </a:xfrm>
          <a:prstGeom prst="rect">
            <a:avLst/>
          </a:prstGeom>
        </p:spPr>
      </p:pic>
      <p:pic>
        <p:nvPicPr>
          <p:cNvPr id="34" name="Picture 33"/>
          <p:cNvPicPr>
            <a:picLocks noChangeAspect="1"/>
          </p:cNvPicPr>
          <p:nvPr/>
        </p:nvPicPr>
        <p:blipFill>
          <a:blip r:embed="rId7"/>
          <a:stretch>
            <a:fillRect/>
          </a:stretch>
        </p:blipFill>
        <p:spPr>
          <a:xfrm>
            <a:off x="1571027" y="3448172"/>
            <a:ext cx="999831" cy="999831"/>
          </a:xfrm>
          <a:prstGeom prst="rect">
            <a:avLst/>
          </a:prstGeom>
        </p:spPr>
      </p:pic>
      <p:pic>
        <p:nvPicPr>
          <p:cNvPr id="35" name="Picture 34"/>
          <p:cNvPicPr>
            <a:picLocks noChangeAspect="1"/>
          </p:cNvPicPr>
          <p:nvPr/>
        </p:nvPicPr>
        <p:blipFill>
          <a:blip r:embed="rId8"/>
          <a:stretch>
            <a:fillRect/>
          </a:stretch>
        </p:blipFill>
        <p:spPr>
          <a:xfrm>
            <a:off x="2937778" y="3448172"/>
            <a:ext cx="999831" cy="999831"/>
          </a:xfrm>
          <a:prstGeom prst="rect">
            <a:avLst/>
          </a:prstGeom>
        </p:spPr>
      </p:pic>
      <p:pic>
        <p:nvPicPr>
          <p:cNvPr id="36" name="Picture 35"/>
          <p:cNvPicPr>
            <a:picLocks noChangeAspect="1"/>
          </p:cNvPicPr>
          <p:nvPr/>
        </p:nvPicPr>
        <p:blipFill>
          <a:blip r:embed="rId9"/>
          <a:stretch>
            <a:fillRect/>
          </a:stretch>
        </p:blipFill>
        <p:spPr>
          <a:xfrm>
            <a:off x="4304529" y="3448172"/>
            <a:ext cx="1005927" cy="999831"/>
          </a:xfrm>
          <a:prstGeom prst="rect">
            <a:avLst/>
          </a:prstGeom>
        </p:spPr>
      </p:pic>
      <p:sp>
        <p:nvSpPr>
          <p:cNvPr id="38" name="Rounded Rectangle 37"/>
          <p:cNvSpPr/>
          <p:nvPr/>
        </p:nvSpPr>
        <p:spPr>
          <a:xfrm>
            <a:off x="204274" y="5223708"/>
            <a:ext cx="5106181" cy="13396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Choisissez une faction YANG et une faction YIN pour créer instantanément vos 2 paquets de pioche.</a:t>
            </a:r>
          </a:p>
        </p:txBody>
      </p:sp>
      <p:sp>
        <p:nvSpPr>
          <p:cNvPr id="39" name="Rounded Rectangle 38"/>
          <p:cNvSpPr/>
          <p:nvPr/>
        </p:nvSpPr>
        <p:spPr>
          <a:xfrm>
            <a:off x="7749472" y="848683"/>
            <a:ext cx="3520440" cy="555101"/>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PERSONNALISÉS</a:t>
            </a:r>
            <a:endParaRPr lang="fr-FR" sz="1200" b="1" dirty="0">
              <a:solidFill>
                <a:schemeClr val="tx1"/>
              </a:solidFill>
              <a:latin typeface="Verdana" panose="020B0604030504040204" pitchFamily="34" charset="0"/>
              <a:ea typeface="Verdana" panose="020B0604030504040204" pitchFamily="34" charset="0"/>
            </a:endParaRPr>
          </a:p>
        </p:txBody>
      </p:sp>
      <p:sp>
        <p:nvSpPr>
          <p:cNvPr id="40" name="Rounded Rectangle 39"/>
          <p:cNvSpPr/>
          <p:nvPr/>
        </p:nvSpPr>
        <p:spPr>
          <a:xfrm>
            <a:off x="6956601" y="1786756"/>
            <a:ext cx="5106181" cy="13396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Choisissez une faction YANG et une faction YIN.</a:t>
            </a:r>
          </a:p>
          <a:p>
            <a:pPr algn="ctr"/>
            <a:r>
              <a:rPr lang="fr-FR" sz="1200" b="1" dirty="0" smtClean="0">
                <a:solidFill>
                  <a:schemeClr val="tx1"/>
                </a:solidFill>
                <a:latin typeface="Verdana" panose="020B0604030504040204" pitchFamily="34" charset="0"/>
                <a:ea typeface="Verdana" panose="020B0604030504040204" pitchFamily="34" charset="0"/>
              </a:rPr>
              <a:t>Puis sélectionnez une à une les cartes que vous souhaitez ajouter à vos paquets (unités et sorts).</a:t>
            </a:r>
          </a:p>
          <a:p>
            <a:pPr algn="ctr"/>
            <a:r>
              <a:rPr lang="fr-FR" sz="1200" b="1" dirty="0" smtClean="0">
                <a:solidFill>
                  <a:schemeClr val="tx1"/>
                </a:solidFill>
                <a:latin typeface="Verdana" panose="020B0604030504040204" pitchFamily="34" charset="0"/>
                <a:ea typeface="Verdana" panose="020B0604030504040204" pitchFamily="34" charset="0"/>
              </a:rPr>
              <a:t>Vous pouvez ajouter </a:t>
            </a:r>
            <a:r>
              <a:rPr lang="fr-FR" sz="1200" b="1" dirty="0" smtClean="0">
                <a:solidFill>
                  <a:schemeClr val="tx1"/>
                </a:solidFill>
                <a:latin typeface="Verdana" panose="020B0604030504040204" pitchFamily="34" charset="0"/>
                <a:ea typeface="Verdana" panose="020B0604030504040204" pitchFamily="34" charset="0"/>
              </a:rPr>
              <a:t>2 </a:t>
            </a:r>
            <a:r>
              <a:rPr lang="fr-FR" sz="1200" b="1" dirty="0" smtClean="0">
                <a:solidFill>
                  <a:schemeClr val="tx1"/>
                </a:solidFill>
                <a:latin typeface="Verdana" panose="020B0604030504040204" pitchFamily="34" charset="0"/>
                <a:ea typeface="Verdana" panose="020B0604030504040204" pitchFamily="34" charset="0"/>
              </a:rPr>
              <a:t>exemplaires maximum de chaque carte à un paquet.</a:t>
            </a:r>
          </a:p>
        </p:txBody>
      </p:sp>
      <p:sp>
        <p:nvSpPr>
          <p:cNvPr id="41" name="Rounded Rectangle 40"/>
          <p:cNvSpPr/>
          <p:nvPr/>
        </p:nvSpPr>
        <p:spPr>
          <a:xfrm>
            <a:off x="6956601" y="5223708"/>
            <a:ext cx="5106181" cy="13396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Vous pouvez également choisir votre Pouvoir, indépendamment des cartes qui composent vos paquets.</a:t>
            </a:r>
          </a:p>
        </p:txBody>
      </p:sp>
      <p:pic>
        <p:nvPicPr>
          <p:cNvPr id="37" name="Picture 36"/>
          <p:cNvPicPr>
            <a:picLocks noChangeAspect="1"/>
          </p:cNvPicPr>
          <p:nvPr/>
        </p:nvPicPr>
        <p:blipFill>
          <a:blip r:embed="rId10"/>
          <a:stretch>
            <a:fillRect/>
          </a:stretch>
        </p:blipFill>
        <p:spPr>
          <a:xfrm>
            <a:off x="7802167" y="3335595"/>
            <a:ext cx="3415047" cy="1613793"/>
          </a:xfrm>
          <a:prstGeom prst="rect">
            <a:avLst/>
          </a:prstGeom>
        </p:spPr>
      </p:pic>
    </p:spTree>
    <p:extLst>
      <p:ext uri="{BB962C8B-B14F-4D97-AF65-F5344CB8AC3E}">
        <p14:creationId xmlns:p14="http://schemas.microsoft.com/office/powerpoint/2010/main" val="20356045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0060" y="-762000"/>
            <a:ext cx="13335000" cy="762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9" name="Rounded Rectangle 8"/>
          <p:cNvSpPr/>
          <p:nvPr/>
        </p:nvSpPr>
        <p:spPr>
          <a:xfrm>
            <a:off x="315410" y="-570135"/>
            <a:ext cx="4927922"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PARAMÈTRES</a:t>
            </a:r>
            <a:endParaRPr lang="fr-FR" sz="2400" b="1" dirty="0">
              <a:solidFill>
                <a:schemeClr val="bg1"/>
              </a:solidFill>
              <a:latin typeface="Verdana" panose="020B0604030504040204" pitchFamily="34" charset="0"/>
              <a:ea typeface="Verdana" panose="020B0604030504040204" pitchFamily="34" charset="0"/>
            </a:endParaRPr>
          </a:p>
        </p:txBody>
      </p:sp>
      <p:sp>
        <p:nvSpPr>
          <p:cNvPr id="45" name="Rounded Rectangle 44"/>
          <p:cNvSpPr/>
          <p:nvPr/>
        </p:nvSpPr>
        <p:spPr>
          <a:xfrm>
            <a:off x="7045731" y="-570135"/>
            <a:ext cx="4927922"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a:solidFill>
                  <a:schemeClr val="bg1"/>
                </a:solidFill>
                <a:latin typeface="Verdana" panose="020B0604030504040204" pitchFamily="34" charset="0"/>
                <a:ea typeface="Verdana" panose="020B0604030504040204" pitchFamily="34" charset="0"/>
              </a:rPr>
              <a:t>MODES DE </a:t>
            </a:r>
            <a:r>
              <a:rPr lang="fr-FR" sz="2400" b="1" dirty="0" smtClean="0">
                <a:solidFill>
                  <a:schemeClr val="bg1"/>
                </a:solidFill>
                <a:latin typeface="Verdana" panose="020B0604030504040204" pitchFamily="34" charset="0"/>
                <a:ea typeface="Verdana" panose="020B0604030504040204" pitchFamily="34" charset="0"/>
              </a:rPr>
              <a:t>JEU</a:t>
            </a:r>
            <a:endParaRPr lang="fr-FR" sz="2400" b="1" dirty="0">
              <a:solidFill>
                <a:schemeClr val="bg1"/>
              </a:solidFill>
              <a:latin typeface="Verdana" panose="020B0604030504040204" pitchFamily="34" charset="0"/>
              <a:ea typeface="Verdana" panose="020B0604030504040204" pitchFamily="34" charset="0"/>
            </a:endParaRPr>
          </a:p>
        </p:txBody>
      </p:sp>
      <p:sp>
        <p:nvSpPr>
          <p:cNvPr id="21" name="Rounded Rectangle 20"/>
          <p:cNvSpPr/>
          <p:nvPr/>
        </p:nvSpPr>
        <p:spPr>
          <a:xfrm>
            <a:off x="315410" y="3174689"/>
            <a:ext cx="4927922" cy="1305871"/>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Selon le mode de jeu sélectionné, les objectifs de victoire et le déroulement de la partie changent.</a:t>
            </a:r>
          </a:p>
        </p:txBody>
      </p:sp>
      <p:sp>
        <p:nvSpPr>
          <p:cNvPr id="22" name="Rounded Rectangle 21"/>
          <p:cNvSpPr/>
          <p:nvPr/>
        </p:nvSpPr>
        <p:spPr>
          <a:xfrm>
            <a:off x="6675120" y="1035892"/>
            <a:ext cx="1656080"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CLASSIC</a:t>
            </a:r>
            <a:endParaRPr lang="fr-FR" sz="1200" b="1" dirty="0">
              <a:solidFill>
                <a:schemeClr val="tx1"/>
              </a:solidFill>
              <a:latin typeface="Verdana" panose="020B0604030504040204" pitchFamily="34" charset="0"/>
              <a:ea typeface="Verdana" panose="020B0604030504040204" pitchFamily="34" charset="0"/>
            </a:endParaRPr>
          </a:p>
        </p:txBody>
      </p:sp>
      <p:sp>
        <p:nvSpPr>
          <p:cNvPr id="23" name="Rounded Rectangle 22"/>
          <p:cNvSpPr/>
          <p:nvPr/>
        </p:nvSpPr>
        <p:spPr>
          <a:xfrm>
            <a:off x="8636000" y="1035892"/>
            <a:ext cx="1656080"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RAPIDE</a:t>
            </a:r>
            <a:endParaRPr lang="fr-FR" sz="1200" b="1" dirty="0">
              <a:solidFill>
                <a:schemeClr val="tx1"/>
              </a:solidFill>
              <a:latin typeface="Verdana" panose="020B0604030504040204" pitchFamily="34" charset="0"/>
              <a:ea typeface="Verdana" panose="020B0604030504040204" pitchFamily="34" charset="0"/>
            </a:endParaRPr>
          </a:p>
        </p:txBody>
      </p:sp>
      <p:sp>
        <p:nvSpPr>
          <p:cNvPr id="24" name="Rounded Rectangle 23"/>
          <p:cNvSpPr/>
          <p:nvPr/>
        </p:nvSpPr>
        <p:spPr>
          <a:xfrm>
            <a:off x="10596880" y="1035892"/>
            <a:ext cx="1656080"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APOCALYPSE</a:t>
            </a:r>
            <a:endParaRPr lang="fr-FR" sz="1200" b="1" dirty="0">
              <a:solidFill>
                <a:schemeClr val="tx1"/>
              </a:solidFill>
              <a:latin typeface="Verdana" panose="020B0604030504040204" pitchFamily="34" charset="0"/>
              <a:ea typeface="Verdana" panose="020B0604030504040204" pitchFamily="34" charset="0"/>
            </a:endParaRPr>
          </a:p>
        </p:txBody>
      </p:sp>
      <p:sp>
        <p:nvSpPr>
          <p:cNvPr id="25" name="Rounded Rectangle 24"/>
          <p:cNvSpPr/>
          <p:nvPr/>
        </p:nvSpPr>
        <p:spPr>
          <a:xfrm>
            <a:off x="6675120" y="1606497"/>
            <a:ext cx="1656080" cy="1020409"/>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Objectif </a:t>
            </a:r>
          </a:p>
          <a:p>
            <a:pPr algn="ctr"/>
            <a:r>
              <a:rPr lang="fr-FR" sz="1200" b="1" dirty="0" smtClean="0">
                <a:solidFill>
                  <a:schemeClr val="tx1"/>
                </a:solidFill>
                <a:latin typeface="Verdana" panose="020B0604030504040204" pitchFamily="34" charset="0"/>
                <a:ea typeface="Verdana" panose="020B0604030504040204" pitchFamily="34" charset="0"/>
              </a:rPr>
              <a:t>de points</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600" b="1" dirty="0" smtClean="0">
                <a:solidFill>
                  <a:schemeClr val="tx1"/>
                </a:solidFill>
                <a:latin typeface="Verdana" panose="020B0604030504040204" pitchFamily="34" charset="0"/>
                <a:ea typeface="Verdana" panose="020B0604030504040204" pitchFamily="34" charset="0"/>
              </a:rPr>
              <a:t>120</a:t>
            </a:r>
          </a:p>
        </p:txBody>
      </p:sp>
      <p:sp>
        <p:nvSpPr>
          <p:cNvPr id="26" name="Rounded Rectangle 25"/>
          <p:cNvSpPr/>
          <p:nvPr/>
        </p:nvSpPr>
        <p:spPr>
          <a:xfrm>
            <a:off x="6675120" y="2776552"/>
            <a:ext cx="1656080" cy="1020409"/>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Objectif </a:t>
            </a:r>
          </a:p>
          <a:p>
            <a:pPr algn="ctr"/>
            <a:r>
              <a:rPr lang="fr-FR" sz="1200" b="1" dirty="0" smtClean="0">
                <a:solidFill>
                  <a:schemeClr val="tx1"/>
                </a:solidFill>
                <a:latin typeface="Verdana" panose="020B0604030504040204" pitchFamily="34" charset="0"/>
                <a:ea typeface="Verdana" panose="020B0604030504040204" pitchFamily="34" charset="0"/>
              </a:rPr>
              <a:t>d’écart</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600" b="1" dirty="0" smtClean="0">
                <a:solidFill>
                  <a:schemeClr val="tx1"/>
                </a:solidFill>
                <a:latin typeface="Verdana" panose="020B0604030504040204" pitchFamily="34" charset="0"/>
                <a:ea typeface="Verdana" panose="020B0604030504040204" pitchFamily="34" charset="0"/>
              </a:rPr>
              <a:t>40</a:t>
            </a:r>
          </a:p>
        </p:txBody>
      </p:sp>
      <p:sp>
        <p:nvSpPr>
          <p:cNvPr id="27" name="Rounded Rectangle 26"/>
          <p:cNvSpPr/>
          <p:nvPr/>
        </p:nvSpPr>
        <p:spPr>
          <a:xfrm>
            <a:off x="6675120" y="3946607"/>
            <a:ext cx="1656080" cy="1020409"/>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Augmentation du mana</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dirty="0" smtClean="0">
                <a:solidFill>
                  <a:schemeClr val="tx1"/>
                </a:solidFill>
                <a:latin typeface="Verdana" panose="020B0604030504040204" pitchFamily="34" charset="0"/>
                <a:ea typeface="Verdana" panose="020B0604030504040204" pitchFamily="34" charset="0"/>
              </a:rPr>
              <a:t>Tous les </a:t>
            </a:r>
            <a:r>
              <a:rPr lang="fr-FR" sz="1200" b="1" dirty="0" smtClean="0">
                <a:solidFill>
                  <a:schemeClr val="tx1"/>
                </a:solidFill>
                <a:latin typeface="Verdana" panose="020B0604030504040204" pitchFamily="34" charset="0"/>
                <a:ea typeface="Verdana" panose="020B0604030504040204" pitchFamily="34" charset="0"/>
              </a:rPr>
              <a:t>3</a:t>
            </a:r>
            <a:r>
              <a:rPr lang="fr-FR" sz="1200" dirty="0" smtClean="0">
                <a:solidFill>
                  <a:schemeClr val="tx1"/>
                </a:solidFill>
                <a:latin typeface="Verdana" panose="020B0604030504040204" pitchFamily="34" charset="0"/>
                <a:ea typeface="Verdana" panose="020B0604030504040204" pitchFamily="34" charset="0"/>
              </a:rPr>
              <a:t> tours</a:t>
            </a:r>
          </a:p>
        </p:txBody>
      </p:sp>
      <p:sp>
        <p:nvSpPr>
          <p:cNvPr id="28" name="Rounded Rectangle 27"/>
          <p:cNvSpPr/>
          <p:nvPr/>
        </p:nvSpPr>
        <p:spPr>
          <a:xfrm>
            <a:off x="8636000" y="1606497"/>
            <a:ext cx="1656080" cy="1020409"/>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Objectif </a:t>
            </a:r>
          </a:p>
          <a:p>
            <a:pPr algn="ctr"/>
            <a:r>
              <a:rPr lang="fr-FR" sz="1200" b="1" dirty="0" smtClean="0">
                <a:solidFill>
                  <a:schemeClr val="tx1"/>
                </a:solidFill>
                <a:latin typeface="Verdana" panose="020B0604030504040204" pitchFamily="34" charset="0"/>
                <a:ea typeface="Verdana" panose="020B0604030504040204" pitchFamily="34" charset="0"/>
              </a:rPr>
              <a:t>de points</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600" b="1" dirty="0">
                <a:solidFill>
                  <a:schemeClr val="tx1"/>
                </a:solidFill>
                <a:latin typeface="Verdana" panose="020B0604030504040204" pitchFamily="34" charset="0"/>
                <a:ea typeface="Verdana" panose="020B0604030504040204" pitchFamily="34" charset="0"/>
              </a:rPr>
              <a:t>9</a:t>
            </a:r>
            <a:r>
              <a:rPr lang="fr-FR" sz="1600" b="1" dirty="0" smtClean="0">
                <a:solidFill>
                  <a:schemeClr val="tx1"/>
                </a:solidFill>
                <a:latin typeface="Verdana" panose="020B0604030504040204" pitchFamily="34" charset="0"/>
                <a:ea typeface="Verdana" panose="020B0604030504040204" pitchFamily="34" charset="0"/>
              </a:rPr>
              <a:t>0</a:t>
            </a:r>
          </a:p>
        </p:txBody>
      </p:sp>
      <p:sp>
        <p:nvSpPr>
          <p:cNvPr id="29" name="Rounded Rectangle 28"/>
          <p:cNvSpPr/>
          <p:nvPr/>
        </p:nvSpPr>
        <p:spPr>
          <a:xfrm>
            <a:off x="8636000" y="2776552"/>
            <a:ext cx="1656080" cy="1020409"/>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Objectif </a:t>
            </a:r>
          </a:p>
          <a:p>
            <a:pPr algn="ctr"/>
            <a:r>
              <a:rPr lang="fr-FR" sz="1200" b="1" dirty="0" smtClean="0">
                <a:solidFill>
                  <a:schemeClr val="tx1"/>
                </a:solidFill>
                <a:latin typeface="Verdana" panose="020B0604030504040204" pitchFamily="34" charset="0"/>
                <a:ea typeface="Verdana" panose="020B0604030504040204" pitchFamily="34" charset="0"/>
              </a:rPr>
              <a:t>d’écart</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600" b="1" dirty="0">
                <a:solidFill>
                  <a:schemeClr val="tx1"/>
                </a:solidFill>
                <a:latin typeface="Verdana" panose="020B0604030504040204" pitchFamily="34" charset="0"/>
                <a:ea typeface="Verdana" panose="020B0604030504040204" pitchFamily="34" charset="0"/>
              </a:rPr>
              <a:t>3</a:t>
            </a:r>
            <a:r>
              <a:rPr lang="fr-FR" sz="1600" b="1" dirty="0" smtClean="0">
                <a:solidFill>
                  <a:schemeClr val="tx1"/>
                </a:solidFill>
                <a:latin typeface="Verdana" panose="020B0604030504040204" pitchFamily="34" charset="0"/>
                <a:ea typeface="Verdana" panose="020B0604030504040204" pitchFamily="34" charset="0"/>
              </a:rPr>
              <a:t>0</a:t>
            </a:r>
          </a:p>
        </p:txBody>
      </p:sp>
      <p:sp>
        <p:nvSpPr>
          <p:cNvPr id="30" name="Rounded Rectangle 29"/>
          <p:cNvSpPr/>
          <p:nvPr/>
        </p:nvSpPr>
        <p:spPr>
          <a:xfrm>
            <a:off x="8636000" y="3946607"/>
            <a:ext cx="1656080" cy="1020409"/>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Augmentation du mana</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dirty="0" smtClean="0">
                <a:solidFill>
                  <a:schemeClr val="tx1"/>
                </a:solidFill>
                <a:latin typeface="Verdana" panose="020B0604030504040204" pitchFamily="34" charset="0"/>
                <a:ea typeface="Verdana" panose="020B0604030504040204" pitchFamily="34" charset="0"/>
              </a:rPr>
              <a:t>Tous les </a:t>
            </a:r>
            <a:r>
              <a:rPr lang="fr-FR" sz="1200" b="1" dirty="0">
                <a:solidFill>
                  <a:schemeClr val="tx1"/>
                </a:solidFill>
                <a:latin typeface="Verdana" panose="020B0604030504040204" pitchFamily="34" charset="0"/>
                <a:ea typeface="Verdana" panose="020B0604030504040204" pitchFamily="34" charset="0"/>
              </a:rPr>
              <a:t>2</a:t>
            </a:r>
            <a:r>
              <a:rPr lang="fr-FR" sz="1200" dirty="0" smtClean="0">
                <a:solidFill>
                  <a:schemeClr val="tx1"/>
                </a:solidFill>
                <a:latin typeface="Verdana" panose="020B0604030504040204" pitchFamily="34" charset="0"/>
                <a:ea typeface="Verdana" panose="020B0604030504040204" pitchFamily="34" charset="0"/>
              </a:rPr>
              <a:t> tours</a:t>
            </a:r>
          </a:p>
        </p:txBody>
      </p:sp>
      <p:sp>
        <p:nvSpPr>
          <p:cNvPr id="31" name="Rounded Rectangle 30"/>
          <p:cNvSpPr/>
          <p:nvPr/>
        </p:nvSpPr>
        <p:spPr>
          <a:xfrm>
            <a:off x="10596880" y="1606497"/>
            <a:ext cx="1656080" cy="1020409"/>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Objectif </a:t>
            </a:r>
          </a:p>
          <a:p>
            <a:pPr algn="ctr"/>
            <a:r>
              <a:rPr lang="fr-FR" sz="1200" b="1" dirty="0" smtClean="0">
                <a:solidFill>
                  <a:schemeClr val="tx1"/>
                </a:solidFill>
                <a:latin typeface="Verdana" panose="020B0604030504040204" pitchFamily="34" charset="0"/>
                <a:ea typeface="Verdana" panose="020B0604030504040204" pitchFamily="34" charset="0"/>
              </a:rPr>
              <a:t>de points</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600" b="1" dirty="0" smtClean="0">
                <a:solidFill>
                  <a:schemeClr val="tx1"/>
                </a:solidFill>
                <a:latin typeface="Verdana" panose="020B0604030504040204" pitchFamily="34" charset="0"/>
                <a:ea typeface="Verdana" panose="020B0604030504040204" pitchFamily="34" charset="0"/>
              </a:rPr>
              <a:t>200</a:t>
            </a:r>
          </a:p>
        </p:txBody>
      </p:sp>
      <p:sp>
        <p:nvSpPr>
          <p:cNvPr id="32" name="Rounded Rectangle 31"/>
          <p:cNvSpPr/>
          <p:nvPr/>
        </p:nvSpPr>
        <p:spPr>
          <a:xfrm>
            <a:off x="10596880" y="2776552"/>
            <a:ext cx="1656080" cy="1020409"/>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Objectif </a:t>
            </a:r>
          </a:p>
          <a:p>
            <a:pPr algn="ctr"/>
            <a:r>
              <a:rPr lang="fr-FR" sz="1200" b="1" dirty="0" smtClean="0">
                <a:solidFill>
                  <a:schemeClr val="tx1"/>
                </a:solidFill>
                <a:latin typeface="Verdana" panose="020B0604030504040204" pitchFamily="34" charset="0"/>
                <a:ea typeface="Verdana" panose="020B0604030504040204" pitchFamily="34" charset="0"/>
              </a:rPr>
              <a:t>d’écart</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600" b="1" dirty="0" smtClean="0">
                <a:solidFill>
                  <a:schemeClr val="tx1"/>
                </a:solidFill>
                <a:latin typeface="Verdana" panose="020B0604030504040204" pitchFamily="34" charset="0"/>
                <a:ea typeface="Verdana" panose="020B0604030504040204" pitchFamily="34" charset="0"/>
              </a:rPr>
              <a:t>60</a:t>
            </a:r>
          </a:p>
        </p:txBody>
      </p:sp>
      <p:sp>
        <p:nvSpPr>
          <p:cNvPr id="33" name="Rounded Rectangle 32"/>
          <p:cNvSpPr/>
          <p:nvPr/>
        </p:nvSpPr>
        <p:spPr>
          <a:xfrm>
            <a:off x="10596880" y="3946607"/>
            <a:ext cx="1656080" cy="1020409"/>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Augmentation du mana</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dirty="0" smtClean="0">
                <a:solidFill>
                  <a:schemeClr val="tx1"/>
                </a:solidFill>
                <a:latin typeface="Verdana" panose="020B0604030504040204" pitchFamily="34" charset="0"/>
                <a:ea typeface="Verdana" panose="020B0604030504040204" pitchFamily="34" charset="0"/>
              </a:rPr>
              <a:t>Instantanée</a:t>
            </a:r>
          </a:p>
        </p:txBody>
      </p:sp>
      <p:sp>
        <p:nvSpPr>
          <p:cNvPr id="34" name="Rounded Rectangle 33"/>
          <p:cNvSpPr/>
          <p:nvPr/>
        </p:nvSpPr>
        <p:spPr>
          <a:xfrm>
            <a:off x="6675120" y="5116662"/>
            <a:ext cx="1656080" cy="1020409"/>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Pioche par tour</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1</a:t>
            </a:r>
            <a:r>
              <a:rPr lang="fr-FR" sz="1200" dirty="0" smtClean="0">
                <a:solidFill>
                  <a:schemeClr val="tx1"/>
                </a:solidFill>
                <a:latin typeface="Verdana" panose="020B0604030504040204" pitchFamily="34" charset="0"/>
                <a:ea typeface="Verdana" panose="020B0604030504040204" pitchFamily="34" charset="0"/>
              </a:rPr>
              <a:t> carte</a:t>
            </a:r>
          </a:p>
        </p:txBody>
      </p:sp>
      <p:sp>
        <p:nvSpPr>
          <p:cNvPr id="37" name="Rounded Rectangle 36"/>
          <p:cNvSpPr/>
          <p:nvPr/>
        </p:nvSpPr>
        <p:spPr>
          <a:xfrm>
            <a:off x="8636000" y="5116662"/>
            <a:ext cx="1656080" cy="1020409"/>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Pioche par tour</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1</a:t>
            </a:r>
            <a:r>
              <a:rPr lang="fr-FR" sz="1200" dirty="0" smtClean="0">
                <a:solidFill>
                  <a:schemeClr val="tx1"/>
                </a:solidFill>
                <a:latin typeface="Verdana" panose="020B0604030504040204" pitchFamily="34" charset="0"/>
                <a:ea typeface="Verdana" panose="020B0604030504040204" pitchFamily="34" charset="0"/>
              </a:rPr>
              <a:t> carte</a:t>
            </a:r>
          </a:p>
        </p:txBody>
      </p:sp>
      <p:sp>
        <p:nvSpPr>
          <p:cNvPr id="38" name="Rounded Rectangle 37"/>
          <p:cNvSpPr/>
          <p:nvPr/>
        </p:nvSpPr>
        <p:spPr>
          <a:xfrm>
            <a:off x="10596880" y="5116662"/>
            <a:ext cx="1656080" cy="1020409"/>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Pioche par tour</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3</a:t>
            </a:r>
            <a:r>
              <a:rPr lang="fr-FR" sz="1200" dirty="0" smtClean="0">
                <a:solidFill>
                  <a:schemeClr val="tx1"/>
                </a:solidFill>
                <a:latin typeface="Verdana" panose="020B0604030504040204" pitchFamily="34" charset="0"/>
                <a:ea typeface="Verdana" panose="020B0604030504040204" pitchFamily="34" charset="0"/>
              </a:rPr>
              <a:t> cartes</a:t>
            </a:r>
          </a:p>
        </p:txBody>
      </p:sp>
      <p:sp>
        <p:nvSpPr>
          <p:cNvPr id="39" name="Rounded Rectangle 38"/>
          <p:cNvSpPr/>
          <p:nvPr/>
        </p:nvSpPr>
        <p:spPr>
          <a:xfrm>
            <a:off x="315410" y="1110868"/>
            <a:ext cx="4927922" cy="1305871"/>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Changez de design pour colorer le terrain de différentes façons et personnaliser le thème du jeu.</a:t>
            </a:r>
          </a:p>
        </p:txBody>
      </p:sp>
      <p:sp>
        <p:nvSpPr>
          <p:cNvPr id="40" name="Rounded Rectangle 39"/>
          <p:cNvSpPr/>
          <p:nvPr/>
        </p:nvSpPr>
        <p:spPr>
          <a:xfrm>
            <a:off x="1951331" y="921873"/>
            <a:ext cx="1656080"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DESIGN</a:t>
            </a:r>
            <a:endParaRPr lang="fr-FR" sz="1200" b="1" dirty="0">
              <a:solidFill>
                <a:schemeClr val="tx1"/>
              </a:solidFill>
              <a:latin typeface="Verdana" panose="020B0604030504040204" pitchFamily="34" charset="0"/>
              <a:ea typeface="Verdana" panose="020B0604030504040204" pitchFamily="34" charset="0"/>
            </a:endParaRPr>
          </a:p>
        </p:txBody>
      </p:sp>
      <p:sp>
        <p:nvSpPr>
          <p:cNvPr id="41" name="Rounded Rectangle 40"/>
          <p:cNvSpPr/>
          <p:nvPr/>
        </p:nvSpPr>
        <p:spPr>
          <a:xfrm>
            <a:off x="1951331" y="2983564"/>
            <a:ext cx="1656080" cy="37799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200" b="1" dirty="0" smtClean="0">
                <a:solidFill>
                  <a:schemeClr val="tx1"/>
                </a:solidFill>
                <a:latin typeface="Verdana" panose="020B0604030504040204" pitchFamily="34" charset="0"/>
                <a:ea typeface="Verdana" panose="020B0604030504040204" pitchFamily="34" charset="0"/>
              </a:rPr>
              <a:t>MODE DE JEU</a:t>
            </a:r>
            <a:endParaRPr lang="fr-FR" sz="1200" b="1" dirty="0">
              <a:solidFill>
                <a:schemeClr val="tx1"/>
              </a:solidFill>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3802429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fr-FR"/>
          </a:p>
        </p:txBody>
      </p:sp>
      <p:sp>
        <p:nvSpPr>
          <p:cNvPr id="3" name="Content Placeholder 2"/>
          <p:cNvSpPr>
            <a:spLocks noGrp="1"/>
          </p:cNvSpPr>
          <p:nvPr>
            <p:ph idx="1"/>
          </p:nvPr>
        </p:nvSpPr>
        <p:spPr/>
        <p:txBody>
          <a:bodyPr/>
          <a:lstStyle/>
          <a:p>
            <a:endParaRPr lang="fr-FR"/>
          </a:p>
        </p:txBody>
      </p:sp>
    </p:spTree>
    <p:extLst>
      <p:ext uri="{BB962C8B-B14F-4D97-AF65-F5344CB8AC3E}">
        <p14:creationId xmlns:p14="http://schemas.microsoft.com/office/powerpoint/2010/main" val="29685286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778760" y="147320"/>
            <a:ext cx="2286000" cy="3048000"/>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 name="Picture 6"/>
          <p:cNvPicPr>
            <a:picLocks noChangeAspect="1"/>
          </p:cNvPicPr>
          <p:nvPr/>
        </p:nvPicPr>
        <p:blipFill>
          <a:blip r:embed="rId2"/>
          <a:stretch>
            <a:fillRect/>
          </a:stretch>
        </p:blipFill>
        <p:spPr>
          <a:xfrm>
            <a:off x="269240" y="147320"/>
            <a:ext cx="2286000" cy="3048000"/>
          </a:xfrm>
          <a:prstGeom prst="rect">
            <a:avLst/>
          </a:prstGeom>
        </p:spPr>
      </p:pic>
      <p:sp>
        <p:nvSpPr>
          <p:cNvPr id="8" name="Rounded Rectangle 7"/>
          <p:cNvSpPr/>
          <p:nvPr/>
        </p:nvSpPr>
        <p:spPr>
          <a:xfrm>
            <a:off x="2892829" y="258617"/>
            <a:ext cx="2041236" cy="2825406"/>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Oval 8"/>
          <p:cNvSpPr/>
          <p:nvPr/>
        </p:nvSpPr>
        <p:spPr>
          <a:xfrm>
            <a:off x="3202709" y="5237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Rectangle 9"/>
          <p:cNvSpPr/>
          <p:nvPr/>
        </p:nvSpPr>
        <p:spPr>
          <a:xfrm>
            <a:off x="3057236" y="214516"/>
            <a:ext cx="1712422" cy="3906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Rounded Rectangle 11"/>
          <p:cNvSpPr/>
          <p:nvPr/>
        </p:nvSpPr>
        <p:spPr>
          <a:xfrm>
            <a:off x="3073862" y="2251592"/>
            <a:ext cx="1695796" cy="736829"/>
          </a:xfrm>
          <a:prstGeom prst="round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3138516" y="459509"/>
            <a:ext cx="1566488" cy="156648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4417060" y="1705956"/>
            <a:ext cx="511695" cy="511695"/>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Oval 14"/>
          <p:cNvSpPr/>
          <p:nvPr/>
        </p:nvSpPr>
        <p:spPr>
          <a:xfrm>
            <a:off x="2902757" y="1705956"/>
            <a:ext cx="511695" cy="511695"/>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Rounded Rectangle 10"/>
          <p:cNvSpPr/>
          <p:nvPr/>
        </p:nvSpPr>
        <p:spPr>
          <a:xfrm>
            <a:off x="5463771" y="147320"/>
            <a:ext cx="2286000" cy="3048000"/>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Rounded Rectangle 15"/>
          <p:cNvSpPr/>
          <p:nvPr/>
        </p:nvSpPr>
        <p:spPr>
          <a:xfrm>
            <a:off x="5559824" y="233680"/>
            <a:ext cx="2077268" cy="2875280"/>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Rounded Rectangle 18"/>
          <p:cNvSpPr/>
          <p:nvPr/>
        </p:nvSpPr>
        <p:spPr>
          <a:xfrm>
            <a:off x="5758873" y="2251592"/>
            <a:ext cx="1695796" cy="736829"/>
          </a:xfrm>
          <a:prstGeom prst="round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Rounded Rectangle 2"/>
          <p:cNvSpPr/>
          <p:nvPr/>
        </p:nvSpPr>
        <p:spPr>
          <a:xfrm>
            <a:off x="5751596" y="556008"/>
            <a:ext cx="1693723" cy="1626527"/>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Rectangle 4"/>
          <p:cNvSpPr/>
          <p:nvPr/>
        </p:nvSpPr>
        <p:spPr>
          <a:xfrm>
            <a:off x="6149571" y="214516"/>
            <a:ext cx="1305098" cy="232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Pentagon 5"/>
          <p:cNvSpPr/>
          <p:nvPr/>
        </p:nvSpPr>
        <p:spPr>
          <a:xfrm>
            <a:off x="5577839" y="701723"/>
            <a:ext cx="606830" cy="448887"/>
          </a:xfrm>
          <a:prstGeom prst="homePlat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 name="Pentagon 22"/>
          <p:cNvSpPr/>
          <p:nvPr/>
        </p:nvSpPr>
        <p:spPr>
          <a:xfrm>
            <a:off x="5577839" y="1144829"/>
            <a:ext cx="606830" cy="448887"/>
          </a:xfrm>
          <a:prstGeom prst="homePlat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 name="Pentagon 23"/>
          <p:cNvSpPr/>
          <p:nvPr/>
        </p:nvSpPr>
        <p:spPr>
          <a:xfrm>
            <a:off x="5577839" y="1593716"/>
            <a:ext cx="606830" cy="448887"/>
          </a:xfrm>
          <a:prstGeom prst="homePlat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 name="Rounded Rectangle 24"/>
          <p:cNvSpPr/>
          <p:nvPr/>
        </p:nvSpPr>
        <p:spPr>
          <a:xfrm>
            <a:off x="8109064" y="147320"/>
            <a:ext cx="2286000" cy="3048000"/>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 name="Rounded Rectangle 25"/>
          <p:cNvSpPr/>
          <p:nvPr/>
        </p:nvSpPr>
        <p:spPr>
          <a:xfrm>
            <a:off x="8223133" y="258617"/>
            <a:ext cx="2041236" cy="2825406"/>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 name="Oval 26"/>
          <p:cNvSpPr/>
          <p:nvPr/>
        </p:nvSpPr>
        <p:spPr>
          <a:xfrm>
            <a:off x="8541326" y="5237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 name="Rectangle 27"/>
          <p:cNvSpPr/>
          <p:nvPr/>
        </p:nvSpPr>
        <p:spPr>
          <a:xfrm>
            <a:off x="8620295" y="183564"/>
            <a:ext cx="1246912" cy="2844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 name="Oval 29"/>
          <p:cNvSpPr/>
          <p:nvPr/>
        </p:nvSpPr>
        <p:spPr>
          <a:xfrm>
            <a:off x="8468820" y="459509"/>
            <a:ext cx="1566488" cy="156648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 name="Oval 30"/>
          <p:cNvSpPr/>
          <p:nvPr/>
        </p:nvSpPr>
        <p:spPr>
          <a:xfrm>
            <a:off x="9004529" y="1753758"/>
            <a:ext cx="511695" cy="511695"/>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 name="Rounded Rectangle 33"/>
          <p:cNvSpPr/>
          <p:nvPr/>
        </p:nvSpPr>
        <p:spPr>
          <a:xfrm>
            <a:off x="9591614" y="2387948"/>
            <a:ext cx="573579" cy="573579"/>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 name="Rounded Rectangle 34"/>
          <p:cNvSpPr/>
          <p:nvPr/>
        </p:nvSpPr>
        <p:spPr>
          <a:xfrm>
            <a:off x="8973586" y="2387948"/>
            <a:ext cx="573579" cy="573579"/>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 name="Rounded Rectangle 35"/>
          <p:cNvSpPr/>
          <p:nvPr/>
        </p:nvSpPr>
        <p:spPr>
          <a:xfrm>
            <a:off x="8342972" y="2387948"/>
            <a:ext cx="573579" cy="573579"/>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Rounded Rectangle 36"/>
          <p:cNvSpPr/>
          <p:nvPr/>
        </p:nvSpPr>
        <p:spPr>
          <a:xfrm>
            <a:off x="10648603" y="147320"/>
            <a:ext cx="2286000" cy="3048000"/>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 name="Rounded Rectangle 37"/>
          <p:cNvSpPr/>
          <p:nvPr/>
        </p:nvSpPr>
        <p:spPr>
          <a:xfrm>
            <a:off x="10740971" y="214516"/>
            <a:ext cx="2104958" cy="2913608"/>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 name="Oval 38"/>
          <p:cNvSpPr/>
          <p:nvPr/>
        </p:nvSpPr>
        <p:spPr>
          <a:xfrm>
            <a:off x="11080865" y="5237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 name="Rectangle 39"/>
          <p:cNvSpPr/>
          <p:nvPr/>
        </p:nvSpPr>
        <p:spPr>
          <a:xfrm>
            <a:off x="11159834" y="183564"/>
            <a:ext cx="1246912" cy="2844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 name="Oval 40"/>
          <p:cNvSpPr/>
          <p:nvPr/>
        </p:nvSpPr>
        <p:spPr>
          <a:xfrm>
            <a:off x="11008359" y="459509"/>
            <a:ext cx="1566488" cy="156648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 name="Oval 41"/>
          <p:cNvSpPr/>
          <p:nvPr/>
        </p:nvSpPr>
        <p:spPr>
          <a:xfrm>
            <a:off x="11544068" y="1753758"/>
            <a:ext cx="511695" cy="511695"/>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 name="Rounded Rectangle 42"/>
          <p:cNvSpPr/>
          <p:nvPr/>
        </p:nvSpPr>
        <p:spPr>
          <a:xfrm>
            <a:off x="12131153" y="2387948"/>
            <a:ext cx="573579" cy="573579"/>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 name="Rounded Rectangle 44"/>
          <p:cNvSpPr/>
          <p:nvPr/>
        </p:nvSpPr>
        <p:spPr>
          <a:xfrm>
            <a:off x="10882511" y="2387948"/>
            <a:ext cx="573579" cy="573579"/>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 name="Oval 45"/>
          <p:cNvSpPr/>
          <p:nvPr/>
        </p:nvSpPr>
        <p:spPr>
          <a:xfrm>
            <a:off x="11518808" y="2387949"/>
            <a:ext cx="564688" cy="56468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 name="Picture 4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41934" y="-5488729"/>
            <a:ext cx="6858000" cy="6858000"/>
          </a:xfrm>
          <a:prstGeom prst="rect">
            <a:avLst/>
          </a:prstGeom>
        </p:spPr>
      </p:pic>
      <p:pic>
        <p:nvPicPr>
          <p:cNvPr id="44" name="Picture 4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5470" y="2952637"/>
            <a:ext cx="6858000" cy="6858000"/>
          </a:xfrm>
          <a:prstGeom prst="rect">
            <a:avLst/>
          </a:prstGeom>
        </p:spPr>
      </p:pic>
      <p:sp>
        <p:nvSpPr>
          <p:cNvPr id="2" name="Oval 1"/>
          <p:cNvSpPr/>
          <p:nvPr/>
        </p:nvSpPr>
        <p:spPr>
          <a:xfrm>
            <a:off x="-4931753" y="3116354"/>
            <a:ext cx="6530566" cy="6530566"/>
          </a:xfrm>
          <a:prstGeom prst="ellipse">
            <a:avLst/>
          </a:prstGeom>
          <a:noFill/>
          <a:ln w="139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6"/>
          <p:cNvPicPr>
            <a:picLocks noChangeAspect="1"/>
          </p:cNvPicPr>
          <p:nvPr/>
        </p:nvPicPr>
        <p:blipFill>
          <a:blip r:embed="rId4"/>
          <a:stretch>
            <a:fillRect/>
          </a:stretch>
        </p:blipFill>
        <p:spPr>
          <a:xfrm>
            <a:off x="2666703" y="5890259"/>
            <a:ext cx="968037" cy="968037"/>
          </a:xfrm>
          <a:prstGeom prst="rect">
            <a:avLst/>
          </a:prstGeom>
        </p:spPr>
      </p:pic>
      <p:pic>
        <p:nvPicPr>
          <p:cNvPr id="18" name="Picture 17"/>
          <p:cNvPicPr>
            <a:picLocks noChangeAspect="1"/>
          </p:cNvPicPr>
          <p:nvPr/>
        </p:nvPicPr>
        <p:blipFill>
          <a:blip r:embed="rId4"/>
          <a:stretch>
            <a:fillRect/>
          </a:stretch>
        </p:blipFill>
        <p:spPr>
          <a:xfrm>
            <a:off x="5333406" y="3987555"/>
            <a:ext cx="6858594" cy="6858594"/>
          </a:xfrm>
          <a:prstGeom prst="rect">
            <a:avLst/>
          </a:prstGeom>
        </p:spPr>
      </p:pic>
    </p:spTree>
    <p:extLst>
      <p:ext uri="{BB962C8B-B14F-4D97-AF65-F5344CB8AC3E}">
        <p14:creationId xmlns:p14="http://schemas.microsoft.com/office/powerpoint/2010/main" val="1066747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ounded Rectangle 24"/>
          <p:cNvSpPr/>
          <p:nvPr/>
        </p:nvSpPr>
        <p:spPr>
          <a:xfrm>
            <a:off x="417944" y="86360"/>
            <a:ext cx="2286000" cy="3048000"/>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 name="Rounded Rectangle 25"/>
          <p:cNvSpPr/>
          <p:nvPr/>
        </p:nvSpPr>
        <p:spPr>
          <a:xfrm>
            <a:off x="495412" y="152269"/>
            <a:ext cx="2129678" cy="2916182"/>
          </a:xfrm>
          <a:prstGeom prst="round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 name="Oval 26"/>
          <p:cNvSpPr/>
          <p:nvPr/>
        </p:nvSpPr>
        <p:spPr>
          <a:xfrm>
            <a:off x="842586" y="46655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 name="Rectangle 27"/>
          <p:cNvSpPr/>
          <p:nvPr/>
        </p:nvSpPr>
        <p:spPr>
          <a:xfrm>
            <a:off x="929175" y="122604"/>
            <a:ext cx="1246912" cy="2844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 name="Oval 29"/>
          <p:cNvSpPr/>
          <p:nvPr/>
        </p:nvSpPr>
        <p:spPr>
          <a:xfrm>
            <a:off x="777700" y="398549"/>
            <a:ext cx="1566488" cy="156648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 name="Oval 30"/>
          <p:cNvSpPr/>
          <p:nvPr/>
        </p:nvSpPr>
        <p:spPr>
          <a:xfrm>
            <a:off x="1313409" y="1692798"/>
            <a:ext cx="511695" cy="511695"/>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 name="Rounded Rectangle 33"/>
          <p:cNvSpPr/>
          <p:nvPr/>
        </p:nvSpPr>
        <p:spPr>
          <a:xfrm>
            <a:off x="1900494" y="2326988"/>
            <a:ext cx="573579" cy="573579"/>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 name="Rounded Rectangle 34"/>
          <p:cNvSpPr/>
          <p:nvPr/>
        </p:nvSpPr>
        <p:spPr>
          <a:xfrm>
            <a:off x="1282466" y="2326988"/>
            <a:ext cx="573579" cy="573579"/>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 name="Rounded Rectangle 35"/>
          <p:cNvSpPr/>
          <p:nvPr/>
        </p:nvSpPr>
        <p:spPr>
          <a:xfrm>
            <a:off x="651852" y="2326988"/>
            <a:ext cx="573579" cy="573579"/>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Rounded Rectangle 43"/>
          <p:cNvSpPr/>
          <p:nvPr/>
        </p:nvSpPr>
        <p:spPr>
          <a:xfrm>
            <a:off x="3160799" y="86360"/>
            <a:ext cx="2286000" cy="3048000"/>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 name="Rounded Rectangle 46"/>
          <p:cNvSpPr/>
          <p:nvPr/>
        </p:nvSpPr>
        <p:spPr>
          <a:xfrm>
            <a:off x="3238267" y="152269"/>
            <a:ext cx="2129678" cy="2916182"/>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 name="Oval 49"/>
          <p:cNvSpPr/>
          <p:nvPr/>
        </p:nvSpPr>
        <p:spPr>
          <a:xfrm>
            <a:off x="3520555" y="484126"/>
            <a:ext cx="1566488" cy="1566488"/>
          </a:xfrm>
          <a:prstGeom prst="ellipse">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 name="Rounded Rectangle 51"/>
          <p:cNvSpPr/>
          <p:nvPr/>
        </p:nvSpPr>
        <p:spPr>
          <a:xfrm>
            <a:off x="4696965" y="2472098"/>
            <a:ext cx="478540" cy="478540"/>
          </a:xfrm>
          <a:prstGeom prst="round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 name="Rounded Rectangle 52"/>
          <p:cNvSpPr/>
          <p:nvPr/>
        </p:nvSpPr>
        <p:spPr>
          <a:xfrm>
            <a:off x="4072841" y="2472098"/>
            <a:ext cx="478540" cy="4785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 name="Rounded Rectangle 53"/>
          <p:cNvSpPr/>
          <p:nvPr/>
        </p:nvSpPr>
        <p:spPr>
          <a:xfrm>
            <a:off x="3442227" y="2472098"/>
            <a:ext cx="478540" cy="4785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 name="Oval 47"/>
          <p:cNvSpPr/>
          <p:nvPr/>
        </p:nvSpPr>
        <p:spPr>
          <a:xfrm>
            <a:off x="3585441" y="55212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Oval 50"/>
          <p:cNvSpPr/>
          <p:nvPr/>
        </p:nvSpPr>
        <p:spPr>
          <a:xfrm>
            <a:off x="3999678" y="1695937"/>
            <a:ext cx="624868" cy="624868"/>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 name="Oval 54"/>
          <p:cNvSpPr/>
          <p:nvPr/>
        </p:nvSpPr>
        <p:spPr>
          <a:xfrm>
            <a:off x="4058928" y="175852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92991" y="201225"/>
            <a:ext cx="218989" cy="218989"/>
          </a:xfrm>
          <a:prstGeom prst="rect">
            <a:avLst/>
          </a:prstGeom>
        </p:spPr>
      </p:pic>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1562" y="-478362"/>
            <a:ext cx="6870181" cy="6858000"/>
          </a:xfrm>
          <a:prstGeom prst="rect">
            <a:avLst/>
          </a:prstGeom>
        </p:spPr>
      </p:pic>
      <p:pic>
        <p:nvPicPr>
          <p:cNvPr id="18" name="Picture 1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92991" y="3464613"/>
            <a:ext cx="3422931" cy="6858000"/>
          </a:xfrm>
          <a:prstGeom prst="rect">
            <a:avLst/>
          </a:prstGeom>
        </p:spPr>
      </p:pic>
      <p:pic>
        <p:nvPicPr>
          <p:cNvPr id="20" name="Picture 1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92516" y="3771447"/>
            <a:ext cx="2786680" cy="6858000"/>
          </a:xfrm>
          <a:prstGeom prst="rect">
            <a:avLst/>
          </a:prstGeom>
        </p:spPr>
      </p:pic>
      <p:pic>
        <p:nvPicPr>
          <p:cNvPr id="21" name="Picture 2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002863" y="6379638"/>
            <a:ext cx="3713578" cy="3713578"/>
          </a:xfrm>
          <a:prstGeom prst="rect">
            <a:avLst/>
          </a:prstGeom>
        </p:spPr>
      </p:pic>
      <p:pic>
        <p:nvPicPr>
          <p:cNvPr id="29" name="Picture 2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328818" y="3314731"/>
            <a:ext cx="6858000" cy="6858000"/>
          </a:xfrm>
          <a:prstGeom prst="rect">
            <a:avLst/>
          </a:prstGeom>
        </p:spPr>
      </p:pic>
      <p:pic>
        <p:nvPicPr>
          <p:cNvPr id="32" name="Picture 3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080344" y="5350157"/>
            <a:ext cx="6667500" cy="6667500"/>
          </a:xfrm>
          <a:prstGeom prst="rect">
            <a:avLst/>
          </a:prstGeom>
        </p:spPr>
      </p:pic>
      <p:pic>
        <p:nvPicPr>
          <p:cNvPr id="33" name="Picture 3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007092" y="4988689"/>
            <a:ext cx="6604000" cy="6858000"/>
          </a:xfrm>
          <a:prstGeom prst="rect">
            <a:avLst/>
          </a:prstGeom>
        </p:spPr>
      </p:pic>
    </p:spTree>
    <p:extLst>
      <p:ext uri="{BB962C8B-B14F-4D97-AF65-F5344CB8AC3E}">
        <p14:creationId xmlns:p14="http://schemas.microsoft.com/office/powerpoint/2010/main" val="34189562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p:cNvPicPr>
            <a:picLocks noChangeAspect="1"/>
          </p:cNvPicPr>
          <p:nvPr/>
        </p:nvPicPr>
        <p:blipFill>
          <a:blip r:embed="rId2" cstate="print">
            <a:biLevel thresh="75000"/>
            <a:extLst>
              <a:ext uri="{28A0092B-C50C-407E-A947-70E740481C1C}">
                <a14:useLocalDpi xmlns:a14="http://schemas.microsoft.com/office/drawing/2010/main" val="0"/>
              </a:ext>
            </a:extLst>
          </a:blip>
          <a:stretch>
            <a:fillRect/>
          </a:stretch>
        </p:blipFill>
        <p:spPr>
          <a:xfrm>
            <a:off x="4703905" y="4072797"/>
            <a:ext cx="649208" cy="649208"/>
          </a:xfrm>
          <a:prstGeom prst="rect">
            <a:avLst/>
          </a:prstGeom>
        </p:spPr>
      </p:pic>
      <p:pic>
        <p:nvPicPr>
          <p:cNvPr id="23" name="Picture 22"/>
          <p:cNvPicPr>
            <a:picLocks noChangeAspect="1"/>
          </p:cNvPicPr>
          <p:nvPr/>
        </p:nvPicPr>
        <p:blipFill>
          <a:blip r:embed="rId2" cstate="print">
            <a:biLevel thresh="75000"/>
            <a:extLst>
              <a:ext uri="{28A0092B-C50C-407E-A947-70E740481C1C}">
                <a14:useLocalDpi xmlns:a14="http://schemas.microsoft.com/office/drawing/2010/main" val="0"/>
              </a:ext>
            </a:extLst>
          </a:blip>
          <a:stretch>
            <a:fillRect/>
          </a:stretch>
        </p:blipFill>
        <p:spPr>
          <a:xfrm>
            <a:off x="3886509" y="4072797"/>
            <a:ext cx="649208" cy="64920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028" y="5087717"/>
            <a:ext cx="2546239" cy="2644171"/>
          </a:xfrm>
          <a:prstGeom prst="rect">
            <a:avLst/>
          </a:prstGeom>
        </p:spPr>
      </p:pic>
      <p:sp>
        <p:nvSpPr>
          <p:cNvPr id="6" name="Rounded Rectangle 5"/>
          <p:cNvSpPr/>
          <p:nvPr/>
        </p:nvSpPr>
        <p:spPr>
          <a:xfrm>
            <a:off x="3160799" y="86360"/>
            <a:ext cx="2286000" cy="3048000"/>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Rounded Rectangle 6"/>
          <p:cNvSpPr/>
          <p:nvPr/>
        </p:nvSpPr>
        <p:spPr>
          <a:xfrm>
            <a:off x="3238267" y="152269"/>
            <a:ext cx="2129678" cy="2916182"/>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Oval 7"/>
          <p:cNvSpPr/>
          <p:nvPr/>
        </p:nvSpPr>
        <p:spPr>
          <a:xfrm>
            <a:off x="3520555" y="484126"/>
            <a:ext cx="1566488" cy="1566488"/>
          </a:xfrm>
          <a:prstGeom prst="ellipse">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Rounded Rectangle 8"/>
          <p:cNvSpPr/>
          <p:nvPr/>
        </p:nvSpPr>
        <p:spPr>
          <a:xfrm>
            <a:off x="4696965" y="2472098"/>
            <a:ext cx="478540" cy="478540"/>
          </a:xfrm>
          <a:prstGeom prst="round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Rounded Rectangle 9"/>
          <p:cNvSpPr/>
          <p:nvPr/>
        </p:nvSpPr>
        <p:spPr>
          <a:xfrm>
            <a:off x="4072841" y="2472098"/>
            <a:ext cx="478540" cy="4785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Rounded Rectangle 10"/>
          <p:cNvSpPr/>
          <p:nvPr/>
        </p:nvSpPr>
        <p:spPr>
          <a:xfrm>
            <a:off x="3442227" y="2472098"/>
            <a:ext cx="478540" cy="4785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Oval 11"/>
          <p:cNvSpPr/>
          <p:nvPr/>
        </p:nvSpPr>
        <p:spPr>
          <a:xfrm>
            <a:off x="3585441" y="55212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3999678" y="1695937"/>
            <a:ext cx="624868" cy="624868"/>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4058928" y="175852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 name="Picture 1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67945" y="-553068"/>
            <a:ext cx="218989" cy="218989"/>
          </a:xfrm>
          <a:prstGeom prst="rect">
            <a:avLst/>
          </a:prstGeom>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816931" y="5676583"/>
            <a:ext cx="580691" cy="580691"/>
          </a:xfrm>
          <a:prstGeom prst="rect">
            <a:avLst/>
          </a:prstGeom>
        </p:spPr>
      </p:pic>
      <p:sp>
        <p:nvSpPr>
          <p:cNvPr id="16" name="12-Point Star 15"/>
          <p:cNvSpPr/>
          <p:nvPr/>
        </p:nvSpPr>
        <p:spPr>
          <a:xfrm>
            <a:off x="7442522" y="3946967"/>
            <a:ext cx="1481559" cy="1481559"/>
          </a:xfrm>
          <a:prstGeom prst="star12">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 name="Oval 16"/>
          <p:cNvSpPr/>
          <p:nvPr/>
        </p:nvSpPr>
        <p:spPr>
          <a:xfrm>
            <a:off x="7694217" y="4201585"/>
            <a:ext cx="978167" cy="978167"/>
          </a:xfrm>
          <a:prstGeom prst="ellips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 name="Oval 17"/>
          <p:cNvSpPr/>
          <p:nvPr/>
        </p:nvSpPr>
        <p:spPr>
          <a:xfrm>
            <a:off x="9126529" y="3980211"/>
            <a:ext cx="1415070" cy="1415070"/>
          </a:xfrm>
          <a:prstGeom prst="ellips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Moon 18"/>
          <p:cNvSpPr/>
          <p:nvPr/>
        </p:nvSpPr>
        <p:spPr>
          <a:xfrm>
            <a:off x="9126312" y="3995234"/>
            <a:ext cx="695868" cy="1391736"/>
          </a:xfrm>
          <a:prstGeom prst="moon">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 name="Picture 19"/>
          <p:cNvPicPr>
            <a:picLocks noChangeAspect="1"/>
          </p:cNvPicPr>
          <p:nvPr/>
        </p:nvPicPr>
        <p:blipFill>
          <a:blip r:embed="rId5" cstate="print">
            <a:biLevel thresh="75000"/>
            <a:extLst>
              <a:ext uri="{28A0092B-C50C-407E-A947-70E740481C1C}">
                <a14:useLocalDpi xmlns:a14="http://schemas.microsoft.com/office/drawing/2010/main" val="0"/>
              </a:ext>
            </a:extLst>
          </a:blip>
          <a:stretch>
            <a:fillRect/>
          </a:stretch>
        </p:blipFill>
        <p:spPr>
          <a:xfrm>
            <a:off x="5367945" y="4107055"/>
            <a:ext cx="580691" cy="580691"/>
          </a:xfrm>
          <a:prstGeom prst="rect">
            <a:avLst/>
          </a:prstGeom>
        </p:spPr>
      </p:pic>
      <p:pic>
        <p:nvPicPr>
          <p:cNvPr id="21" name="Picture 20"/>
          <p:cNvPicPr>
            <a:picLocks noChangeAspect="1"/>
          </p:cNvPicPr>
          <p:nvPr/>
        </p:nvPicPr>
        <p:blipFill>
          <a:blip r:embed="rId5"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4738164" y="4107055"/>
            <a:ext cx="580691" cy="580691"/>
          </a:xfrm>
          <a:prstGeom prst="rect">
            <a:avLst/>
          </a:prstGeom>
        </p:spPr>
      </p:pic>
      <p:pic>
        <p:nvPicPr>
          <p:cNvPr id="22" name="Picture 21"/>
          <p:cNvPicPr>
            <a:picLocks noChangeAspect="1"/>
          </p:cNvPicPr>
          <p:nvPr/>
        </p:nvPicPr>
        <p:blipFill>
          <a:blip r:embed="rId5" cstate="print">
            <a:duotone>
              <a:prstClr val="black"/>
              <a:schemeClr val="accent3">
                <a:tint val="45000"/>
                <a:satMod val="400000"/>
              </a:schemeClr>
            </a:duotone>
            <a:extLst>
              <a:ext uri="{28A0092B-C50C-407E-A947-70E740481C1C}">
                <a14:useLocalDpi xmlns:a14="http://schemas.microsoft.com/office/drawing/2010/main" val="0"/>
              </a:ext>
            </a:extLst>
          </a:blip>
          <a:stretch>
            <a:fillRect/>
          </a:stretch>
        </p:blipFill>
        <p:spPr>
          <a:xfrm>
            <a:off x="3920767" y="4107055"/>
            <a:ext cx="580691" cy="580691"/>
          </a:xfrm>
          <a:prstGeom prst="rect">
            <a:avLst/>
          </a:prstGeom>
        </p:spPr>
      </p:pic>
      <p:pic>
        <p:nvPicPr>
          <p:cNvPr id="25" name="Picture 24"/>
          <p:cNvPicPr>
            <a:picLocks noChangeAspect="1"/>
          </p:cNvPicPr>
          <p:nvPr/>
        </p:nvPicPr>
        <p:blipFill>
          <a:blip r:embed="rId6" cstate="print">
            <a:extLst>
              <a:ext uri="{BEBA8EAE-BF5A-486C-A8C5-ECC9F3942E4B}">
                <a14:imgProps xmlns:a14="http://schemas.microsoft.com/office/drawing/2010/main">
                  <a14:imgLayer r:embed="rId7">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2551459" y="3594456"/>
            <a:ext cx="580691" cy="580691"/>
          </a:xfrm>
          <a:prstGeom prst="rect">
            <a:avLst/>
          </a:prstGeom>
        </p:spPr>
      </p:pic>
      <p:pic>
        <p:nvPicPr>
          <p:cNvPr id="26" name="Picture 25"/>
          <p:cNvPicPr>
            <a:picLocks noChangeAspect="1"/>
          </p:cNvPicPr>
          <p:nvPr/>
        </p:nvPicPr>
        <p:blipFill>
          <a:blip r:embed="rId8" cstate="print">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3120185" y="3594456"/>
            <a:ext cx="580691" cy="580691"/>
          </a:xfrm>
          <a:prstGeom prst="rect">
            <a:avLst/>
          </a:prstGeom>
        </p:spPr>
      </p:pic>
      <p:pic>
        <p:nvPicPr>
          <p:cNvPr id="27" name="Picture 26"/>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07301" y="6182052"/>
            <a:ext cx="660095" cy="660095"/>
          </a:xfrm>
          <a:prstGeom prst="rect">
            <a:avLst/>
          </a:prstGeom>
        </p:spPr>
      </p:pic>
      <p:pic>
        <p:nvPicPr>
          <p:cNvPr id="28" name="Picture 27"/>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291490" y="3372555"/>
            <a:ext cx="1957789" cy="1957789"/>
          </a:xfrm>
          <a:prstGeom prst="rect">
            <a:avLst/>
          </a:prstGeom>
        </p:spPr>
      </p:pic>
      <p:pic>
        <p:nvPicPr>
          <p:cNvPr id="29" name="Picture 28"/>
          <p:cNvPicPr>
            <a:picLocks noChangeAspect="1"/>
          </p:cNvPicPr>
          <p:nvPr/>
        </p:nvPicPr>
        <p:blipFill>
          <a:blip r:embed="rId11" cstate="print">
            <a:duotone>
              <a:prstClr val="black"/>
              <a:schemeClr val="accent5">
                <a:tint val="45000"/>
                <a:satMod val="400000"/>
              </a:schemeClr>
            </a:duotone>
            <a:extLst>
              <a:ext uri="{BEBA8EAE-BF5A-486C-A8C5-ECC9F3942E4B}">
                <a14:imgProps xmlns:a14="http://schemas.microsoft.com/office/drawing/2010/main">
                  <a14:imgLayer r:embed="rId12">
                    <a14:imgEffect>
                      <a14:saturation sat="0"/>
                    </a14:imgEffect>
                  </a14:imgLayer>
                </a14:imgProps>
              </a:ext>
              <a:ext uri="{28A0092B-C50C-407E-A947-70E740481C1C}">
                <a14:useLocalDpi xmlns:a14="http://schemas.microsoft.com/office/drawing/2010/main" val="0"/>
              </a:ext>
            </a:extLst>
          </a:blip>
          <a:stretch>
            <a:fillRect/>
          </a:stretch>
        </p:blipFill>
        <p:spPr>
          <a:xfrm>
            <a:off x="1777503" y="6182052"/>
            <a:ext cx="660095" cy="660095"/>
          </a:xfrm>
          <a:prstGeom prst="rect">
            <a:avLst/>
          </a:prstGeom>
        </p:spPr>
      </p:pic>
      <p:pic>
        <p:nvPicPr>
          <p:cNvPr id="30" name="Picture 29"/>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198698" y="4580578"/>
            <a:ext cx="1474165" cy="1474165"/>
          </a:xfrm>
          <a:prstGeom prst="rect">
            <a:avLst/>
          </a:prstGeom>
        </p:spPr>
      </p:pic>
      <p:pic>
        <p:nvPicPr>
          <p:cNvPr id="31" name="Picture 30"/>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325603" y="4762202"/>
            <a:ext cx="1122155" cy="1122155"/>
          </a:xfrm>
          <a:prstGeom prst="rect">
            <a:avLst/>
          </a:prstGeom>
        </p:spPr>
      </p:pic>
      <p:pic>
        <p:nvPicPr>
          <p:cNvPr id="32" name="Picture 31"/>
          <p:cNvPicPr>
            <a:picLocks noChangeAspect="1"/>
          </p:cNvPicPr>
          <p:nvPr/>
        </p:nvPicPr>
        <p:blipFill>
          <a:blip r:embed="rId15" cstate="print">
            <a:biLevel thresh="75000"/>
            <a:extLst>
              <a:ext uri="{28A0092B-C50C-407E-A947-70E740481C1C}">
                <a14:useLocalDpi xmlns:a14="http://schemas.microsoft.com/office/drawing/2010/main" val="0"/>
              </a:ext>
            </a:extLst>
          </a:blip>
          <a:stretch>
            <a:fillRect/>
          </a:stretch>
        </p:blipFill>
        <p:spPr>
          <a:xfrm>
            <a:off x="-3657976" y="1778821"/>
            <a:ext cx="1389814" cy="1389814"/>
          </a:xfrm>
          <a:prstGeom prst="rect">
            <a:avLst/>
          </a:prstGeom>
        </p:spPr>
      </p:pic>
      <p:pic>
        <p:nvPicPr>
          <p:cNvPr id="1026" name="Picture 2" descr="Ensemble d'icônes d'ailes d'ange 156198 - Telecharger Vectoriel Gratuit,  Clipart Graphique, Vecteur Dessins et Pictogramme Gratuit"/>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1013490" y="-1598799"/>
            <a:ext cx="13335000" cy="9334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icône d'ailes d'ange, le style simple Image Vectorielle Stock - Alamy"/>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9107273" y="3347315"/>
            <a:ext cx="4286250" cy="185737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54,115 Ailes D Ange Vectores, Ilustraciones y Gráficos - 123RF"/>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5357475" y="-6280150"/>
            <a:ext cx="4286250" cy="42862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llustration Wings Tattoo Style Isolated On Stock Vector (Royalty Free)  1533319595 | Shutterstock"/>
          <p:cNvPicPr>
            <a:picLocks noChangeAspect="1" noChangeArrowheads="1"/>
          </p:cNvPicPr>
          <p:nvPr/>
        </p:nvPicPr>
        <p:blipFill rotWithShape="1">
          <a:blip r:embed="rId19">
            <a:extLst>
              <a:ext uri="{BEBA8EAE-BF5A-486C-A8C5-ECC9F3942E4B}">
                <a14:imgProps xmlns:a14="http://schemas.microsoft.com/office/drawing/2010/main">
                  <a14:imgLayer r:embed="rId20">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a:off x="1221485" y="-4880226"/>
            <a:ext cx="1840214" cy="154112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Establecer alas demonio y ángel ilustración | Vector Premium"/>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1993433" y="-7322270"/>
            <a:ext cx="4638675" cy="596265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solated bat wing tattoo Royalty Free Vector Image"/>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5975018" y="-841992"/>
            <a:ext cx="2057400" cy="2219326"/>
          </a:xfrm>
          <a:prstGeom prst="rect">
            <a:avLst/>
          </a:prstGeom>
          <a:noFill/>
          <a:extLst>
            <a:ext uri="{909E8E84-426E-40DD-AFC4-6F175D3DCCD1}">
              <a14:hiddenFill xmlns:a14="http://schemas.microsoft.com/office/drawing/2010/main">
                <a:solidFill>
                  <a:srgbClr val="FFFFFF"/>
                </a:solidFill>
              </a14:hiddenFill>
            </a:ext>
          </a:extLst>
        </p:spPr>
      </p:pic>
      <p:sp>
        <p:nvSpPr>
          <p:cNvPr id="33" name="AutoShape 14" descr="Ailes de chauve souris images vectorielles, Ailes de chauve souris vecteurs  libres de droits | Depositphoto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fr-FR"/>
          </a:p>
        </p:txBody>
      </p:sp>
      <p:pic>
        <p:nvPicPr>
          <p:cNvPr id="34" name="Picture 33"/>
          <p:cNvPicPr>
            <a:picLocks noChangeAspect="1"/>
          </p:cNvPicPr>
          <p:nvPr/>
        </p:nvPicPr>
        <p:blipFill>
          <a:blip r:embed="rId23"/>
          <a:stretch>
            <a:fillRect/>
          </a:stretch>
        </p:blipFill>
        <p:spPr>
          <a:xfrm>
            <a:off x="-8122920" y="-4137025"/>
            <a:ext cx="5715000" cy="2857500"/>
          </a:xfrm>
          <a:prstGeom prst="rect">
            <a:avLst/>
          </a:prstGeom>
        </p:spPr>
      </p:pic>
      <p:sp>
        <p:nvSpPr>
          <p:cNvPr id="35" name="Oval 34"/>
          <p:cNvSpPr/>
          <p:nvPr/>
        </p:nvSpPr>
        <p:spPr>
          <a:xfrm>
            <a:off x="-3344762" y="2094342"/>
            <a:ext cx="755511" cy="755511"/>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 name="Oval 40"/>
          <p:cNvSpPr/>
          <p:nvPr/>
        </p:nvSpPr>
        <p:spPr>
          <a:xfrm>
            <a:off x="-1595346" y="2498220"/>
            <a:ext cx="1415070" cy="1415070"/>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 name="Picture 39"/>
          <p:cNvPicPr>
            <a:picLocks noChangeAspect="1"/>
          </p:cNvPicPr>
          <p:nvPr/>
        </p:nvPicPr>
        <p:blipFill rotWithShape="1">
          <a:blip r:embed="rId24" cstate="print">
            <a:lum bright="70000" contrast="-70000"/>
            <a:extLst>
              <a:ext uri="{BEBA8EAE-BF5A-486C-A8C5-ECC9F3942E4B}">
                <a14:imgProps xmlns:a14="http://schemas.microsoft.com/office/drawing/2010/main">
                  <a14:imgLayer r:embed="rId25">
                    <a14:imgEffect>
                      <a14:brightnessContrast bright="-40000" contrast="40000"/>
                    </a14:imgEffect>
                  </a14:imgLayer>
                </a14:imgProps>
              </a:ext>
              <a:ext uri="{28A0092B-C50C-407E-A947-70E740481C1C}">
                <a14:useLocalDpi xmlns:a14="http://schemas.microsoft.com/office/drawing/2010/main" val="0"/>
              </a:ext>
            </a:extLst>
          </a:blip>
          <a:srcRect l="1627" t="30930" r="17292" b="11384"/>
          <a:stretch/>
        </p:blipFill>
        <p:spPr>
          <a:xfrm>
            <a:off x="-1767840" y="2665400"/>
            <a:ext cx="1587391" cy="1129360"/>
          </a:xfrm>
          <a:prstGeom prst="ellipse">
            <a:avLst/>
          </a:prstGeom>
        </p:spPr>
      </p:pic>
      <p:pic>
        <p:nvPicPr>
          <p:cNvPr id="2" name="Picture 1"/>
          <p:cNvPicPr>
            <a:picLocks noChangeAspect="1"/>
          </p:cNvPicPr>
          <p:nvPr/>
        </p:nvPicPr>
        <p:blipFill rotWithShape="1">
          <a:blip r:embed="rId26"/>
          <a:srcRect l="10818" t="1291"/>
          <a:stretch/>
        </p:blipFill>
        <p:spPr>
          <a:xfrm>
            <a:off x="-1417368" y="4167423"/>
            <a:ext cx="1429927" cy="1426218"/>
          </a:xfrm>
          <a:prstGeom prst="ellipse">
            <a:avLst/>
          </a:prstGeom>
        </p:spPr>
      </p:pic>
      <p:pic>
        <p:nvPicPr>
          <p:cNvPr id="43" name="Picture 42"/>
          <p:cNvPicPr>
            <a:picLocks noChangeAspect="1"/>
          </p:cNvPicPr>
          <p:nvPr/>
        </p:nvPicPr>
        <p:blipFill rotWithShape="1">
          <a:blip r:embed="rId26"/>
          <a:srcRect l="10818" t="1291"/>
          <a:stretch/>
        </p:blipFill>
        <p:spPr>
          <a:xfrm>
            <a:off x="1511551" y="2655936"/>
            <a:ext cx="907420" cy="905066"/>
          </a:xfrm>
          <a:prstGeom prst="ellipse">
            <a:avLst/>
          </a:prstGeom>
        </p:spPr>
      </p:pic>
      <p:pic>
        <p:nvPicPr>
          <p:cNvPr id="44" name="Picture 43"/>
          <p:cNvPicPr>
            <a:picLocks noChangeAspect="1"/>
          </p:cNvPicPr>
          <p:nvPr/>
        </p:nvPicPr>
        <p:blipFill>
          <a:blip r:embed="rId15" cstate="print">
            <a:biLevel thresh="75000"/>
            <a:extLst>
              <a:ext uri="{28A0092B-C50C-407E-A947-70E740481C1C}">
                <a14:useLocalDpi xmlns:a14="http://schemas.microsoft.com/office/drawing/2010/main" val="0"/>
              </a:ext>
            </a:extLst>
          </a:blip>
          <a:stretch>
            <a:fillRect/>
          </a:stretch>
        </p:blipFill>
        <p:spPr>
          <a:xfrm>
            <a:off x="-822048" y="772395"/>
            <a:ext cx="1389814" cy="1389814"/>
          </a:xfrm>
          <a:prstGeom prst="rect">
            <a:avLst/>
          </a:prstGeom>
        </p:spPr>
      </p:pic>
      <p:sp>
        <p:nvSpPr>
          <p:cNvPr id="45" name="Oval 44"/>
          <p:cNvSpPr/>
          <p:nvPr/>
        </p:nvSpPr>
        <p:spPr>
          <a:xfrm>
            <a:off x="-508834" y="1087916"/>
            <a:ext cx="755511" cy="755511"/>
          </a:xfrm>
          <a:prstGeom prst="ellipse">
            <a:avLst/>
          </a:prstGeom>
          <a:solidFill>
            <a:schemeClr val="bg1">
              <a:lumMod val="9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 name="Picture 2"/>
          <p:cNvPicPr>
            <a:picLocks noChangeAspect="1"/>
          </p:cNvPicPr>
          <p:nvPr/>
        </p:nvPicPr>
        <p:blipFill>
          <a:blip r:embed="rId27"/>
          <a:stretch>
            <a:fillRect/>
          </a:stretch>
        </p:blipFill>
        <p:spPr>
          <a:xfrm>
            <a:off x="344849" y="2543992"/>
            <a:ext cx="1118859" cy="1118859"/>
          </a:xfrm>
          <a:prstGeom prst="rect">
            <a:avLst/>
          </a:prstGeom>
        </p:spPr>
      </p:pic>
      <p:pic>
        <p:nvPicPr>
          <p:cNvPr id="47" name="Picture 46"/>
          <p:cNvPicPr>
            <a:picLocks noChangeAspect="1"/>
          </p:cNvPicPr>
          <p:nvPr/>
        </p:nvPicPr>
        <p:blipFill>
          <a:blip r:embed="rId28"/>
          <a:stretch>
            <a:fillRect/>
          </a:stretch>
        </p:blipFill>
        <p:spPr>
          <a:xfrm>
            <a:off x="4133559" y="178500"/>
            <a:ext cx="287866" cy="287866"/>
          </a:xfrm>
          <a:prstGeom prst="rect">
            <a:avLst/>
          </a:prstGeom>
        </p:spPr>
      </p:pic>
      <p:pic>
        <p:nvPicPr>
          <p:cNvPr id="48" name="Picture 8" descr="Illustration Wings Tattoo Style Isolated On Stock Vector (Royalty Free)  1533319595 | Shutterstock"/>
          <p:cNvPicPr>
            <a:picLocks noChangeAspect="1" noChangeArrowheads="1"/>
          </p:cNvPicPr>
          <p:nvPr/>
        </p:nvPicPr>
        <p:blipFill rotWithShape="1">
          <a:blip r:embed="rId19">
            <a:extLst>
              <a:ext uri="{BEBA8EAE-BF5A-486C-A8C5-ECC9F3942E4B}">
                <a14:imgProps xmlns:a14="http://schemas.microsoft.com/office/drawing/2010/main">
                  <a14:imgLayer r:embed="rId20">
                    <a14:imgEffect>
                      <a14:backgroundRemoval t="2857" b="75714" l="2051" r="90000"/>
                    </a14:imgEffect>
                  </a14:imgLayer>
                </a14:imgProps>
              </a:ext>
              <a:ext uri="{28A0092B-C50C-407E-A947-70E740481C1C}">
                <a14:useLocalDpi xmlns:a14="http://schemas.microsoft.com/office/drawing/2010/main" val="0"/>
              </a:ext>
            </a:extLst>
          </a:blip>
          <a:srcRect b="15831"/>
          <a:stretch/>
        </p:blipFill>
        <p:spPr bwMode="auto">
          <a:xfrm>
            <a:off x="-2590719" y="-5463339"/>
            <a:ext cx="3714750" cy="2244788"/>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8" descr="Illustration Wings Tattoo Style Isolated On Stock Vector (Royalty Free)  1533319595 | Shutterstock"/>
          <p:cNvPicPr>
            <a:picLocks noChangeAspect="1" noChangeArrowheads="1"/>
          </p:cNvPicPr>
          <p:nvPr/>
        </p:nvPicPr>
        <p:blipFill rotWithShape="1">
          <a:blip r:embed="rId19">
            <a:extLst>
              <a:ext uri="{BEBA8EAE-BF5A-486C-A8C5-ECC9F3942E4B}">
                <a14:imgProps xmlns:a14="http://schemas.microsoft.com/office/drawing/2010/main">
                  <a14:imgLayer r:embed="rId20">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flipH="1">
            <a:off x="3246829" y="-4880226"/>
            <a:ext cx="1840214" cy="1541125"/>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8" descr="Illustration Wings Tattoo Style Isolated On Stock Vector (Royalty Free)  1533319595 | Shutterstock"/>
          <p:cNvPicPr>
            <a:picLocks noChangeAspect="1" noChangeArrowheads="1"/>
          </p:cNvPicPr>
          <p:nvPr/>
        </p:nvPicPr>
        <p:blipFill rotWithShape="1">
          <a:blip r:embed="rId19">
            <a:extLst>
              <a:ext uri="{BEBA8EAE-BF5A-486C-A8C5-ECC9F3942E4B}">
                <a14:imgProps xmlns:a14="http://schemas.microsoft.com/office/drawing/2010/main">
                  <a14:imgLayer r:embed="rId20">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a:off x="1046912" y="-1289560"/>
            <a:ext cx="1429202" cy="1196914"/>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8" descr="Illustration Wings Tattoo Style Isolated On Stock Vector (Royalty Free)  1533319595 | Shutterstock"/>
          <p:cNvPicPr>
            <a:picLocks noChangeAspect="1" noChangeArrowheads="1"/>
          </p:cNvPicPr>
          <p:nvPr/>
        </p:nvPicPr>
        <p:blipFill rotWithShape="1">
          <a:blip r:embed="rId29" cstate="print">
            <a:extLst>
              <a:ext uri="{BEBA8EAE-BF5A-486C-A8C5-ECC9F3942E4B}">
                <a14:imgProps xmlns:a14="http://schemas.microsoft.com/office/drawing/2010/main">
                  <a14:imgLayer r:embed="rId30">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flipH="1">
            <a:off x="4551381" y="1602384"/>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8" descr="Illustration Wings Tattoo Style Isolated On Stock Vector (Royalty Free)  1533319595 | Shutterstock"/>
          <p:cNvPicPr>
            <a:picLocks noChangeAspect="1" noChangeArrowheads="1"/>
          </p:cNvPicPr>
          <p:nvPr/>
        </p:nvPicPr>
        <p:blipFill rotWithShape="1">
          <a:blip r:embed="rId31" cstate="print">
            <a:extLst>
              <a:ext uri="{BEBA8EAE-BF5A-486C-A8C5-ECC9F3942E4B}">
                <a14:imgProps xmlns:a14="http://schemas.microsoft.com/office/drawing/2010/main">
                  <a14:imgLayer r:embed="rId32">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a:off x="3283349" y="1602384"/>
            <a:ext cx="792485" cy="663682"/>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10" descr="Establecer alas demonio y ángel ilustración | Vector Premium"/>
          <p:cNvPicPr>
            <a:picLocks noChangeAspect="1" noChangeArrowheads="1"/>
          </p:cNvPicPr>
          <p:nvPr/>
        </p:nvPicPr>
        <p:blipFill rotWithShape="1">
          <a:blip r:embed="rId33">
            <a:extLst>
              <a:ext uri="{BEBA8EAE-BF5A-486C-A8C5-ECC9F3942E4B}">
                <a14:imgProps xmlns:a14="http://schemas.microsoft.com/office/drawing/2010/main">
                  <a14:imgLayer r:embed="rId34">
                    <a14:imgEffect>
                      <a14:backgroundRemoval t="62780" b="99521" l="1232" r="48460"/>
                    </a14:imgEffect>
                  </a14:imgLayer>
                </a14:imgProps>
              </a:ext>
              <a:ext uri="{28A0092B-C50C-407E-A947-70E740481C1C}">
                <a14:useLocalDpi xmlns:a14="http://schemas.microsoft.com/office/drawing/2010/main" val="0"/>
              </a:ext>
            </a:extLst>
          </a:blip>
          <a:srcRect t="63029" r="52097"/>
          <a:stretch/>
        </p:blipFill>
        <p:spPr bwMode="auto">
          <a:xfrm>
            <a:off x="6425297" y="-3810503"/>
            <a:ext cx="3081407" cy="2204455"/>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12" descr="Isolated bat wing tattoo Royalty Free Vector Image"/>
          <p:cNvPicPr>
            <a:picLocks noChangeAspect="1" noChangeArrowheads="1"/>
          </p:cNvPicPr>
          <p:nvPr/>
        </p:nvPicPr>
        <p:blipFill rotWithShape="1">
          <a:blip r:embed="rId35">
            <a:extLst>
              <a:ext uri="{BEBA8EAE-BF5A-486C-A8C5-ECC9F3942E4B}">
                <a14:imgProps xmlns:a14="http://schemas.microsoft.com/office/drawing/2010/main">
                  <a14:imgLayer r:embed="rId36">
                    <a14:imgEffect>
                      <a14:backgroundRemoval t="12017" b="78541" l="6019" r="95370"/>
                    </a14:imgEffect>
                  </a14:imgLayer>
                </a14:imgProps>
              </a:ext>
              <a:ext uri="{28A0092B-C50C-407E-A947-70E740481C1C}">
                <a14:useLocalDpi xmlns:a14="http://schemas.microsoft.com/office/drawing/2010/main" val="0"/>
              </a:ext>
            </a:extLst>
          </a:blip>
          <a:srcRect t="10082" b="18988"/>
          <a:stretch/>
        </p:blipFill>
        <p:spPr bwMode="auto">
          <a:xfrm>
            <a:off x="896511" y="-3330798"/>
            <a:ext cx="2057400" cy="1574157"/>
          </a:xfrm>
          <a:prstGeom prst="rect">
            <a:avLst/>
          </a:prstGeom>
          <a:noFill/>
          <a:extLst>
            <a:ext uri="{909E8E84-426E-40DD-AFC4-6F175D3DCCD1}">
              <a14:hiddenFill xmlns:a14="http://schemas.microsoft.com/office/drawing/2010/main">
                <a:solidFill>
                  <a:srgbClr val="FFFFFF"/>
                </a:solidFill>
              </a14:hiddenFill>
            </a:ext>
          </a:extLst>
        </p:spPr>
      </p:pic>
      <p:sp>
        <p:nvSpPr>
          <p:cNvPr id="57" name="Rounded Rectangle 56"/>
          <p:cNvSpPr/>
          <p:nvPr/>
        </p:nvSpPr>
        <p:spPr>
          <a:xfrm>
            <a:off x="6101120" y="86360"/>
            <a:ext cx="2286000" cy="3048000"/>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8" name="Rounded Rectangle 57"/>
          <p:cNvSpPr/>
          <p:nvPr/>
        </p:nvSpPr>
        <p:spPr>
          <a:xfrm>
            <a:off x="6178588" y="152269"/>
            <a:ext cx="2129678" cy="2916182"/>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9" name="Oval 58"/>
          <p:cNvSpPr/>
          <p:nvPr/>
        </p:nvSpPr>
        <p:spPr>
          <a:xfrm>
            <a:off x="6460876" y="484126"/>
            <a:ext cx="1566488" cy="1566488"/>
          </a:xfrm>
          <a:prstGeom prst="ellipse">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0" name="Rounded Rectangle 59"/>
          <p:cNvSpPr/>
          <p:nvPr/>
        </p:nvSpPr>
        <p:spPr>
          <a:xfrm>
            <a:off x="7637286" y="2472098"/>
            <a:ext cx="478540" cy="478540"/>
          </a:xfrm>
          <a:prstGeom prst="round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1" name="Rounded Rectangle 60"/>
          <p:cNvSpPr/>
          <p:nvPr/>
        </p:nvSpPr>
        <p:spPr>
          <a:xfrm>
            <a:off x="7013162" y="2472098"/>
            <a:ext cx="478540" cy="4785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2" name="Rounded Rectangle 61"/>
          <p:cNvSpPr/>
          <p:nvPr/>
        </p:nvSpPr>
        <p:spPr>
          <a:xfrm>
            <a:off x="6382548" y="2472098"/>
            <a:ext cx="478540" cy="4785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3" name="Oval 62"/>
          <p:cNvSpPr/>
          <p:nvPr/>
        </p:nvSpPr>
        <p:spPr>
          <a:xfrm>
            <a:off x="6525762" y="55212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4" name="Oval 63"/>
          <p:cNvSpPr/>
          <p:nvPr/>
        </p:nvSpPr>
        <p:spPr>
          <a:xfrm>
            <a:off x="6939999" y="1695937"/>
            <a:ext cx="624868" cy="624868"/>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5" name="Oval 64"/>
          <p:cNvSpPr/>
          <p:nvPr/>
        </p:nvSpPr>
        <p:spPr>
          <a:xfrm>
            <a:off x="6999249" y="175852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6" name="Picture 65"/>
          <p:cNvPicPr>
            <a:picLocks noChangeAspect="1"/>
          </p:cNvPicPr>
          <p:nvPr/>
        </p:nvPicPr>
        <p:blipFill>
          <a:blip r:embed="rId28"/>
          <a:stretch>
            <a:fillRect/>
          </a:stretch>
        </p:blipFill>
        <p:spPr>
          <a:xfrm>
            <a:off x="7073880" y="178500"/>
            <a:ext cx="287866" cy="287866"/>
          </a:xfrm>
          <a:prstGeom prst="rect">
            <a:avLst/>
          </a:prstGeom>
        </p:spPr>
      </p:pic>
      <p:pic>
        <p:nvPicPr>
          <p:cNvPr id="56" name="Picture 12" descr="Isolated bat wing tattoo Royalty Free Vector Image"/>
          <p:cNvPicPr>
            <a:picLocks noChangeAspect="1" noChangeArrowheads="1"/>
          </p:cNvPicPr>
          <p:nvPr/>
        </p:nvPicPr>
        <p:blipFill rotWithShape="1">
          <a:blip r:embed="rId37">
            <a:extLst>
              <a:ext uri="{BEBA8EAE-BF5A-486C-A8C5-ECC9F3942E4B}">
                <a14:imgProps xmlns:a14="http://schemas.microsoft.com/office/drawing/2010/main">
                  <a14:imgLayer r:embed="rId36">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rot="887797" flipH="1">
            <a:off x="7365893" y="1730441"/>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69" name="Picture 12" descr="Isolated bat wing tattoo Royalty Free Vector Image"/>
          <p:cNvPicPr>
            <a:picLocks noChangeAspect="1" noChangeArrowheads="1"/>
          </p:cNvPicPr>
          <p:nvPr/>
        </p:nvPicPr>
        <p:blipFill rotWithShape="1">
          <a:blip r:embed="rId37">
            <a:extLst>
              <a:ext uri="{BEBA8EAE-BF5A-486C-A8C5-ECC9F3942E4B}">
                <a14:imgProps xmlns:a14="http://schemas.microsoft.com/office/drawing/2010/main">
                  <a14:imgLayer r:embed="rId36">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rot="20700000">
            <a:off x="6191961" y="1733601"/>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70" name="Rounded Rectangle 69"/>
          <p:cNvSpPr/>
          <p:nvPr/>
        </p:nvSpPr>
        <p:spPr>
          <a:xfrm>
            <a:off x="8533945" y="86360"/>
            <a:ext cx="2286000" cy="3048000"/>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1" name="Rounded Rectangle 70"/>
          <p:cNvSpPr/>
          <p:nvPr/>
        </p:nvSpPr>
        <p:spPr>
          <a:xfrm>
            <a:off x="8611413" y="152269"/>
            <a:ext cx="2129678" cy="2916182"/>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2" name="Oval 71"/>
          <p:cNvSpPr/>
          <p:nvPr/>
        </p:nvSpPr>
        <p:spPr>
          <a:xfrm>
            <a:off x="8893701" y="484126"/>
            <a:ext cx="1566488" cy="1566488"/>
          </a:xfrm>
          <a:prstGeom prst="ellipse">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3" name="Rounded Rectangle 72"/>
          <p:cNvSpPr/>
          <p:nvPr/>
        </p:nvSpPr>
        <p:spPr>
          <a:xfrm>
            <a:off x="10070111" y="2472098"/>
            <a:ext cx="478540" cy="478540"/>
          </a:xfrm>
          <a:prstGeom prst="round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4" name="Rounded Rectangle 73"/>
          <p:cNvSpPr/>
          <p:nvPr/>
        </p:nvSpPr>
        <p:spPr>
          <a:xfrm>
            <a:off x="9445987" y="2472098"/>
            <a:ext cx="478540" cy="4785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5" name="Rounded Rectangle 74"/>
          <p:cNvSpPr/>
          <p:nvPr/>
        </p:nvSpPr>
        <p:spPr>
          <a:xfrm>
            <a:off x="8815373" y="2472098"/>
            <a:ext cx="478540" cy="4785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6" name="Oval 75"/>
          <p:cNvSpPr/>
          <p:nvPr/>
        </p:nvSpPr>
        <p:spPr>
          <a:xfrm>
            <a:off x="8958587" y="55212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7" name="Oval 76"/>
          <p:cNvSpPr/>
          <p:nvPr/>
        </p:nvSpPr>
        <p:spPr>
          <a:xfrm>
            <a:off x="9372824" y="1695937"/>
            <a:ext cx="624868" cy="624868"/>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8" name="Oval 77"/>
          <p:cNvSpPr/>
          <p:nvPr/>
        </p:nvSpPr>
        <p:spPr>
          <a:xfrm>
            <a:off x="9432074" y="175852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9" name="Picture 78"/>
          <p:cNvPicPr>
            <a:picLocks noChangeAspect="1"/>
          </p:cNvPicPr>
          <p:nvPr/>
        </p:nvPicPr>
        <p:blipFill>
          <a:blip r:embed="rId28"/>
          <a:stretch>
            <a:fillRect/>
          </a:stretch>
        </p:blipFill>
        <p:spPr>
          <a:xfrm>
            <a:off x="9506705" y="178500"/>
            <a:ext cx="287866" cy="287866"/>
          </a:xfrm>
          <a:prstGeom prst="rect">
            <a:avLst/>
          </a:prstGeom>
        </p:spPr>
      </p:pic>
      <p:pic>
        <p:nvPicPr>
          <p:cNvPr id="82" name="Picture 10" descr="Establecer alas demonio y ángel ilustración | Vector Premium"/>
          <p:cNvPicPr>
            <a:picLocks noChangeAspect="1" noChangeArrowheads="1"/>
          </p:cNvPicPr>
          <p:nvPr/>
        </p:nvPicPr>
        <p:blipFill rotWithShape="1">
          <a:blip r:embed="rId38" cstate="print">
            <a:extLst>
              <a:ext uri="{BEBA8EAE-BF5A-486C-A8C5-ECC9F3942E4B}">
                <a14:imgProps xmlns:a14="http://schemas.microsoft.com/office/drawing/2010/main">
                  <a14:imgLayer r:embed="rId39">
                    <a14:imgEffect>
                      <a14:backgroundRemoval t="62780" b="99521" l="1232" r="48460"/>
                    </a14:imgEffect>
                  </a14:imgLayer>
                </a14:imgProps>
              </a:ext>
              <a:ext uri="{28A0092B-C50C-407E-A947-70E740481C1C}">
                <a14:useLocalDpi xmlns:a14="http://schemas.microsoft.com/office/drawing/2010/main" val="0"/>
              </a:ext>
            </a:extLst>
          </a:blip>
          <a:srcRect t="63029" r="52097"/>
          <a:stretch/>
        </p:blipFill>
        <p:spPr bwMode="auto">
          <a:xfrm rot="900000">
            <a:off x="8641527" y="1659491"/>
            <a:ext cx="902623" cy="645741"/>
          </a:xfrm>
          <a:prstGeom prst="rect">
            <a:avLst/>
          </a:prstGeom>
          <a:noFill/>
          <a:extLst>
            <a:ext uri="{909E8E84-426E-40DD-AFC4-6F175D3DCCD1}">
              <a14:hiddenFill xmlns:a14="http://schemas.microsoft.com/office/drawing/2010/main">
                <a:solidFill>
                  <a:srgbClr val="FFFFFF"/>
                </a:solidFill>
              </a14:hiddenFill>
            </a:ext>
          </a:extLst>
        </p:spPr>
      </p:pic>
      <p:pic>
        <p:nvPicPr>
          <p:cNvPr id="83" name="Picture 10" descr="Establecer alas demonio y ángel ilustración | Vector Premium"/>
          <p:cNvPicPr>
            <a:picLocks noChangeAspect="1" noChangeArrowheads="1"/>
          </p:cNvPicPr>
          <p:nvPr/>
        </p:nvPicPr>
        <p:blipFill rotWithShape="1">
          <a:blip r:embed="rId38" cstate="print">
            <a:extLst>
              <a:ext uri="{BEBA8EAE-BF5A-486C-A8C5-ECC9F3942E4B}">
                <a14:imgProps xmlns:a14="http://schemas.microsoft.com/office/drawing/2010/main">
                  <a14:imgLayer r:embed="rId39">
                    <a14:imgEffect>
                      <a14:backgroundRemoval t="62780" b="99521" l="1232" r="48460"/>
                    </a14:imgEffect>
                  </a14:imgLayer>
                </a14:imgProps>
              </a:ext>
              <a:ext uri="{28A0092B-C50C-407E-A947-70E740481C1C}">
                <a14:useLocalDpi xmlns:a14="http://schemas.microsoft.com/office/drawing/2010/main" val="0"/>
              </a:ext>
            </a:extLst>
          </a:blip>
          <a:srcRect t="63029" r="52097"/>
          <a:stretch/>
        </p:blipFill>
        <p:spPr bwMode="auto">
          <a:xfrm rot="20700000" flipH="1">
            <a:off x="9823603" y="1659491"/>
            <a:ext cx="902623" cy="645741"/>
          </a:xfrm>
          <a:prstGeom prst="rect">
            <a:avLst/>
          </a:prstGeom>
          <a:noFill/>
          <a:extLst>
            <a:ext uri="{909E8E84-426E-40DD-AFC4-6F175D3DCCD1}">
              <a14:hiddenFill xmlns:a14="http://schemas.microsoft.com/office/drawing/2010/main">
                <a:solidFill>
                  <a:srgbClr val="FFFFFF"/>
                </a:solidFill>
              </a14:hiddenFill>
            </a:ext>
          </a:extLst>
        </p:spPr>
      </p:pic>
      <p:pic>
        <p:nvPicPr>
          <p:cNvPr id="84" name="Picture 83"/>
          <p:cNvPicPr>
            <a:picLocks noChangeAspect="1"/>
          </p:cNvPicPr>
          <p:nvPr/>
        </p:nvPicPr>
        <p:blipFill>
          <a:blip r:embed="rId27"/>
          <a:stretch>
            <a:fillRect/>
          </a:stretch>
        </p:blipFill>
        <p:spPr>
          <a:xfrm>
            <a:off x="1597032" y="1596489"/>
            <a:ext cx="578920" cy="578920"/>
          </a:xfrm>
          <a:prstGeom prst="rect">
            <a:avLst/>
          </a:prstGeom>
        </p:spPr>
      </p:pic>
      <p:pic>
        <p:nvPicPr>
          <p:cNvPr id="36" name="Picture 2" descr="Musclé Vectoriels et illustrations libres de droits - iStock"/>
          <p:cNvPicPr>
            <a:picLocks noChangeAspect="1" noChangeArrowheads="1"/>
          </p:cNvPicPr>
          <p:nvPr/>
        </p:nvPicPr>
        <p:blipFill>
          <a:blip r:embed="rId40">
            <a:extLst>
              <a:ext uri="{28A0092B-C50C-407E-A947-70E740481C1C}">
                <a14:useLocalDpi xmlns:a14="http://schemas.microsoft.com/office/drawing/2010/main" val="0"/>
              </a:ext>
            </a:extLst>
          </a:blip>
          <a:srcRect/>
          <a:stretch>
            <a:fillRect/>
          </a:stretch>
        </p:blipFill>
        <p:spPr bwMode="auto">
          <a:xfrm>
            <a:off x="-4318164" y="-3347065"/>
            <a:ext cx="5829300" cy="2943225"/>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4" descr="Arme : images, photos et images vectorielles de stock | Shutterstock"/>
          <p:cNvPicPr>
            <a:picLocks noChangeAspect="1" noChangeArrowheads="1"/>
          </p:cNvPicPr>
          <p:nvPr/>
        </p:nvPicPr>
        <p:blipFill rotWithShape="1">
          <a:blip r:embed="rId41">
            <a:extLst>
              <a:ext uri="{BEBA8EAE-BF5A-486C-A8C5-ECC9F3942E4B}">
                <a14:imgProps xmlns:a14="http://schemas.microsoft.com/office/drawing/2010/main">
                  <a14:imgLayer r:embed="rId42">
                    <a14:imgEffect>
                      <a14:backgroundRemoval t="10000" b="86071" l="4912" r="96140"/>
                    </a14:imgEffect>
                  </a14:imgLayer>
                </a14:imgProps>
              </a:ext>
              <a:ext uri="{28A0092B-C50C-407E-A947-70E740481C1C}">
                <a14:useLocalDpi xmlns:a14="http://schemas.microsoft.com/office/drawing/2010/main" val="0"/>
              </a:ext>
            </a:extLst>
          </a:blip>
          <a:srcRect t="6386" b="12022"/>
          <a:stretch/>
        </p:blipFill>
        <p:spPr bwMode="auto">
          <a:xfrm>
            <a:off x="3547381" y="-3356658"/>
            <a:ext cx="2714625" cy="2176040"/>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6" descr="Main de puissance, bras musclé, biceps. : image vectorielle de stock (libre  de droits) 1234838110 | Shutterstock"/>
          <p:cNvPicPr>
            <a:picLocks noChangeAspect="1" noChangeArrowheads="1"/>
          </p:cNvPicPr>
          <p:nvPr/>
        </p:nvPicPr>
        <p:blipFill rotWithShape="1">
          <a:blip r:embed="rId43">
            <a:extLst>
              <a:ext uri="{BEBA8EAE-BF5A-486C-A8C5-ECC9F3942E4B}">
                <a14:imgProps xmlns:a14="http://schemas.microsoft.com/office/drawing/2010/main">
                  <a14:imgLayer r:embed="rId44">
                    <a14:imgEffect>
                      <a14:backgroundRemoval t="9286" b="92500" l="10000" r="98846"/>
                    </a14:imgEffect>
                  </a14:imgLayer>
                </a14:imgProps>
              </a:ext>
              <a:ext uri="{28A0092B-C50C-407E-A947-70E740481C1C}">
                <a14:useLocalDpi xmlns:a14="http://schemas.microsoft.com/office/drawing/2010/main" val="0"/>
              </a:ext>
            </a:extLst>
          </a:blip>
          <a:srcRect b="7124"/>
          <a:stretch/>
        </p:blipFill>
        <p:spPr bwMode="auto">
          <a:xfrm>
            <a:off x="2058858" y="-2267825"/>
            <a:ext cx="2476500" cy="2477000"/>
          </a:xfrm>
          <a:prstGeom prst="rect">
            <a:avLst/>
          </a:prstGeom>
          <a:noFill/>
          <a:extLst>
            <a:ext uri="{909E8E84-426E-40DD-AFC4-6F175D3DCCD1}">
              <a14:hiddenFill xmlns:a14="http://schemas.microsoft.com/office/drawing/2010/main">
                <a:solidFill>
                  <a:srgbClr val="FFFFFF"/>
                </a:solidFill>
              </a14:hiddenFill>
            </a:ext>
          </a:extLst>
        </p:spPr>
      </p:pic>
      <p:pic>
        <p:nvPicPr>
          <p:cNvPr id="88" name="Picture 6" descr="Main de puissance, bras musclé, biceps. : image vectorielle de stock (libre  de droits) 1234838110 | Shutterstock"/>
          <p:cNvPicPr>
            <a:picLocks noChangeAspect="1" noChangeArrowheads="1"/>
          </p:cNvPicPr>
          <p:nvPr/>
        </p:nvPicPr>
        <p:blipFill rotWithShape="1">
          <a:blip r:embed="rId43">
            <a:extLst>
              <a:ext uri="{BEBA8EAE-BF5A-486C-A8C5-ECC9F3942E4B}">
                <a14:imgProps xmlns:a14="http://schemas.microsoft.com/office/drawing/2010/main">
                  <a14:imgLayer r:embed="rId44">
                    <a14:imgEffect>
                      <a14:backgroundRemoval t="9286" b="92500" l="10000" r="98846"/>
                    </a14:imgEffect>
                  </a14:imgLayer>
                </a14:imgProps>
              </a:ext>
              <a:ext uri="{28A0092B-C50C-407E-A947-70E740481C1C}">
                <a14:useLocalDpi xmlns:a14="http://schemas.microsoft.com/office/drawing/2010/main" val="0"/>
              </a:ext>
            </a:extLst>
          </a:blip>
          <a:srcRect b="7124"/>
          <a:stretch/>
        </p:blipFill>
        <p:spPr bwMode="auto">
          <a:xfrm>
            <a:off x="-3816632" y="-1130470"/>
            <a:ext cx="2476500" cy="2477000"/>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38"/>
          <p:cNvPicPr>
            <a:picLocks noChangeAspect="1"/>
          </p:cNvPicPr>
          <p:nvPr/>
        </p:nvPicPr>
        <p:blipFill>
          <a:blip r:embed="rId45">
            <a:extLst>
              <a:ext uri="{28A0092B-C50C-407E-A947-70E740481C1C}">
                <a14:useLocalDpi xmlns:a14="http://schemas.microsoft.com/office/drawing/2010/main" val="0"/>
              </a:ext>
            </a:extLst>
          </a:blip>
          <a:stretch>
            <a:fillRect/>
          </a:stretch>
        </p:blipFill>
        <p:spPr>
          <a:xfrm>
            <a:off x="-10236643" y="-2608258"/>
            <a:ext cx="5302780" cy="5464809"/>
          </a:xfrm>
          <a:prstGeom prst="rect">
            <a:avLst/>
          </a:prstGeom>
        </p:spPr>
      </p:pic>
      <p:pic>
        <p:nvPicPr>
          <p:cNvPr id="90" name="Picture 89"/>
          <p:cNvPicPr>
            <a:picLocks noChangeAspect="1"/>
          </p:cNvPicPr>
          <p:nvPr/>
        </p:nvPicPr>
        <p:blipFill>
          <a:blip r:embed="rId45">
            <a:extLst>
              <a:ext uri="{28A0092B-C50C-407E-A947-70E740481C1C}">
                <a14:useLocalDpi xmlns:a14="http://schemas.microsoft.com/office/drawing/2010/main" val="0"/>
              </a:ext>
            </a:extLst>
          </a:blip>
          <a:stretch>
            <a:fillRect/>
          </a:stretch>
        </p:blipFill>
        <p:spPr>
          <a:xfrm>
            <a:off x="3776955" y="4976623"/>
            <a:ext cx="5302780" cy="5464809"/>
          </a:xfrm>
          <a:prstGeom prst="rect">
            <a:avLst/>
          </a:prstGeom>
        </p:spPr>
      </p:pic>
    </p:spTree>
    <p:extLst>
      <p:ext uri="{BB962C8B-B14F-4D97-AF65-F5344CB8AC3E}">
        <p14:creationId xmlns:p14="http://schemas.microsoft.com/office/powerpoint/2010/main" val="26825587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Oval 37"/>
          <p:cNvSpPr/>
          <p:nvPr/>
        </p:nvSpPr>
        <p:spPr>
          <a:xfrm>
            <a:off x="-3282637" y="-14639583"/>
            <a:ext cx="2483380" cy="2483378"/>
          </a:xfrm>
          <a:prstGeom prst="ellipse">
            <a:avLst/>
          </a:prstGeom>
          <a:solidFill>
            <a:schemeClr val="bg1">
              <a:lumMod val="85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 name="Picture 23"/>
          <p:cNvPicPr>
            <a:picLocks noChangeAspect="1"/>
          </p:cNvPicPr>
          <p:nvPr/>
        </p:nvPicPr>
        <p:blipFill>
          <a:blip r:embed="rId2" cstate="print">
            <a:biLevel thresh="75000"/>
            <a:extLst>
              <a:ext uri="{28A0092B-C50C-407E-A947-70E740481C1C}">
                <a14:useLocalDpi xmlns:a14="http://schemas.microsoft.com/office/drawing/2010/main" val="0"/>
              </a:ext>
            </a:extLst>
          </a:blip>
          <a:stretch>
            <a:fillRect/>
          </a:stretch>
        </p:blipFill>
        <p:spPr>
          <a:xfrm>
            <a:off x="-1728125" y="6479677"/>
            <a:ext cx="649208" cy="649208"/>
          </a:xfrm>
          <a:prstGeom prst="rect">
            <a:avLst/>
          </a:prstGeom>
        </p:spPr>
      </p:pic>
      <p:pic>
        <p:nvPicPr>
          <p:cNvPr id="23" name="Picture 22"/>
          <p:cNvPicPr>
            <a:picLocks noChangeAspect="1"/>
          </p:cNvPicPr>
          <p:nvPr/>
        </p:nvPicPr>
        <p:blipFill>
          <a:blip r:embed="rId2" cstate="print">
            <a:biLevel thresh="75000"/>
            <a:extLst>
              <a:ext uri="{28A0092B-C50C-407E-A947-70E740481C1C}">
                <a14:useLocalDpi xmlns:a14="http://schemas.microsoft.com/office/drawing/2010/main" val="0"/>
              </a:ext>
            </a:extLst>
          </a:blip>
          <a:stretch>
            <a:fillRect/>
          </a:stretch>
        </p:blipFill>
        <p:spPr>
          <a:xfrm>
            <a:off x="-2545521" y="6479677"/>
            <a:ext cx="649208" cy="64920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028" y="5087717"/>
            <a:ext cx="2546239" cy="2644171"/>
          </a:xfrm>
          <a:prstGeom prst="rect">
            <a:avLst/>
          </a:prstGeom>
        </p:spPr>
      </p:pic>
      <p:sp>
        <p:nvSpPr>
          <p:cNvPr id="6" name="Rounded Rectangle 5"/>
          <p:cNvSpPr/>
          <p:nvPr/>
        </p:nvSpPr>
        <p:spPr>
          <a:xfrm>
            <a:off x="3160799" y="86360"/>
            <a:ext cx="2286000" cy="3048000"/>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Rounded Rectangle 6"/>
          <p:cNvSpPr/>
          <p:nvPr/>
        </p:nvSpPr>
        <p:spPr>
          <a:xfrm>
            <a:off x="3238267" y="152269"/>
            <a:ext cx="2129678" cy="2916182"/>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Oval 7"/>
          <p:cNvSpPr/>
          <p:nvPr/>
        </p:nvSpPr>
        <p:spPr>
          <a:xfrm>
            <a:off x="3520555" y="484126"/>
            <a:ext cx="1566488" cy="1566488"/>
          </a:xfrm>
          <a:prstGeom prst="ellipse">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Rounded Rectangle 8"/>
          <p:cNvSpPr/>
          <p:nvPr/>
        </p:nvSpPr>
        <p:spPr>
          <a:xfrm>
            <a:off x="4696965" y="2472098"/>
            <a:ext cx="478540" cy="478540"/>
          </a:xfrm>
          <a:prstGeom prst="round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Oval 11"/>
          <p:cNvSpPr/>
          <p:nvPr/>
        </p:nvSpPr>
        <p:spPr>
          <a:xfrm>
            <a:off x="3585441" y="55212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3999678" y="1695937"/>
            <a:ext cx="624868" cy="624868"/>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4058928" y="175852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 name="Picture 1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67945" y="-553068"/>
            <a:ext cx="218989" cy="218989"/>
          </a:xfrm>
          <a:prstGeom prst="rect">
            <a:avLst/>
          </a:prstGeom>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816931" y="5676583"/>
            <a:ext cx="580691" cy="580691"/>
          </a:xfrm>
          <a:prstGeom prst="rect">
            <a:avLst/>
          </a:prstGeom>
        </p:spPr>
      </p:pic>
      <p:sp>
        <p:nvSpPr>
          <p:cNvPr id="16" name="12-Point Star 15"/>
          <p:cNvSpPr/>
          <p:nvPr/>
        </p:nvSpPr>
        <p:spPr>
          <a:xfrm>
            <a:off x="-7248001" y="6206205"/>
            <a:ext cx="1481559" cy="1481559"/>
          </a:xfrm>
          <a:prstGeom prst="star12">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 name="Oval 16"/>
          <p:cNvSpPr/>
          <p:nvPr/>
        </p:nvSpPr>
        <p:spPr>
          <a:xfrm>
            <a:off x="-6996306" y="6460823"/>
            <a:ext cx="978167" cy="978167"/>
          </a:xfrm>
          <a:prstGeom prst="ellips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 name="Oval 17"/>
          <p:cNvSpPr/>
          <p:nvPr/>
        </p:nvSpPr>
        <p:spPr>
          <a:xfrm>
            <a:off x="-5563994" y="6239449"/>
            <a:ext cx="1415070" cy="1415070"/>
          </a:xfrm>
          <a:prstGeom prst="ellips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Moon 18"/>
          <p:cNvSpPr/>
          <p:nvPr/>
        </p:nvSpPr>
        <p:spPr>
          <a:xfrm>
            <a:off x="-5564211" y="6254472"/>
            <a:ext cx="695868" cy="1391736"/>
          </a:xfrm>
          <a:prstGeom prst="moon">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 name="Picture 19"/>
          <p:cNvPicPr>
            <a:picLocks noChangeAspect="1"/>
          </p:cNvPicPr>
          <p:nvPr/>
        </p:nvPicPr>
        <p:blipFill>
          <a:blip r:embed="rId5" cstate="print">
            <a:biLevel thresh="75000"/>
            <a:extLst>
              <a:ext uri="{28A0092B-C50C-407E-A947-70E740481C1C}">
                <a14:useLocalDpi xmlns:a14="http://schemas.microsoft.com/office/drawing/2010/main" val="0"/>
              </a:ext>
            </a:extLst>
          </a:blip>
          <a:stretch>
            <a:fillRect/>
          </a:stretch>
        </p:blipFill>
        <p:spPr>
          <a:xfrm>
            <a:off x="-1064085" y="6513935"/>
            <a:ext cx="580691" cy="580691"/>
          </a:xfrm>
          <a:prstGeom prst="rect">
            <a:avLst/>
          </a:prstGeom>
        </p:spPr>
      </p:pic>
      <p:pic>
        <p:nvPicPr>
          <p:cNvPr id="21" name="Picture 20"/>
          <p:cNvPicPr>
            <a:picLocks noChangeAspect="1"/>
          </p:cNvPicPr>
          <p:nvPr/>
        </p:nvPicPr>
        <p:blipFill>
          <a:blip r:embed="rId5"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1693866" y="6513935"/>
            <a:ext cx="580691" cy="580691"/>
          </a:xfrm>
          <a:prstGeom prst="rect">
            <a:avLst/>
          </a:prstGeom>
        </p:spPr>
      </p:pic>
      <p:pic>
        <p:nvPicPr>
          <p:cNvPr id="22" name="Picture 21"/>
          <p:cNvPicPr>
            <a:picLocks noChangeAspect="1"/>
          </p:cNvPicPr>
          <p:nvPr/>
        </p:nvPicPr>
        <p:blipFill>
          <a:blip r:embed="rId5" cstate="print">
            <a:duotone>
              <a:prstClr val="black"/>
              <a:schemeClr val="accent3">
                <a:tint val="45000"/>
                <a:satMod val="400000"/>
              </a:schemeClr>
            </a:duotone>
            <a:extLst>
              <a:ext uri="{28A0092B-C50C-407E-A947-70E740481C1C}">
                <a14:useLocalDpi xmlns:a14="http://schemas.microsoft.com/office/drawing/2010/main" val="0"/>
              </a:ext>
            </a:extLst>
          </a:blip>
          <a:stretch>
            <a:fillRect/>
          </a:stretch>
        </p:blipFill>
        <p:spPr>
          <a:xfrm>
            <a:off x="-2511263" y="6513935"/>
            <a:ext cx="580691" cy="580691"/>
          </a:xfrm>
          <a:prstGeom prst="rect">
            <a:avLst/>
          </a:prstGeom>
        </p:spPr>
      </p:pic>
      <p:pic>
        <p:nvPicPr>
          <p:cNvPr id="25" name="Picture 24"/>
          <p:cNvPicPr>
            <a:picLocks noChangeAspect="1"/>
          </p:cNvPicPr>
          <p:nvPr/>
        </p:nvPicPr>
        <p:blipFill>
          <a:blip r:embed="rId6" cstate="print">
            <a:extLst>
              <a:ext uri="{BEBA8EAE-BF5A-486C-A8C5-ECC9F3942E4B}">
                <a14:imgProps xmlns:a14="http://schemas.microsoft.com/office/drawing/2010/main">
                  <a14:imgLayer r:embed="rId7">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3880571" y="6001336"/>
            <a:ext cx="580691" cy="580691"/>
          </a:xfrm>
          <a:prstGeom prst="rect">
            <a:avLst/>
          </a:prstGeom>
        </p:spPr>
      </p:pic>
      <p:pic>
        <p:nvPicPr>
          <p:cNvPr id="26" name="Picture 25"/>
          <p:cNvPicPr>
            <a:picLocks noChangeAspect="1"/>
          </p:cNvPicPr>
          <p:nvPr/>
        </p:nvPicPr>
        <p:blipFill>
          <a:blip r:embed="rId8" cstate="print">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3311845" y="6001336"/>
            <a:ext cx="580691" cy="580691"/>
          </a:xfrm>
          <a:prstGeom prst="rect">
            <a:avLst/>
          </a:prstGeom>
        </p:spPr>
      </p:pic>
      <p:pic>
        <p:nvPicPr>
          <p:cNvPr id="27" name="Picture 26"/>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07301" y="6182052"/>
            <a:ext cx="660095" cy="660095"/>
          </a:xfrm>
          <a:prstGeom prst="rect">
            <a:avLst/>
          </a:prstGeom>
        </p:spPr>
      </p:pic>
      <p:pic>
        <p:nvPicPr>
          <p:cNvPr id="28" name="Picture 27"/>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291490" y="3372555"/>
            <a:ext cx="1957789" cy="1957789"/>
          </a:xfrm>
          <a:prstGeom prst="rect">
            <a:avLst/>
          </a:prstGeom>
        </p:spPr>
      </p:pic>
      <p:pic>
        <p:nvPicPr>
          <p:cNvPr id="29" name="Picture 28"/>
          <p:cNvPicPr>
            <a:picLocks noChangeAspect="1"/>
          </p:cNvPicPr>
          <p:nvPr/>
        </p:nvPicPr>
        <p:blipFill>
          <a:blip r:embed="rId11" cstate="print">
            <a:duotone>
              <a:prstClr val="black"/>
              <a:schemeClr val="accent5">
                <a:tint val="45000"/>
                <a:satMod val="400000"/>
              </a:schemeClr>
            </a:duotone>
            <a:extLst>
              <a:ext uri="{BEBA8EAE-BF5A-486C-A8C5-ECC9F3942E4B}">
                <a14:imgProps xmlns:a14="http://schemas.microsoft.com/office/drawing/2010/main">
                  <a14:imgLayer r:embed="rId12">
                    <a14:imgEffect>
                      <a14:saturation sat="0"/>
                    </a14:imgEffect>
                  </a14:imgLayer>
                </a14:imgProps>
              </a:ext>
              <a:ext uri="{28A0092B-C50C-407E-A947-70E740481C1C}">
                <a14:useLocalDpi xmlns:a14="http://schemas.microsoft.com/office/drawing/2010/main" val="0"/>
              </a:ext>
            </a:extLst>
          </a:blip>
          <a:stretch>
            <a:fillRect/>
          </a:stretch>
        </p:blipFill>
        <p:spPr>
          <a:xfrm>
            <a:off x="1777503" y="6182052"/>
            <a:ext cx="660095" cy="660095"/>
          </a:xfrm>
          <a:prstGeom prst="rect">
            <a:avLst/>
          </a:prstGeom>
        </p:spPr>
      </p:pic>
      <p:pic>
        <p:nvPicPr>
          <p:cNvPr id="30" name="Picture 29"/>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198698" y="4580578"/>
            <a:ext cx="1474165" cy="1474165"/>
          </a:xfrm>
          <a:prstGeom prst="rect">
            <a:avLst/>
          </a:prstGeom>
        </p:spPr>
      </p:pic>
      <p:pic>
        <p:nvPicPr>
          <p:cNvPr id="31" name="Picture 30"/>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325603" y="4762202"/>
            <a:ext cx="1122155" cy="1122155"/>
          </a:xfrm>
          <a:prstGeom prst="rect">
            <a:avLst/>
          </a:prstGeom>
        </p:spPr>
      </p:pic>
      <p:pic>
        <p:nvPicPr>
          <p:cNvPr id="32" name="Picture 31"/>
          <p:cNvPicPr>
            <a:picLocks noChangeAspect="1"/>
          </p:cNvPicPr>
          <p:nvPr/>
        </p:nvPicPr>
        <p:blipFill>
          <a:blip r:embed="rId15" cstate="print">
            <a:biLevel thresh="75000"/>
            <a:extLst>
              <a:ext uri="{28A0092B-C50C-407E-A947-70E740481C1C}">
                <a14:useLocalDpi xmlns:a14="http://schemas.microsoft.com/office/drawing/2010/main" val="0"/>
              </a:ext>
            </a:extLst>
          </a:blip>
          <a:stretch>
            <a:fillRect/>
          </a:stretch>
        </p:blipFill>
        <p:spPr>
          <a:xfrm>
            <a:off x="-3657976" y="1778821"/>
            <a:ext cx="1389814" cy="1389814"/>
          </a:xfrm>
          <a:prstGeom prst="rect">
            <a:avLst/>
          </a:prstGeom>
        </p:spPr>
      </p:pic>
      <p:pic>
        <p:nvPicPr>
          <p:cNvPr id="1028" name="Picture 4" descr="L'icône d'ailes d'ange, le style simple Image Vectorielle Stock - Alamy"/>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9107273" y="3347315"/>
            <a:ext cx="4286250" cy="185737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54,115 Ailes D Ange Vectores, Ilustraciones y Gráficos - 123RF"/>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5357475" y="-6280150"/>
            <a:ext cx="4286250" cy="42862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llustration Wings Tattoo Style Isolated On Stock Vector (Royalty Free)  1533319595 | Shutterstock"/>
          <p:cNvPicPr>
            <a:picLocks noChangeAspect="1" noChangeArrowheads="1"/>
          </p:cNvPicPr>
          <p:nvPr/>
        </p:nvPicPr>
        <p:blipFill rotWithShape="1">
          <a:blip r:embed="rId18">
            <a:extLst>
              <a:ext uri="{BEBA8EAE-BF5A-486C-A8C5-ECC9F3942E4B}">
                <a14:imgProps xmlns:a14="http://schemas.microsoft.com/office/drawing/2010/main">
                  <a14:imgLayer r:embed="rId19">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a:off x="1221485" y="-4880226"/>
            <a:ext cx="1840214" cy="154112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Establecer alas demonio y ángel ilustración | Vector Premium"/>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11993433" y="-7322270"/>
            <a:ext cx="4638675" cy="596265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solated bat wing tattoo Royalty Free Vector Image"/>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5975018" y="-841992"/>
            <a:ext cx="2057400" cy="2219326"/>
          </a:xfrm>
          <a:prstGeom prst="rect">
            <a:avLst/>
          </a:prstGeom>
          <a:noFill/>
          <a:extLst>
            <a:ext uri="{909E8E84-426E-40DD-AFC4-6F175D3DCCD1}">
              <a14:hiddenFill xmlns:a14="http://schemas.microsoft.com/office/drawing/2010/main">
                <a:solidFill>
                  <a:srgbClr val="FFFFFF"/>
                </a:solidFill>
              </a14:hiddenFill>
            </a:ext>
          </a:extLst>
        </p:spPr>
      </p:pic>
      <p:sp>
        <p:nvSpPr>
          <p:cNvPr id="33" name="AutoShape 14" descr="Ailes de chauve souris images vectorielles, Ailes de chauve souris vecteurs  libres de droits | Depositphoto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fr-FR"/>
          </a:p>
        </p:txBody>
      </p:sp>
      <p:pic>
        <p:nvPicPr>
          <p:cNvPr id="34" name="Picture 33"/>
          <p:cNvPicPr>
            <a:picLocks noChangeAspect="1"/>
          </p:cNvPicPr>
          <p:nvPr/>
        </p:nvPicPr>
        <p:blipFill>
          <a:blip r:embed="rId22"/>
          <a:stretch>
            <a:fillRect/>
          </a:stretch>
        </p:blipFill>
        <p:spPr>
          <a:xfrm>
            <a:off x="-8122920" y="-4137025"/>
            <a:ext cx="5715000" cy="2857500"/>
          </a:xfrm>
          <a:prstGeom prst="rect">
            <a:avLst/>
          </a:prstGeom>
        </p:spPr>
      </p:pic>
      <p:sp>
        <p:nvSpPr>
          <p:cNvPr id="35" name="Oval 34"/>
          <p:cNvSpPr/>
          <p:nvPr/>
        </p:nvSpPr>
        <p:spPr>
          <a:xfrm>
            <a:off x="-3344762" y="2094342"/>
            <a:ext cx="755511" cy="755511"/>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 name="Oval 40"/>
          <p:cNvSpPr/>
          <p:nvPr/>
        </p:nvSpPr>
        <p:spPr>
          <a:xfrm>
            <a:off x="-1595346" y="2498220"/>
            <a:ext cx="1415070" cy="1415070"/>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 name="Picture 39"/>
          <p:cNvPicPr>
            <a:picLocks noChangeAspect="1"/>
          </p:cNvPicPr>
          <p:nvPr/>
        </p:nvPicPr>
        <p:blipFill rotWithShape="1">
          <a:blip r:embed="rId23" cstate="print">
            <a:lum bright="70000" contrast="-70000"/>
            <a:extLst>
              <a:ext uri="{BEBA8EAE-BF5A-486C-A8C5-ECC9F3942E4B}">
                <a14:imgProps xmlns:a14="http://schemas.microsoft.com/office/drawing/2010/main">
                  <a14:imgLayer r:embed="rId24">
                    <a14:imgEffect>
                      <a14:brightnessContrast bright="-40000" contrast="40000"/>
                    </a14:imgEffect>
                  </a14:imgLayer>
                </a14:imgProps>
              </a:ext>
              <a:ext uri="{28A0092B-C50C-407E-A947-70E740481C1C}">
                <a14:useLocalDpi xmlns:a14="http://schemas.microsoft.com/office/drawing/2010/main" val="0"/>
              </a:ext>
            </a:extLst>
          </a:blip>
          <a:srcRect l="1627" t="30930" r="17292" b="11384"/>
          <a:stretch/>
        </p:blipFill>
        <p:spPr>
          <a:xfrm>
            <a:off x="-1767840" y="2665400"/>
            <a:ext cx="1587391" cy="1129360"/>
          </a:xfrm>
          <a:prstGeom prst="ellipse">
            <a:avLst/>
          </a:prstGeom>
        </p:spPr>
      </p:pic>
      <p:pic>
        <p:nvPicPr>
          <p:cNvPr id="2" name="Picture 1"/>
          <p:cNvPicPr>
            <a:picLocks noChangeAspect="1"/>
          </p:cNvPicPr>
          <p:nvPr/>
        </p:nvPicPr>
        <p:blipFill rotWithShape="1">
          <a:blip r:embed="rId25"/>
          <a:srcRect l="10818" t="1291"/>
          <a:stretch/>
        </p:blipFill>
        <p:spPr>
          <a:xfrm>
            <a:off x="-1417368" y="4167423"/>
            <a:ext cx="1429927" cy="1426218"/>
          </a:xfrm>
          <a:prstGeom prst="ellipse">
            <a:avLst/>
          </a:prstGeom>
        </p:spPr>
      </p:pic>
      <p:pic>
        <p:nvPicPr>
          <p:cNvPr id="43" name="Picture 42"/>
          <p:cNvPicPr>
            <a:picLocks noChangeAspect="1"/>
          </p:cNvPicPr>
          <p:nvPr/>
        </p:nvPicPr>
        <p:blipFill rotWithShape="1">
          <a:blip r:embed="rId25"/>
          <a:srcRect l="10818" t="1291"/>
          <a:stretch/>
        </p:blipFill>
        <p:spPr>
          <a:xfrm>
            <a:off x="1671429" y="2584042"/>
            <a:ext cx="907420" cy="905066"/>
          </a:xfrm>
          <a:prstGeom prst="ellipse">
            <a:avLst/>
          </a:prstGeom>
        </p:spPr>
      </p:pic>
      <p:pic>
        <p:nvPicPr>
          <p:cNvPr id="44" name="Picture 43"/>
          <p:cNvPicPr>
            <a:picLocks noChangeAspect="1"/>
          </p:cNvPicPr>
          <p:nvPr/>
        </p:nvPicPr>
        <p:blipFill>
          <a:blip r:embed="rId15" cstate="print">
            <a:biLevel thresh="75000"/>
            <a:extLst>
              <a:ext uri="{28A0092B-C50C-407E-A947-70E740481C1C}">
                <a14:useLocalDpi xmlns:a14="http://schemas.microsoft.com/office/drawing/2010/main" val="0"/>
              </a:ext>
            </a:extLst>
          </a:blip>
          <a:stretch>
            <a:fillRect/>
          </a:stretch>
        </p:blipFill>
        <p:spPr>
          <a:xfrm>
            <a:off x="-822048" y="772395"/>
            <a:ext cx="1389814" cy="1389814"/>
          </a:xfrm>
          <a:prstGeom prst="rect">
            <a:avLst/>
          </a:prstGeom>
        </p:spPr>
      </p:pic>
      <p:sp>
        <p:nvSpPr>
          <p:cNvPr id="45" name="Oval 44"/>
          <p:cNvSpPr/>
          <p:nvPr/>
        </p:nvSpPr>
        <p:spPr>
          <a:xfrm>
            <a:off x="-508834" y="1087916"/>
            <a:ext cx="755511" cy="755511"/>
          </a:xfrm>
          <a:prstGeom prst="ellipse">
            <a:avLst/>
          </a:prstGeom>
          <a:solidFill>
            <a:schemeClr val="bg1">
              <a:lumMod val="9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 name="Picture 2"/>
          <p:cNvPicPr>
            <a:picLocks noChangeAspect="1"/>
          </p:cNvPicPr>
          <p:nvPr/>
        </p:nvPicPr>
        <p:blipFill>
          <a:blip r:embed="rId26"/>
          <a:stretch>
            <a:fillRect/>
          </a:stretch>
        </p:blipFill>
        <p:spPr>
          <a:xfrm>
            <a:off x="504727" y="2472098"/>
            <a:ext cx="1118859" cy="1118859"/>
          </a:xfrm>
          <a:prstGeom prst="rect">
            <a:avLst/>
          </a:prstGeom>
        </p:spPr>
      </p:pic>
      <p:pic>
        <p:nvPicPr>
          <p:cNvPr id="47" name="Picture 46"/>
          <p:cNvPicPr>
            <a:picLocks noChangeAspect="1"/>
          </p:cNvPicPr>
          <p:nvPr/>
        </p:nvPicPr>
        <p:blipFill>
          <a:blip r:embed="rId27"/>
          <a:stretch>
            <a:fillRect/>
          </a:stretch>
        </p:blipFill>
        <p:spPr>
          <a:xfrm>
            <a:off x="4133559" y="178500"/>
            <a:ext cx="287866" cy="287866"/>
          </a:xfrm>
          <a:prstGeom prst="rect">
            <a:avLst/>
          </a:prstGeom>
        </p:spPr>
      </p:pic>
      <p:pic>
        <p:nvPicPr>
          <p:cNvPr id="48" name="Picture 8" descr="Illustration Wings Tattoo Style Isolated On Stock Vector (Royalty Free)  1533319595 | Shutterstock"/>
          <p:cNvPicPr>
            <a:picLocks noChangeAspect="1" noChangeArrowheads="1"/>
          </p:cNvPicPr>
          <p:nvPr/>
        </p:nvPicPr>
        <p:blipFill rotWithShape="1">
          <a:blip r:embed="rId18">
            <a:extLst>
              <a:ext uri="{BEBA8EAE-BF5A-486C-A8C5-ECC9F3942E4B}">
                <a14:imgProps xmlns:a14="http://schemas.microsoft.com/office/drawing/2010/main">
                  <a14:imgLayer r:embed="rId19">
                    <a14:imgEffect>
                      <a14:backgroundRemoval t="2857" b="75714" l="2051" r="90000"/>
                    </a14:imgEffect>
                  </a14:imgLayer>
                </a14:imgProps>
              </a:ext>
              <a:ext uri="{28A0092B-C50C-407E-A947-70E740481C1C}">
                <a14:useLocalDpi xmlns:a14="http://schemas.microsoft.com/office/drawing/2010/main" val="0"/>
              </a:ext>
            </a:extLst>
          </a:blip>
          <a:srcRect b="15831"/>
          <a:stretch/>
        </p:blipFill>
        <p:spPr bwMode="auto">
          <a:xfrm>
            <a:off x="-2590719" y="-5463339"/>
            <a:ext cx="3714750" cy="2244788"/>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8" descr="Illustration Wings Tattoo Style Isolated On Stock Vector (Royalty Free)  1533319595 | Shutterstock"/>
          <p:cNvPicPr>
            <a:picLocks noChangeAspect="1" noChangeArrowheads="1"/>
          </p:cNvPicPr>
          <p:nvPr/>
        </p:nvPicPr>
        <p:blipFill rotWithShape="1">
          <a:blip r:embed="rId18">
            <a:extLst>
              <a:ext uri="{BEBA8EAE-BF5A-486C-A8C5-ECC9F3942E4B}">
                <a14:imgProps xmlns:a14="http://schemas.microsoft.com/office/drawing/2010/main">
                  <a14:imgLayer r:embed="rId19">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flipH="1">
            <a:off x="3246829" y="-4880226"/>
            <a:ext cx="1840214" cy="1541125"/>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8" descr="Illustration Wings Tattoo Style Isolated On Stock Vector (Royalty Free)  1533319595 | Shutterstock"/>
          <p:cNvPicPr>
            <a:picLocks noChangeAspect="1" noChangeArrowheads="1"/>
          </p:cNvPicPr>
          <p:nvPr/>
        </p:nvPicPr>
        <p:blipFill rotWithShape="1">
          <a:blip r:embed="rId18">
            <a:extLst>
              <a:ext uri="{BEBA8EAE-BF5A-486C-A8C5-ECC9F3942E4B}">
                <a14:imgProps xmlns:a14="http://schemas.microsoft.com/office/drawing/2010/main">
                  <a14:imgLayer r:embed="rId19">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a:off x="1046912" y="-1289560"/>
            <a:ext cx="1429202" cy="1196914"/>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8" descr="Illustration Wings Tattoo Style Isolated On Stock Vector (Royalty Free)  1533319595 | Shutterstock"/>
          <p:cNvPicPr>
            <a:picLocks noChangeAspect="1" noChangeArrowheads="1"/>
          </p:cNvPicPr>
          <p:nvPr/>
        </p:nvPicPr>
        <p:blipFill rotWithShape="1">
          <a:blip r:embed="rId28" cstate="print">
            <a:extLst>
              <a:ext uri="{BEBA8EAE-BF5A-486C-A8C5-ECC9F3942E4B}">
                <a14:imgProps xmlns:a14="http://schemas.microsoft.com/office/drawing/2010/main">
                  <a14:imgLayer r:embed="rId29">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flipH="1">
            <a:off x="4551381" y="1602384"/>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8" descr="Illustration Wings Tattoo Style Isolated On Stock Vector (Royalty Free)  1533319595 | Shutterstock"/>
          <p:cNvPicPr>
            <a:picLocks noChangeAspect="1" noChangeArrowheads="1"/>
          </p:cNvPicPr>
          <p:nvPr/>
        </p:nvPicPr>
        <p:blipFill rotWithShape="1">
          <a:blip r:embed="rId30" cstate="print">
            <a:extLst>
              <a:ext uri="{BEBA8EAE-BF5A-486C-A8C5-ECC9F3942E4B}">
                <a14:imgProps xmlns:a14="http://schemas.microsoft.com/office/drawing/2010/main">
                  <a14:imgLayer r:embed="rId31">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a:off x="3283349" y="1602384"/>
            <a:ext cx="792485" cy="663682"/>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10" descr="Establecer alas demonio y ángel ilustración | Vector Premium"/>
          <p:cNvPicPr>
            <a:picLocks noChangeAspect="1" noChangeArrowheads="1"/>
          </p:cNvPicPr>
          <p:nvPr/>
        </p:nvPicPr>
        <p:blipFill rotWithShape="1">
          <a:blip r:embed="rId32">
            <a:extLst>
              <a:ext uri="{BEBA8EAE-BF5A-486C-A8C5-ECC9F3942E4B}">
                <a14:imgProps xmlns:a14="http://schemas.microsoft.com/office/drawing/2010/main">
                  <a14:imgLayer r:embed="rId33">
                    <a14:imgEffect>
                      <a14:backgroundRemoval t="62780" b="99521" l="1232" r="48460"/>
                    </a14:imgEffect>
                  </a14:imgLayer>
                </a14:imgProps>
              </a:ext>
              <a:ext uri="{28A0092B-C50C-407E-A947-70E740481C1C}">
                <a14:useLocalDpi xmlns:a14="http://schemas.microsoft.com/office/drawing/2010/main" val="0"/>
              </a:ext>
            </a:extLst>
          </a:blip>
          <a:srcRect t="63029" r="52097"/>
          <a:stretch/>
        </p:blipFill>
        <p:spPr bwMode="auto">
          <a:xfrm>
            <a:off x="1438347" y="11001709"/>
            <a:ext cx="3081407" cy="2204455"/>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12" descr="Isolated bat wing tattoo Royalty Free Vector Image"/>
          <p:cNvPicPr>
            <a:picLocks noChangeAspect="1" noChangeArrowheads="1"/>
          </p:cNvPicPr>
          <p:nvPr/>
        </p:nvPicPr>
        <p:blipFill rotWithShape="1">
          <a:blip r:embed="rId34">
            <a:extLst>
              <a:ext uri="{BEBA8EAE-BF5A-486C-A8C5-ECC9F3942E4B}">
                <a14:imgProps xmlns:a14="http://schemas.microsoft.com/office/drawing/2010/main">
                  <a14:imgLayer r:embed="rId35">
                    <a14:imgEffect>
                      <a14:backgroundRemoval t="12017" b="78541" l="6019" r="95370"/>
                    </a14:imgEffect>
                  </a14:imgLayer>
                </a14:imgProps>
              </a:ext>
              <a:ext uri="{28A0092B-C50C-407E-A947-70E740481C1C}">
                <a14:useLocalDpi xmlns:a14="http://schemas.microsoft.com/office/drawing/2010/main" val="0"/>
              </a:ext>
            </a:extLst>
          </a:blip>
          <a:srcRect t="10082" b="18988"/>
          <a:stretch/>
        </p:blipFill>
        <p:spPr bwMode="auto">
          <a:xfrm>
            <a:off x="896511" y="-3330798"/>
            <a:ext cx="2057400" cy="1574157"/>
          </a:xfrm>
          <a:prstGeom prst="rect">
            <a:avLst/>
          </a:prstGeom>
          <a:noFill/>
          <a:extLst>
            <a:ext uri="{909E8E84-426E-40DD-AFC4-6F175D3DCCD1}">
              <a14:hiddenFill xmlns:a14="http://schemas.microsoft.com/office/drawing/2010/main">
                <a:solidFill>
                  <a:srgbClr val="FFFFFF"/>
                </a:solidFill>
              </a14:hiddenFill>
            </a:ext>
          </a:extLst>
        </p:spPr>
      </p:pic>
      <p:sp>
        <p:nvSpPr>
          <p:cNvPr id="57" name="Rounded Rectangle 56"/>
          <p:cNvSpPr/>
          <p:nvPr/>
        </p:nvSpPr>
        <p:spPr>
          <a:xfrm>
            <a:off x="6101120" y="86360"/>
            <a:ext cx="2286000" cy="3048000"/>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8" name="Rounded Rectangle 57"/>
          <p:cNvSpPr/>
          <p:nvPr/>
        </p:nvSpPr>
        <p:spPr>
          <a:xfrm>
            <a:off x="6178588" y="152269"/>
            <a:ext cx="2129678" cy="2916182"/>
          </a:xfrm>
          <a:prstGeom prst="roundRect">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9" name="Oval 58"/>
          <p:cNvSpPr/>
          <p:nvPr/>
        </p:nvSpPr>
        <p:spPr>
          <a:xfrm>
            <a:off x="6460876" y="484126"/>
            <a:ext cx="1566488" cy="1566488"/>
          </a:xfrm>
          <a:prstGeom prst="ellipse">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0" name="Rounded Rectangle 59"/>
          <p:cNvSpPr/>
          <p:nvPr/>
        </p:nvSpPr>
        <p:spPr>
          <a:xfrm>
            <a:off x="7637286" y="2472098"/>
            <a:ext cx="478540" cy="478540"/>
          </a:xfrm>
          <a:prstGeom prst="round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3" name="Oval 62"/>
          <p:cNvSpPr/>
          <p:nvPr/>
        </p:nvSpPr>
        <p:spPr>
          <a:xfrm>
            <a:off x="6525762" y="55212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4" name="Oval 63"/>
          <p:cNvSpPr/>
          <p:nvPr/>
        </p:nvSpPr>
        <p:spPr>
          <a:xfrm>
            <a:off x="6939999" y="1695937"/>
            <a:ext cx="624868" cy="624868"/>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5" name="Oval 64"/>
          <p:cNvSpPr/>
          <p:nvPr/>
        </p:nvSpPr>
        <p:spPr>
          <a:xfrm>
            <a:off x="6999249" y="175852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6" name="Picture 65"/>
          <p:cNvPicPr>
            <a:picLocks noChangeAspect="1"/>
          </p:cNvPicPr>
          <p:nvPr/>
        </p:nvPicPr>
        <p:blipFill>
          <a:blip r:embed="rId27"/>
          <a:stretch>
            <a:fillRect/>
          </a:stretch>
        </p:blipFill>
        <p:spPr>
          <a:xfrm>
            <a:off x="7073880" y="178500"/>
            <a:ext cx="287866" cy="287866"/>
          </a:xfrm>
          <a:prstGeom prst="rect">
            <a:avLst/>
          </a:prstGeom>
        </p:spPr>
      </p:pic>
      <p:pic>
        <p:nvPicPr>
          <p:cNvPr id="56"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5">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rot="887797" flipH="1">
            <a:off x="7365893" y="1730441"/>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69"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5">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rot="20700000">
            <a:off x="6191961" y="1733601"/>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70" name="Rounded Rectangle 69"/>
          <p:cNvSpPr/>
          <p:nvPr/>
        </p:nvSpPr>
        <p:spPr>
          <a:xfrm>
            <a:off x="8533945" y="8636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1" name="Rounded Rectangle 70"/>
          <p:cNvSpPr/>
          <p:nvPr/>
        </p:nvSpPr>
        <p:spPr>
          <a:xfrm>
            <a:off x="8611413" y="152269"/>
            <a:ext cx="2129678" cy="2916182"/>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2" name="Oval 71"/>
          <p:cNvSpPr/>
          <p:nvPr/>
        </p:nvSpPr>
        <p:spPr>
          <a:xfrm>
            <a:off x="8893701" y="484126"/>
            <a:ext cx="1566488" cy="1566488"/>
          </a:xfrm>
          <a:prstGeom prst="ellipse">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3" name="Rounded Rectangle 72"/>
          <p:cNvSpPr/>
          <p:nvPr/>
        </p:nvSpPr>
        <p:spPr>
          <a:xfrm>
            <a:off x="10070111" y="2472098"/>
            <a:ext cx="478540" cy="478540"/>
          </a:xfrm>
          <a:prstGeom prst="round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4" name="Rounded Rectangle 73"/>
          <p:cNvSpPr/>
          <p:nvPr/>
        </p:nvSpPr>
        <p:spPr>
          <a:xfrm>
            <a:off x="9445987" y="2472098"/>
            <a:ext cx="478540" cy="4785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5" name="Rounded Rectangle 74"/>
          <p:cNvSpPr/>
          <p:nvPr/>
        </p:nvSpPr>
        <p:spPr>
          <a:xfrm>
            <a:off x="8815373" y="2472098"/>
            <a:ext cx="478540" cy="4785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6" name="Oval 75"/>
          <p:cNvSpPr/>
          <p:nvPr/>
        </p:nvSpPr>
        <p:spPr>
          <a:xfrm>
            <a:off x="8958587" y="55212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7" name="Oval 76"/>
          <p:cNvSpPr/>
          <p:nvPr/>
        </p:nvSpPr>
        <p:spPr>
          <a:xfrm>
            <a:off x="9372824" y="1695937"/>
            <a:ext cx="624868" cy="624868"/>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8" name="Oval 77"/>
          <p:cNvSpPr/>
          <p:nvPr/>
        </p:nvSpPr>
        <p:spPr>
          <a:xfrm>
            <a:off x="9432074" y="175852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9" name="Picture 78"/>
          <p:cNvPicPr>
            <a:picLocks noChangeAspect="1"/>
          </p:cNvPicPr>
          <p:nvPr/>
        </p:nvPicPr>
        <p:blipFill>
          <a:blip r:embed="rId27"/>
          <a:stretch>
            <a:fillRect/>
          </a:stretch>
        </p:blipFill>
        <p:spPr>
          <a:xfrm>
            <a:off x="9506705" y="178500"/>
            <a:ext cx="287866" cy="287866"/>
          </a:xfrm>
          <a:prstGeom prst="rect">
            <a:avLst/>
          </a:prstGeom>
        </p:spPr>
      </p:pic>
      <p:pic>
        <p:nvPicPr>
          <p:cNvPr id="82" name="Picture 10" descr="Establecer alas demonio y ángel ilustración | Vector Premium"/>
          <p:cNvPicPr>
            <a:picLocks noChangeAspect="1" noChangeArrowheads="1"/>
          </p:cNvPicPr>
          <p:nvPr/>
        </p:nvPicPr>
        <p:blipFill rotWithShape="1">
          <a:blip r:embed="rId37" cstate="print">
            <a:extLst>
              <a:ext uri="{BEBA8EAE-BF5A-486C-A8C5-ECC9F3942E4B}">
                <a14:imgProps xmlns:a14="http://schemas.microsoft.com/office/drawing/2010/main">
                  <a14:imgLayer r:embed="rId38">
                    <a14:imgEffect>
                      <a14:backgroundRemoval t="62780" b="99521" l="1232" r="48460"/>
                    </a14:imgEffect>
                  </a14:imgLayer>
                </a14:imgProps>
              </a:ext>
              <a:ext uri="{28A0092B-C50C-407E-A947-70E740481C1C}">
                <a14:useLocalDpi xmlns:a14="http://schemas.microsoft.com/office/drawing/2010/main" val="0"/>
              </a:ext>
            </a:extLst>
          </a:blip>
          <a:srcRect t="63029" r="52097"/>
          <a:stretch/>
        </p:blipFill>
        <p:spPr bwMode="auto">
          <a:xfrm rot="900000">
            <a:off x="8641527" y="1659491"/>
            <a:ext cx="902623" cy="645741"/>
          </a:xfrm>
          <a:prstGeom prst="rect">
            <a:avLst/>
          </a:prstGeom>
          <a:noFill/>
          <a:extLst>
            <a:ext uri="{909E8E84-426E-40DD-AFC4-6F175D3DCCD1}">
              <a14:hiddenFill xmlns:a14="http://schemas.microsoft.com/office/drawing/2010/main">
                <a:solidFill>
                  <a:srgbClr val="FFFFFF"/>
                </a:solidFill>
              </a14:hiddenFill>
            </a:ext>
          </a:extLst>
        </p:spPr>
      </p:pic>
      <p:pic>
        <p:nvPicPr>
          <p:cNvPr id="83" name="Picture 10" descr="Establecer alas demonio y ángel ilustración | Vector Premium"/>
          <p:cNvPicPr>
            <a:picLocks noChangeAspect="1" noChangeArrowheads="1"/>
          </p:cNvPicPr>
          <p:nvPr/>
        </p:nvPicPr>
        <p:blipFill rotWithShape="1">
          <a:blip r:embed="rId37" cstate="print">
            <a:extLst>
              <a:ext uri="{BEBA8EAE-BF5A-486C-A8C5-ECC9F3942E4B}">
                <a14:imgProps xmlns:a14="http://schemas.microsoft.com/office/drawing/2010/main">
                  <a14:imgLayer r:embed="rId38">
                    <a14:imgEffect>
                      <a14:backgroundRemoval t="62780" b="99521" l="1232" r="48460"/>
                    </a14:imgEffect>
                  </a14:imgLayer>
                </a14:imgProps>
              </a:ext>
              <a:ext uri="{28A0092B-C50C-407E-A947-70E740481C1C}">
                <a14:useLocalDpi xmlns:a14="http://schemas.microsoft.com/office/drawing/2010/main" val="0"/>
              </a:ext>
            </a:extLst>
          </a:blip>
          <a:srcRect t="63029" r="52097"/>
          <a:stretch/>
        </p:blipFill>
        <p:spPr bwMode="auto">
          <a:xfrm rot="20700000" flipH="1">
            <a:off x="9823603" y="1659491"/>
            <a:ext cx="902623" cy="645741"/>
          </a:xfrm>
          <a:prstGeom prst="rect">
            <a:avLst/>
          </a:prstGeom>
          <a:noFill/>
          <a:extLst>
            <a:ext uri="{909E8E84-426E-40DD-AFC4-6F175D3DCCD1}">
              <a14:hiddenFill xmlns:a14="http://schemas.microsoft.com/office/drawing/2010/main">
                <a:solidFill>
                  <a:srgbClr val="FFFFFF"/>
                </a:solidFill>
              </a14:hiddenFill>
            </a:ext>
          </a:extLst>
        </p:spPr>
      </p:pic>
      <p:pic>
        <p:nvPicPr>
          <p:cNvPr id="84" name="Picture 83"/>
          <p:cNvPicPr>
            <a:picLocks noChangeAspect="1"/>
          </p:cNvPicPr>
          <p:nvPr/>
        </p:nvPicPr>
        <p:blipFill>
          <a:blip r:embed="rId26"/>
          <a:stretch>
            <a:fillRect/>
          </a:stretch>
        </p:blipFill>
        <p:spPr>
          <a:xfrm>
            <a:off x="3992371" y="2463659"/>
            <a:ext cx="481341" cy="481341"/>
          </a:xfrm>
          <a:prstGeom prst="rect">
            <a:avLst/>
          </a:prstGeom>
        </p:spPr>
      </p:pic>
      <p:sp>
        <p:nvSpPr>
          <p:cNvPr id="36" name="TextBox 35"/>
          <p:cNvSpPr txBox="1"/>
          <p:nvPr/>
        </p:nvSpPr>
        <p:spPr>
          <a:xfrm>
            <a:off x="3537920" y="2400332"/>
            <a:ext cx="365954" cy="584775"/>
          </a:xfrm>
          <a:prstGeom prst="rect">
            <a:avLst/>
          </a:prstGeom>
          <a:noFill/>
        </p:spPr>
        <p:txBody>
          <a:bodyPr wrap="square" rtlCol="0">
            <a:spAutoFit/>
          </a:bodyPr>
          <a:lstStyle/>
          <a:p>
            <a:r>
              <a:rPr lang="fr-FR" sz="3200" b="1" i="1" dirty="0" smtClean="0">
                <a:latin typeface="Verdana" panose="020B0604030504040204" pitchFamily="34" charset="0"/>
                <a:ea typeface="Verdana" panose="020B0604030504040204" pitchFamily="34" charset="0"/>
              </a:rPr>
              <a:t>2</a:t>
            </a:r>
            <a:endParaRPr lang="fr-FR" sz="3200" b="1" i="1" dirty="0">
              <a:latin typeface="Verdana" panose="020B0604030504040204" pitchFamily="34" charset="0"/>
              <a:ea typeface="Verdana" panose="020B0604030504040204" pitchFamily="34" charset="0"/>
            </a:endParaRPr>
          </a:p>
        </p:txBody>
      </p:sp>
      <p:pic>
        <p:nvPicPr>
          <p:cNvPr id="81" name="Picture 80"/>
          <p:cNvPicPr>
            <a:picLocks noChangeAspect="1"/>
          </p:cNvPicPr>
          <p:nvPr/>
        </p:nvPicPr>
        <p:blipFill rotWithShape="1">
          <a:blip r:embed="rId25"/>
          <a:srcRect l="10818" t="1291"/>
          <a:stretch/>
        </p:blipFill>
        <p:spPr>
          <a:xfrm>
            <a:off x="6933768" y="2498220"/>
            <a:ext cx="451894" cy="450722"/>
          </a:xfrm>
          <a:prstGeom prst="ellipse">
            <a:avLst/>
          </a:prstGeom>
        </p:spPr>
      </p:pic>
      <p:sp>
        <p:nvSpPr>
          <p:cNvPr id="85" name="TextBox 84"/>
          <p:cNvSpPr txBox="1"/>
          <p:nvPr/>
        </p:nvSpPr>
        <p:spPr>
          <a:xfrm>
            <a:off x="6488960" y="2400332"/>
            <a:ext cx="365954" cy="584775"/>
          </a:xfrm>
          <a:prstGeom prst="rect">
            <a:avLst/>
          </a:prstGeom>
          <a:noFill/>
        </p:spPr>
        <p:txBody>
          <a:bodyPr wrap="square" rtlCol="0">
            <a:spAutoFit/>
          </a:bodyPr>
          <a:lstStyle/>
          <a:p>
            <a:r>
              <a:rPr lang="fr-FR" sz="3200" b="1" i="1" dirty="0" smtClean="0">
                <a:solidFill>
                  <a:schemeClr val="bg1">
                    <a:lumMod val="95000"/>
                  </a:schemeClr>
                </a:solidFill>
                <a:latin typeface="Verdana" panose="020B0604030504040204" pitchFamily="34" charset="0"/>
                <a:ea typeface="Verdana" panose="020B0604030504040204" pitchFamily="34" charset="0"/>
              </a:rPr>
              <a:t>2</a:t>
            </a:r>
            <a:endParaRPr lang="fr-FR" sz="3200" b="1" i="1" dirty="0">
              <a:solidFill>
                <a:schemeClr val="bg1">
                  <a:lumMod val="95000"/>
                </a:schemeClr>
              </a:solidFill>
              <a:latin typeface="Verdana" panose="020B0604030504040204" pitchFamily="34" charset="0"/>
              <a:ea typeface="Verdana" panose="020B0604030504040204" pitchFamily="34" charset="0"/>
            </a:endParaRPr>
          </a:p>
        </p:txBody>
      </p:sp>
      <p:sp>
        <p:nvSpPr>
          <p:cNvPr id="86" name="Rounded Rectangle 85"/>
          <p:cNvSpPr/>
          <p:nvPr/>
        </p:nvSpPr>
        <p:spPr>
          <a:xfrm>
            <a:off x="10976193" y="8636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7" name="Rounded Rectangle 86"/>
          <p:cNvSpPr/>
          <p:nvPr/>
        </p:nvSpPr>
        <p:spPr>
          <a:xfrm>
            <a:off x="11053661" y="15226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Oval 87"/>
          <p:cNvSpPr/>
          <p:nvPr/>
        </p:nvSpPr>
        <p:spPr>
          <a:xfrm>
            <a:off x="11335949" y="48412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9" name="Rounded Rectangle 88"/>
          <p:cNvSpPr/>
          <p:nvPr/>
        </p:nvSpPr>
        <p:spPr>
          <a:xfrm>
            <a:off x="12512359" y="2472098"/>
            <a:ext cx="478540" cy="478540"/>
          </a:xfrm>
          <a:prstGeom prst="round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Oval 89"/>
          <p:cNvSpPr/>
          <p:nvPr/>
        </p:nvSpPr>
        <p:spPr>
          <a:xfrm>
            <a:off x="11400835" y="55212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1" name="Oval 90"/>
          <p:cNvSpPr/>
          <p:nvPr/>
        </p:nvSpPr>
        <p:spPr>
          <a:xfrm>
            <a:off x="11815072" y="1695937"/>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2" name="Oval 91"/>
          <p:cNvSpPr/>
          <p:nvPr/>
        </p:nvSpPr>
        <p:spPr>
          <a:xfrm>
            <a:off x="11874322" y="175852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3" name="Picture 92"/>
          <p:cNvPicPr>
            <a:picLocks noChangeAspect="1"/>
          </p:cNvPicPr>
          <p:nvPr/>
        </p:nvPicPr>
        <p:blipFill>
          <a:blip r:embed="rId27"/>
          <a:stretch>
            <a:fillRect/>
          </a:stretch>
        </p:blipFill>
        <p:spPr>
          <a:xfrm>
            <a:off x="11948953" y="178500"/>
            <a:ext cx="287866" cy="287866"/>
          </a:xfrm>
          <a:prstGeom prst="rect">
            <a:avLst/>
          </a:prstGeom>
        </p:spPr>
      </p:pic>
      <p:pic>
        <p:nvPicPr>
          <p:cNvPr id="94"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5">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rot="887797" flipH="1">
            <a:off x="12240966" y="1730441"/>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95"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5">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rot="20700000">
            <a:off x="11067034" y="1733601"/>
            <a:ext cx="948192" cy="569182"/>
          </a:xfrm>
          <a:prstGeom prst="rect">
            <a:avLst/>
          </a:prstGeom>
          <a:noFill/>
          <a:extLst>
            <a:ext uri="{909E8E84-426E-40DD-AFC4-6F175D3DCCD1}">
              <a14:hiddenFill xmlns:a14="http://schemas.microsoft.com/office/drawing/2010/main">
                <a:solidFill>
                  <a:srgbClr val="FFFFFF"/>
                </a:solidFill>
              </a14:hiddenFill>
            </a:ext>
          </a:extLst>
        </p:spPr>
      </p:pic>
      <p:pic>
        <p:nvPicPr>
          <p:cNvPr id="96" name="Picture 95"/>
          <p:cNvPicPr>
            <a:picLocks noChangeAspect="1"/>
          </p:cNvPicPr>
          <p:nvPr/>
        </p:nvPicPr>
        <p:blipFill rotWithShape="1">
          <a:blip r:embed="rId25"/>
          <a:srcRect l="10818" t="1291"/>
          <a:stretch/>
        </p:blipFill>
        <p:spPr>
          <a:xfrm>
            <a:off x="11808841" y="2498220"/>
            <a:ext cx="451894" cy="450722"/>
          </a:xfrm>
          <a:prstGeom prst="ellipse">
            <a:avLst/>
          </a:prstGeom>
        </p:spPr>
      </p:pic>
      <p:sp>
        <p:nvSpPr>
          <p:cNvPr id="97" name="TextBox 96"/>
          <p:cNvSpPr txBox="1"/>
          <p:nvPr/>
        </p:nvSpPr>
        <p:spPr>
          <a:xfrm>
            <a:off x="11364033" y="2400332"/>
            <a:ext cx="365954" cy="584775"/>
          </a:xfrm>
          <a:prstGeom prst="rect">
            <a:avLst/>
          </a:prstGeom>
          <a:noFill/>
        </p:spPr>
        <p:txBody>
          <a:bodyPr wrap="square" rtlCol="0">
            <a:spAutoFit/>
          </a:bodyPr>
          <a:lstStyle/>
          <a:p>
            <a:r>
              <a:rPr lang="fr-FR" sz="3200" b="1" i="1" dirty="0" smtClean="0">
                <a:latin typeface="Verdana" panose="020B0604030504040204" pitchFamily="34" charset="0"/>
                <a:ea typeface="Verdana" panose="020B0604030504040204" pitchFamily="34" charset="0"/>
              </a:rPr>
              <a:t>2</a:t>
            </a:r>
            <a:endParaRPr lang="fr-FR" sz="3200" b="1" i="1" dirty="0">
              <a:latin typeface="Verdana" panose="020B0604030504040204" pitchFamily="34" charset="0"/>
              <a:ea typeface="Verdana" panose="020B0604030504040204" pitchFamily="34" charset="0"/>
            </a:endParaRPr>
          </a:p>
        </p:txBody>
      </p:sp>
      <p:sp>
        <p:nvSpPr>
          <p:cNvPr id="98" name="Rounded Rectangle 97"/>
          <p:cNvSpPr/>
          <p:nvPr/>
        </p:nvSpPr>
        <p:spPr>
          <a:xfrm>
            <a:off x="13465627" y="8636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Rounded Rectangle 98"/>
          <p:cNvSpPr/>
          <p:nvPr/>
        </p:nvSpPr>
        <p:spPr>
          <a:xfrm>
            <a:off x="13543095" y="152269"/>
            <a:ext cx="2129678" cy="2916182"/>
          </a:xfrm>
          <a:prstGeom prst="roundRect">
            <a:avLst/>
          </a:prstGeom>
          <a:solidFill>
            <a:schemeClr val="bg1">
              <a:lumMod val="6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0" name="Oval 99"/>
          <p:cNvSpPr/>
          <p:nvPr/>
        </p:nvSpPr>
        <p:spPr>
          <a:xfrm>
            <a:off x="13825383" y="484126"/>
            <a:ext cx="1566488" cy="1566488"/>
          </a:xfrm>
          <a:prstGeom prst="ellipse">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1" name="Rounded Rectangle 100"/>
          <p:cNvSpPr/>
          <p:nvPr/>
        </p:nvSpPr>
        <p:spPr>
          <a:xfrm>
            <a:off x="15001793" y="2472098"/>
            <a:ext cx="478540" cy="478540"/>
          </a:xfrm>
          <a:prstGeom prst="round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 name="Oval 101"/>
          <p:cNvSpPr/>
          <p:nvPr/>
        </p:nvSpPr>
        <p:spPr>
          <a:xfrm>
            <a:off x="13890269" y="55212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5" name="Picture 104"/>
          <p:cNvPicPr>
            <a:picLocks noChangeAspect="1"/>
          </p:cNvPicPr>
          <p:nvPr/>
        </p:nvPicPr>
        <p:blipFill>
          <a:blip r:embed="rId27"/>
          <a:stretch>
            <a:fillRect/>
          </a:stretch>
        </p:blipFill>
        <p:spPr>
          <a:xfrm>
            <a:off x="14438387" y="178500"/>
            <a:ext cx="287866" cy="287866"/>
          </a:xfrm>
          <a:prstGeom prst="rect">
            <a:avLst/>
          </a:prstGeom>
        </p:spPr>
      </p:pic>
      <p:pic>
        <p:nvPicPr>
          <p:cNvPr id="106"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5">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rot="887797" flipH="1">
            <a:off x="14730400" y="1730441"/>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07"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5">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rot="20700000">
            <a:off x="13556468" y="1733601"/>
            <a:ext cx="948192" cy="569182"/>
          </a:xfrm>
          <a:prstGeom prst="rect">
            <a:avLst/>
          </a:prstGeom>
          <a:noFill/>
          <a:extLst>
            <a:ext uri="{909E8E84-426E-40DD-AFC4-6F175D3DCCD1}">
              <a14:hiddenFill xmlns:a14="http://schemas.microsoft.com/office/drawing/2010/main">
                <a:solidFill>
                  <a:srgbClr val="FFFFFF"/>
                </a:solidFill>
              </a14:hiddenFill>
            </a:ext>
          </a:extLst>
        </p:spPr>
      </p:pic>
      <p:pic>
        <p:nvPicPr>
          <p:cNvPr id="108" name="Picture 107"/>
          <p:cNvPicPr>
            <a:picLocks noChangeAspect="1"/>
          </p:cNvPicPr>
          <p:nvPr/>
        </p:nvPicPr>
        <p:blipFill rotWithShape="1">
          <a:blip r:embed="rId25"/>
          <a:srcRect l="10818" t="1291"/>
          <a:stretch/>
        </p:blipFill>
        <p:spPr>
          <a:xfrm>
            <a:off x="14298275" y="2498220"/>
            <a:ext cx="451894" cy="450722"/>
          </a:xfrm>
          <a:prstGeom prst="ellipse">
            <a:avLst/>
          </a:prstGeom>
        </p:spPr>
      </p:pic>
      <p:sp>
        <p:nvSpPr>
          <p:cNvPr id="109" name="TextBox 108"/>
          <p:cNvSpPr txBox="1"/>
          <p:nvPr/>
        </p:nvSpPr>
        <p:spPr>
          <a:xfrm>
            <a:off x="13853467" y="2400332"/>
            <a:ext cx="365954" cy="584775"/>
          </a:xfrm>
          <a:prstGeom prst="rect">
            <a:avLst/>
          </a:prstGeom>
          <a:noFill/>
        </p:spPr>
        <p:txBody>
          <a:bodyPr wrap="square" rtlCol="0">
            <a:spAutoFit/>
          </a:bodyPr>
          <a:lstStyle/>
          <a:p>
            <a:r>
              <a:rPr lang="fr-FR" sz="3200" b="1" i="1" dirty="0" smtClean="0">
                <a:latin typeface="Verdana" panose="020B0604030504040204" pitchFamily="34" charset="0"/>
                <a:ea typeface="Verdana" panose="020B0604030504040204" pitchFamily="34" charset="0"/>
              </a:rPr>
              <a:t>2</a:t>
            </a:r>
            <a:endParaRPr lang="fr-FR" sz="3200" b="1" i="1" dirty="0">
              <a:latin typeface="Verdana" panose="020B0604030504040204" pitchFamily="34" charset="0"/>
              <a:ea typeface="Verdana" panose="020B0604030504040204" pitchFamily="34" charset="0"/>
            </a:endParaRPr>
          </a:p>
        </p:txBody>
      </p:sp>
      <p:sp>
        <p:nvSpPr>
          <p:cNvPr id="110" name="Rounded Rectangle 109"/>
          <p:cNvSpPr/>
          <p:nvPr/>
        </p:nvSpPr>
        <p:spPr>
          <a:xfrm>
            <a:off x="15877138" y="8636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1" name="Rounded Rectangle 110"/>
          <p:cNvSpPr/>
          <p:nvPr/>
        </p:nvSpPr>
        <p:spPr>
          <a:xfrm>
            <a:off x="15954606" y="15226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2" name="Oval 111"/>
          <p:cNvSpPr/>
          <p:nvPr/>
        </p:nvSpPr>
        <p:spPr>
          <a:xfrm>
            <a:off x="16236894" y="48412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3" name="Rounded Rectangle 112"/>
          <p:cNvSpPr/>
          <p:nvPr/>
        </p:nvSpPr>
        <p:spPr>
          <a:xfrm>
            <a:off x="17413304" y="2472098"/>
            <a:ext cx="478540" cy="478540"/>
          </a:xfrm>
          <a:prstGeom prst="round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4" name="Oval 113"/>
          <p:cNvSpPr/>
          <p:nvPr/>
        </p:nvSpPr>
        <p:spPr>
          <a:xfrm>
            <a:off x="16301780" y="55212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7" name="Picture 116"/>
          <p:cNvPicPr>
            <a:picLocks noChangeAspect="1"/>
          </p:cNvPicPr>
          <p:nvPr/>
        </p:nvPicPr>
        <p:blipFill>
          <a:blip r:embed="rId27"/>
          <a:stretch>
            <a:fillRect/>
          </a:stretch>
        </p:blipFill>
        <p:spPr>
          <a:xfrm>
            <a:off x="16849898" y="178500"/>
            <a:ext cx="287866" cy="287866"/>
          </a:xfrm>
          <a:prstGeom prst="rect">
            <a:avLst/>
          </a:prstGeom>
        </p:spPr>
      </p:pic>
      <p:pic>
        <p:nvPicPr>
          <p:cNvPr id="118" name="Picture 8" descr="Illustration Wings Tattoo Style Isolated On Stock Vector (Royalty Free)  1533319595 | Shutterstock"/>
          <p:cNvPicPr>
            <a:picLocks noChangeAspect="1" noChangeArrowheads="1"/>
          </p:cNvPicPr>
          <p:nvPr/>
        </p:nvPicPr>
        <p:blipFill rotWithShape="1">
          <a:blip r:embed="rId28" cstate="print">
            <a:extLst>
              <a:ext uri="{BEBA8EAE-BF5A-486C-A8C5-ECC9F3942E4B}">
                <a14:imgProps xmlns:a14="http://schemas.microsoft.com/office/drawing/2010/main">
                  <a14:imgLayer r:embed="rId29">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flipH="1">
            <a:off x="17267720" y="1602384"/>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19" name="Picture 8" descr="Illustration Wings Tattoo Style Isolated On Stock Vector (Royalty Free)  1533319595 | Shutterstock"/>
          <p:cNvPicPr>
            <a:picLocks noChangeAspect="1" noChangeArrowheads="1"/>
          </p:cNvPicPr>
          <p:nvPr/>
        </p:nvPicPr>
        <p:blipFill rotWithShape="1">
          <a:blip r:embed="rId30" cstate="print">
            <a:extLst>
              <a:ext uri="{BEBA8EAE-BF5A-486C-A8C5-ECC9F3942E4B}">
                <a14:imgProps xmlns:a14="http://schemas.microsoft.com/office/drawing/2010/main">
                  <a14:imgLayer r:embed="rId31">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a:off x="15999688" y="1602384"/>
            <a:ext cx="792485" cy="663682"/>
          </a:xfrm>
          <a:prstGeom prst="rect">
            <a:avLst/>
          </a:prstGeom>
          <a:noFill/>
          <a:extLst>
            <a:ext uri="{909E8E84-426E-40DD-AFC4-6F175D3DCCD1}">
              <a14:hiddenFill xmlns:a14="http://schemas.microsoft.com/office/drawing/2010/main">
                <a:solidFill>
                  <a:srgbClr val="FFFFFF"/>
                </a:solidFill>
              </a14:hiddenFill>
            </a:ext>
          </a:extLst>
        </p:spPr>
      </p:pic>
      <p:pic>
        <p:nvPicPr>
          <p:cNvPr id="120" name="Picture 119"/>
          <p:cNvPicPr>
            <a:picLocks noChangeAspect="1"/>
          </p:cNvPicPr>
          <p:nvPr/>
        </p:nvPicPr>
        <p:blipFill>
          <a:blip r:embed="rId26"/>
          <a:stretch>
            <a:fillRect/>
          </a:stretch>
        </p:blipFill>
        <p:spPr>
          <a:xfrm>
            <a:off x="16708710" y="2463659"/>
            <a:ext cx="481341" cy="481341"/>
          </a:xfrm>
          <a:prstGeom prst="rect">
            <a:avLst/>
          </a:prstGeom>
        </p:spPr>
      </p:pic>
      <p:sp>
        <p:nvSpPr>
          <p:cNvPr id="121" name="TextBox 120"/>
          <p:cNvSpPr txBox="1"/>
          <p:nvPr/>
        </p:nvSpPr>
        <p:spPr>
          <a:xfrm>
            <a:off x="16254259" y="2400332"/>
            <a:ext cx="365954" cy="584775"/>
          </a:xfrm>
          <a:prstGeom prst="rect">
            <a:avLst/>
          </a:prstGeom>
          <a:noFill/>
        </p:spPr>
        <p:txBody>
          <a:bodyPr wrap="square" rtlCol="0">
            <a:spAutoFit/>
          </a:bodyPr>
          <a:lstStyle/>
          <a:p>
            <a:r>
              <a:rPr lang="fr-FR" sz="3200" b="1" i="1" dirty="0" smtClean="0">
                <a:latin typeface="Verdana" panose="020B0604030504040204" pitchFamily="34" charset="0"/>
                <a:ea typeface="Verdana" panose="020B0604030504040204" pitchFamily="34" charset="0"/>
              </a:rPr>
              <a:t>2</a:t>
            </a:r>
            <a:endParaRPr lang="fr-FR" sz="3200" b="1" i="1" dirty="0">
              <a:latin typeface="Verdana" panose="020B0604030504040204" pitchFamily="34" charset="0"/>
              <a:ea typeface="Verdana" panose="020B0604030504040204" pitchFamily="34" charset="0"/>
            </a:endParaRPr>
          </a:p>
        </p:txBody>
      </p:sp>
      <p:sp>
        <p:nvSpPr>
          <p:cNvPr id="103" name="Oval 102"/>
          <p:cNvSpPr/>
          <p:nvPr/>
        </p:nvSpPr>
        <p:spPr>
          <a:xfrm>
            <a:off x="14304506" y="1695937"/>
            <a:ext cx="624868" cy="624868"/>
          </a:xfrm>
          <a:prstGeom prst="ellipse">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4" name="Oval 103"/>
          <p:cNvSpPr/>
          <p:nvPr/>
        </p:nvSpPr>
        <p:spPr>
          <a:xfrm>
            <a:off x="14363756" y="175852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5" name="Oval 114"/>
          <p:cNvSpPr/>
          <p:nvPr/>
        </p:nvSpPr>
        <p:spPr>
          <a:xfrm>
            <a:off x="16716017" y="1695937"/>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6" name="Oval 115"/>
          <p:cNvSpPr/>
          <p:nvPr/>
        </p:nvSpPr>
        <p:spPr>
          <a:xfrm>
            <a:off x="16775267" y="175852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2" name="Rounded Rectangle 121"/>
          <p:cNvSpPr/>
          <p:nvPr/>
        </p:nvSpPr>
        <p:spPr>
          <a:xfrm>
            <a:off x="18385323" y="8636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3" name="Rounded Rectangle 122"/>
          <p:cNvSpPr/>
          <p:nvPr/>
        </p:nvSpPr>
        <p:spPr>
          <a:xfrm>
            <a:off x="18462791" y="15226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4" name="Oval 123"/>
          <p:cNvSpPr/>
          <p:nvPr/>
        </p:nvSpPr>
        <p:spPr>
          <a:xfrm>
            <a:off x="18745079" y="48412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6" name="Oval 125"/>
          <p:cNvSpPr/>
          <p:nvPr/>
        </p:nvSpPr>
        <p:spPr>
          <a:xfrm>
            <a:off x="18809965" y="55212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8" name="Picture 8" descr="Illustration Wings Tattoo Style Isolated On Stock Vector (Royalty Free)  1533319595 | Shutterstock"/>
          <p:cNvPicPr>
            <a:picLocks noChangeAspect="1" noChangeArrowheads="1"/>
          </p:cNvPicPr>
          <p:nvPr/>
        </p:nvPicPr>
        <p:blipFill rotWithShape="1">
          <a:blip r:embed="rId28" cstate="print">
            <a:extLst>
              <a:ext uri="{BEBA8EAE-BF5A-486C-A8C5-ECC9F3942E4B}">
                <a14:imgProps xmlns:a14="http://schemas.microsoft.com/office/drawing/2010/main">
                  <a14:imgLayer r:embed="rId29">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flipH="1">
            <a:off x="19775905" y="1602384"/>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29" name="Picture 8" descr="Illustration Wings Tattoo Style Isolated On Stock Vector (Royalty Free)  1533319595 | Shutterstock"/>
          <p:cNvPicPr>
            <a:picLocks noChangeAspect="1" noChangeArrowheads="1"/>
          </p:cNvPicPr>
          <p:nvPr/>
        </p:nvPicPr>
        <p:blipFill rotWithShape="1">
          <a:blip r:embed="rId30" cstate="print">
            <a:extLst>
              <a:ext uri="{BEBA8EAE-BF5A-486C-A8C5-ECC9F3942E4B}">
                <a14:imgProps xmlns:a14="http://schemas.microsoft.com/office/drawing/2010/main">
                  <a14:imgLayer r:embed="rId31">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a:off x="18507873" y="1602384"/>
            <a:ext cx="792485" cy="663682"/>
          </a:xfrm>
          <a:prstGeom prst="rect">
            <a:avLst/>
          </a:prstGeom>
          <a:noFill/>
          <a:extLst>
            <a:ext uri="{909E8E84-426E-40DD-AFC4-6F175D3DCCD1}">
              <a14:hiddenFill xmlns:a14="http://schemas.microsoft.com/office/drawing/2010/main">
                <a:solidFill>
                  <a:srgbClr val="FFFFFF"/>
                </a:solidFill>
              </a14:hiddenFill>
            </a:ext>
          </a:extLst>
        </p:spPr>
      </p:pic>
      <p:pic>
        <p:nvPicPr>
          <p:cNvPr id="130" name="Picture 129"/>
          <p:cNvPicPr>
            <a:picLocks noChangeAspect="1"/>
          </p:cNvPicPr>
          <p:nvPr/>
        </p:nvPicPr>
        <p:blipFill>
          <a:blip r:embed="rId26"/>
          <a:stretch>
            <a:fillRect/>
          </a:stretch>
        </p:blipFill>
        <p:spPr>
          <a:xfrm>
            <a:off x="19535234" y="2356899"/>
            <a:ext cx="385211" cy="385211"/>
          </a:xfrm>
          <a:prstGeom prst="rect">
            <a:avLst/>
          </a:prstGeom>
        </p:spPr>
      </p:pic>
      <p:sp>
        <p:nvSpPr>
          <p:cNvPr id="131" name="TextBox 130"/>
          <p:cNvSpPr txBox="1"/>
          <p:nvPr/>
        </p:nvSpPr>
        <p:spPr>
          <a:xfrm>
            <a:off x="19161676" y="2316741"/>
            <a:ext cx="365954" cy="461665"/>
          </a:xfrm>
          <a:prstGeom prst="rect">
            <a:avLst/>
          </a:prstGeom>
          <a:noFill/>
        </p:spPr>
        <p:txBody>
          <a:bodyPr wrap="square" rtlCol="0">
            <a:spAutoFit/>
          </a:bodyPr>
          <a:lstStyle/>
          <a:p>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132" name="Oval 131"/>
          <p:cNvSpPr/>
          <p:nvPr/>
        </p:nvSpPr>
        <p:spPr>
          <a:xfrm>
            <a:off x="19224202" y="1695937"/>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Oval 132"/>
          <p:cNvSpPr/>
          <p:nvPr/>
        </p:nvSpPr>
        <p:spPr>
          <a:xfrm>
            <a:off x="19283452" y="175852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 name="Flowchart: Terminator 41"/>
          <p:cNvSpPr/>
          <p:nvPr/>
        </p:nvSpPr>
        <p:spPr>
          <a:xfrm>
            <a:off x="18989871" y="8630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7" name="Picture 126"/>
          <p:cNvPicPr>
            <a:picLocks noChangeAspect="1"/>
          </p:cNvPicPr>
          <p:nvPr/>
        </p:nvPicPr>
        <p:blipFill>
          <a:blip r:embed="rId27"/>
          <a:stretch>
            <a:fillRect/>
          </a:stretch>
        </p:blipFill>
        <p:spPr>
          <a:xfrm>
            <a:off x="19224202" y="124741"/>
            <a:ext cx="287866" cy="287866"/>
          </a:xfrm>
          <a:prstGeom prst="rect">
            <a:avLst/>
          </a:prstGeom>
        </p:spPr>
      </p:pic>
      <p:sp>
        <p:nvSpPr>
          <p:cNvPr id="135" name="Oval 134"/>
          <p:cNvSpPr/>
          <p:nvPr/>
        </p:nvSpPr>
        <p:spPr>
          <a:xfrm>
            <a:off x="19361502" y="2780664"/>
            <a:ext cx="351438" cy="351438"/>
          </a:xfrm>
          <a:prstGeom prst="ellipse">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6" name="Picture 135"/>
          <p:cNvPicPr>
            <a:picLocks noChangeAspect="1"/>
          </p:cNvPicPr>
          <p:nvPr/>
        </p:nvPicPr>
        <p:blipFill>
          <a:blip r:embed="rId27"/>
          <a:stretch>
            <a:fillRect/>
          </a:stretch>
        </p:blipFill>
        <p:spPr>
          <a:xfrm>
            <a:off x="19552210" y="124741"/>
            <a:ext cx="287866" cy="287866"/>
          </a:xfrm>
          <a:prstGeom prst="rect">
            <a:avLst/>
          </a:prstGeom>
        </p:spPr>
      </p:pic>
      <p:sp>
        <p:nvSpPr>
          <p:cNvPr id="137" name="Rounded Rectangle 136"/>
          <p:cNvSpPr/>
          <p:nvPr/>
        </p:nvSpPr>
        <p:spPr>
          <a:xfrm>
            <a:off x="18385323" y="358878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8" name="Rounded Rectangle 137"/>
          <p:cNvSpPr/>
          <p:nvPr/>
        </p:nvSpPr>
        <p:spPr>
          <a:xfrm>
            <a:off x="18462791" y="365469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9" name="Oval 138"/>
          <p:cNvSpPr/>
          <p:nvPr/>
        </p:nvSpPr>
        <p:spPr>
          <a:xfrm>
            <a:off x="18745079" y="398655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0" name="Oval 139"/>
          <p:cNvSpPr/>
          <p:nvPr/>
        </p:nvSpPr>
        <p:spPr>
          <a:xfrm>
            <a:off x="18809965" y="4054556"/>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1" name="Picture 8" descr="Illustration Wings Tattoo Style Isolated On Stock Vector (Royalty Free)  1533319595 | Shutterstock"/>
          <p:cNvPicPr>
            <a:picLocks noChangeAspect="1" noChangeArrowheads="1"/>
          </p:cNvPicPr>
          <p:nvPr/>
        </p:nvPicPr>
        <p:blipFill rotWithShape="1">
          <a:blip r:embed="rId28" cstate="print">
            <a:extLst>
              <a:ext uri="{BEBA8EAE-BF5A-486C-A8C5-ECC9F3942E4B}">
                <a14:imgProps xmlns:a14="http://schemas.microsoft.com/office/drawing/2010/main">
                  <a14:imgLayer r:embed="rId29">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flipH="1">
            <a:off x="19775905" y="5104811"/>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42" name="Picture 8" descr="Illustration Wings Tattoo Style Isolated On Stock Vector (Royalty Free)  1533319595 | Shutterstock"/>
          <p:cNvPicPr>
            <a:picLocks noChangeAspect="1" noChangeArrowheads="1"/>
          </p:cNvPicPr>
          <p:nvPr/>
        </p:nvPicPr>
        <p:blipFill rotWithShape="1">
          <a:blip r:embed="rId30" cstate="print">
            <a:extLst>
              <a:ext uri="{BEBA8EAE-BF5A-486C-A8C5-ECC9F3942E4B}">
                <a14:imgProps xmlns:a14="http://schemas.microsoft.com/office/drawing/2010/main">
                  <a14:imgLayer r:embed="rId31">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a:off x="18507873" y="5104811"/>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45" name="Oval 144"/>
          <p:cNvSpPr/>
          <p:nvPr/>
        </p:nvSpPr>
        <p:spPr>
          <a:xfrm>
            <a:off x="19224202" y="5198364"/>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6" name="Oval 145"/>
          <p:cNvSpPr/>
          <p:nvPr/>
        </p:nvSpPr>
        <p:spPr>
          <a:xfrm>
            <a:off x="19283452" y="5260955"/>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7" name="Flowchart: Terminator 146"/>
          <p:cNvSpPr/>
          <p:nvPr/>
        </p:nvSpPr>
        <p:spPr>
          <a:xfrm>
            <a:off x="18989871" y="358873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8" name="Picture 147"/>
          <p:cNvPicPr>
            <a:picLocks noChangeAspect="1"/>
          </p:cNvPicPr>
          <p:nvPr/>
        </p:nvPicPr>
        <p:blipFill>
          <a:blip r:embed="rId27"/>
          <a:stretch>
            <a:fillRect/>
          </a:stretch>
        </p:blipFill>
        <p:spPr>
          <a:xfrm>
            <a:off x="19224202" y="3627168"/>
            <a:ext cx="287866" cy="287866"/>
          </a:xfrm>
          <a:prstGeom prst="rect">
            <a:avLst/>
          </a:prstGeom>
        </p:spPr>
      </p:pic>
      <p:pic>
        <p:nvPicPr>
          <p:cNvPr id="150" name="Picture 149"/>
          <p:cNvPicPr>
            <a:picLocks noChangeAspect="1"/>
          </p:cNvPicPr>
          <p:nvPr/>
        </p:nvPicPr>
        <p:blipFill>
          <a:blip r:embed="rId27"/>
          <a:stretch>
            <a:fillRect/>
          </a:stretch>
        </p:blipFill>
        <p:spPr>
          <a:xfrm>
            <a:off x="19552210" y="3627168"/>
            <a:ext cx="287866" cy="287866"/>
          </a:xfrm>
          <a:prstGeom prst="rect">
            <a:avLst/>
          </a:prstGeom>
        </p:spPr>
      </p:pic>
      <p:sp>
        <p:nvSpPr>
          <p:cNvPr id="151" name="Flowchart: Terminator 150"/>
          <p:cNvSpPr/>
          <p:nvPr/>
        </p:nvSpPr>
        <p:spPr>
          <a:xfrm>
            <a:off x="18682546" y="5892248"/>
            <a:ext cx="1721748" cy="568177"/>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3" name="Picture 142"/>
          <p:cNvPicPr>
            <a:picLocks noChangeAspect="1"/>
          </p:cNvPicPr>
          <p:nvPr/>
        </p:nvPicPr>
        <p:blipFill>
          <a:blip r:embed="rId26"/>
          <a:stretch>
            <a:fillRect/>
          </a:stretch>
        </p:blipFill>
        <p:spPr>
          <a:xfrm>
            <a:off x="19350814" y="5983730"/>
            <a:ext cx="385211" cy="385211"/>
          </a:xfrm>
          <a:prstGeom prst="rect">
            <a:avLst/>
          </a:prstGeom>
        </p:spPr>
      </p:pic>
      <p:sp>
        <p:nvSpPr>
          <p:cNvPr id="144" name="TextBox 143"/>
          <p:cNvSpPr txBox="1"/>
          <p:nvPr/>
        </p:nvSpPr>
        <p:spPr>
          <a:xfrm>
            <a:off x="18689063" y="5948137"/>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152" name="Picture 4" descr="Eye Free Icon"/>
          <p:cNvPicPr>
            <a:picLocks noChangeAspect="1" noChangeArrowheads="1"/>
          </p:cNvPicPr>
          <p:nvPr/>
        </p:nvPicPr>
        <p:blipFill>
          <a:blip r:embed="rId39">
            <a:extLst>
              <a:ext uri="{28A0092B-C50C-407E-A947-70E740481C1C}">
                <a14:useLocalDpi xmlns:a14="http://schemas.microsoft.com/office/drawing/2010/main" val="0"/>
              </a:ext>
            </a:extLst>
          </a:blip>
          <a:srcRect/>
          <a:stretch>
            <a:fillRect/>
          </a:stretch>
        </p:blipFill>
        <p:spPr bwMode="auto">
          <a:xfrm>
            <a:off x="-15893402" y="-8936744"/>
            <a:ext cx="4876800" cy="4876801"/>
          </a:xfrm>
          <a:prstGeom prst="rect">
            <a:avLst/>
          </a:prstGeom>
          <a:noFill/>
          <a:extLst>
            <a:ext uri="{909E8E84-426E-40DD-AFC4-6F175D3DCCD1}">
              <a14:hiddenFill xmlns:a14="http://schemas.microsoft.com/office/drawing/2010/main">
                <a:solidFill>
                  <a:srgbClr val="FFFFFF"/>
                </a:solidFill>
              </a14:hiddenFill>
            </a:ext>
          </a:extLst>
        </p:spPr>
      </p:pic>
      <p:pic>
        <p:nvPicPr>
          <p:cNvPr id="153" name="Picture 6" descr="Target Svg Png Icon Free Download (#522858) - OnlineWebFonts.COM"/>
          <p:cNvPicPr>
            <a:picLocks noChangeAspect="1" noChangeArrowheads="1"/>
          </p:cNvPicPr>
          <p:nvPr/>
        </p:nvPicPr>
        <p:blipFill>
          <a:blip r:embed="rId40" cstate="print">
            <a:extLst>
              <a:ext uri="{28A0092B-C50C-407E-A947-70E740481C1C}">
                <a14:useLocalDpi xmlns:a14="http://schemas.microsoft.com/office/drawing/2010/main" val="0"/>
              </a:ext>
            </a:extLst>
          </a:blip>
          <a:srcRect/>
          <a:stretch>
            <a:fillRect/>
          </a:stretch>
        </p:blipFill>
        <p:spPr bwMode="auto">
          <a:xfrm>
            <a:off x="-14973603" y="-4946071"/>
            <a:ext cx="3787174" cy="3787174"/>
          </a:xfrm>
          <a:prstGeom prst="rect">
            <a:avLst/>
          </a:prstGeom>
          <a:noFill/>
          <a:extLst>
            <a:ext uri="{909E8E84-426E-40DD-AFC4-6F175D3DCCD1}">
              <a14:hiddenFill xmlns:a14="http://schemas.microsoft.com/office/drawing/2010/main">
                <a:solidFill>
                  <a:srgbClr val="FFFFFF"/>
                </a:solidFill>
              </a14:hiddenFill>
            </a:ext>
          </a:extLst>
        </p:spPr>
      </p:pic>
      <p:pic>
        <p:nvPicPr>
          <p:cNvPr id="154" name="Picture 8" descr="Target Icon 47001"/>
          <p:cNvPicPr>
            <a:picLocks noChangeAspect="1" noChangeArrowheads="1"/>
          </p:cNvPicPr>
          <p:nvPr/>
        </p:nvPicPr>
        <p:blipFill>
          <a:blip r:embed="rId41">
            <a:extLst>
              <a:ext uri="{28A0092B-C50C-407E-A947-70E740481C1C}">
                <a14:useLocalDpi xmlns:a14="http://schemas.microsoft.com/office/drawing/2010/main" val="0"/>
              </a:ext>
            </a:extLst>
          </a:blip>
          <a:srcRect/>
          <a:stretch>
            <a:fillRect/>
          </a:stretch>
        </p:blipFill>
        <p:spPr bwMode="auto">
          <a:xfrm>
            <a:off x="-10075761" y="-8482866"/>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155" name="Picture 154"/>
          <p:cNvPicPr>
            <a:picLocks noChangeAspect="1"/>
          </p:cNvPicPr>
          <p:nvPr/>
        </p:nvPicPr>
        <p:blipFill>
          <a:blip r:embed="rId42">
            <a:biLevel thresh="75000"/>
          </a:blip>
          <a:stretch>
            <a:fillRect/>
          </a:stretch>
        </p:blipFill>
        <p:spPr>
          <a:xfrm>
            <a:off x="-2901349" y="-8159966"/>
            <a:ext cx="1966843" cy="1966843"/>
          </a:xfrm>
          <a:prstGeom prst="rect">
            <a:avLst/>
          </a:prstGeom>
        </p:spPr>
      </p:pic>
      <p:pic>
        <p:nvPicPr>
          <p:cNvPr id="156" name="Picture 2" descr="Minuterie Ou Chronomètre Outil | Icons Gratuite"/>
          <p:cNvPicPr>
            <a:picLocks noChangeAspect="1" noChangeArrowheads="1"/>
          </p:cNvPicPr>
          <p:nvPr/>
        </p:nvPicPr>
        <p:blipFill>
          <a:blip r:embed="rId43">
            <a:extLst>
              <a:ext uri="{28A0092B-C50C-407E-A947-70E740481C1C}">
                <a14:useLocalDpi xmlns:a14="http://schemas.microsoft.com/office/drawing/2010/main" val="0"/>
              </a:ext>
            </a:extLst>
          </a:blip>
          <a:srcRect/>
          <a:stretch>
            <a:fillRect/>
          </a:stretch>
        </p:blipFill>
        <p:spPr bwMode="auto">
          <a:xfrm>
            <a:off x="-16010486" y="-725731"/>
            <a:ext cx="4876800" cy="4876801"/>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45"/>
          <p:cNvPicPr>
            <a:picLocks noChangeAspect="1"/>
          </p:cNvPicPr>
          <p:nvPr/>
        </p:nvPicPr>
        <p:blipFill>
          <a:blip r:embed="rId44">
            <a:extLst>
              <a:ext uri="{28A0092B-C50C-407E-A947-70E740481C1C}">
                <a14:useLocalDpi xmlns:a14="http://schemas.microsoft.com/office/drawing/2010/main" val="0"/>
              </a:ext>
            </a:extLst>
          </a:blip>
          <a:stretch>
            <a:fillRect/>
          </a:stretch>
        </p:blipFill>
        <p:spPr>
          <a:xfrm>
            <a:off x="-12999110" y="-15778879"/>
            <a:ext cx="4876190" cy="4876190"/>
          </a:xfrm>
          <a:prstGeom prst="rect">
            <a:avLst/>
          </a:prstGeom>
        </p:spPr>
      </p:pic>
      <p:pic>
        <p:nvPicPr>
          <p:cNvPr id="53" name="Picture 52"/>
          <p:cNvPicPr>
            <a:picLocks noChangeAspect="1"/>
          </p:cNvPicPr>
          <p:nvPr/>
        </p:nvPicPr>
        <p:blipFill>
          <a:blip r:embed="rId45">
            <a:extLst>
              <a:ext uri="{28A0092B-C50C-407E-A947-70E740481C1C}">
                <a14:useLocalDpi xmlns:a14="http://schemas.microsoft.com/office/drawing/2010/main" val="0"/>
              </a:ext>
            </a:extLst>
          </a:blip>
          <a:stretch>
            <a:fillRect/>
          </a:stretch>
        </p:blipFill>
        <p:spPr>
          <a:xfrm>
            <a:off x="-20769452" y="-17231761"/>
            <a:ext cx="4876800" cy="4876800"/>
          </a:xfrm>
          <a:prstGeom prst="rect">
            <a:avLst/>
          </a:prstGeom>
        </p:spPr>
      </p:pic>
      <p:pic>
        <p:nvPicPr>
          <p:cNvPr id="159" name="Picture 158"/>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19834958" y="5997395"/>
            <a:ext cx="413109" cy="361461"/>
          </a:xfrm>
          <a:prstGeom prst="rect">
            <a:avLst/>
          </a:prstGeom>
        </p:spPr>
      </p:pic>
      <p:sp>
        <p:nvSpPr>
          <p:cNvPr id="160" name="Rounded Rectangle 159"/>
          <p:cNvSpPr/>
          <p:nvPr/>
        </p:nvSpPr>
        <p:spPr>
          <a:xfrm>
            <a:off x="15461693" y="358878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1" name="Rounded Rectangle 160"/>
          <p:cNvSpPr/>
          <p:nvPr/>
        </p:nvSpPr>
        <p:spPr>
          <a:xfrm>
            <a:off x="15539161" y="365469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2" name="Oval 161"/>
          <p:cNvSpPr/>
          <p:nvPr/>
        </p:nvSpPr>
        <p:spPr>
          <a:xfrm>
            <a:off x="15821449" y="404751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3" name="Oval 162"/>
          <p:cNvSpPr/>
          <p:nvPr/>
        </p:nvSpPr>
        <p:spPr>
          <a:xfrm>
            <a:off x="15886335" y="4115516"/>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4" name="Picture 8" descr="Illustration Wings Tattoo Style Isolated On Stock Vector (Royalty Free)  1533319595 | Shutterstock"/>
          <p:cNvPicPr>
            <a:picLocks noChangeAspect="1" noChangeArrowheads="1"/>
          </p:cNvPicPr>
          <p:nvPr/>
        </p:nvPicPr>
        <p:blipFill rotWithShape="1">
          <a:blip r:embed="rId28" cstate="print">
            <a:extLst>
              <a:ext uri="{BEBA8EAE-BF5A-486C-A8C5-ECC9F3942E4B}">
                <a14:imgProps xmlns:a14="http://schemas.microsoft.com/office/drawing/2010/main">
                  <a14:imgLayer r:embed="rId29">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flipH="1">
            <a:off x="16852275" y="5165771"/>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65" name="Picture 8" descr="Illustration Wings Tattoo Style Isolated On Stock Vector (Royalty Free)  1533319595 | Shutterstock"/>
          <p:cNvPicPr>
            <a:picLocks noChangeAspect="1" noChangeArrowheads="1"/>
          </p:cNvPicPr>
          <p:nvPr/>
        </p:nvPicPr>
        <p:blipFill rotWithShape="1">
          <a:blip r:embed="rId30" cstate="print">
            <a:extLst>
              <a:ext uri="{BEBA8EAE-BF5A-486C-A8C5-ECC9F3942E4B}">
                <a14:imgProps xmlns:a14="http://schemas.microsoft.com/office/drawing/2010/main">
                  <a14:imgLayer r:embed="rId31">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a:off x="15584243" y="5165771"/>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66" name="Oval 165"/>
          <p:cNvSpPr/>
          <p:nvPr/>
        </p:nvSpPr>
        <p:spPr>
          <a:xfrm>
            <a:off x="16300572" y="5259324"/>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7" name="Oval 166"/>
          <p:cNvSpPr/>
          <p:nvPr/>
        </p:nvSpPr>
        <p:spPr>
          <a:xfrm>
            <a:off x="16359822" y="5321915"/>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8" name="Flowchart: Terminator 167"/>
          <p:cNvSpPr/>
          <p:nvPr/>
        </p:nvSpPr>
        <p:spPr>
          <a:xfrm>
            <a:off x="16066241" y="358873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9" name="Picture 168"/>
          <p:cNvPicPr>
            <a:picLocks noChangeAspect="1"/>
          </p:cNvPicPr>
          <p:nvPr/>
        </p:nvPicPr>
        <p:blipFill>
          <a:blip r:embed="rId27"/>
          <a:stretch>
            <a:fillRect/>
          </a:stretch>
        </p:blipFill>
        <p:spPr>
          <a:xfrm>
            <a:off x="16300572" y="3627168"/>
            <a:ext cx="287866" cy="287866"/>
          </a:xfrm>
          <a:prstGeom prst="rect">
            <a:avLst/>
          </a:prstGeom>
        </p:spPr>
      </p:pic>
      <p:pic>
        <p:nvPicPr>
          <p:cNvPr id="170" name="Picture 169"/>
          <p:cNvPicPr>
            <a:picLocks noChangeAspect="1"/>
          </p:cNvPicPr>
          <p:nvPr/>
        </p:nvPicPr>
        <p:blipFill>
          <a:blip r:embed="rId27"/>
          <a:stretch>
            <a:fillRect/>
          </a:stretch>
        </p:blipFill>
        <p:spPr>
          <a:xfrm>
            <a:off x="16628580" y="3627168"/>
            <a:ext cx="287866" cy="287866"/>
          </a:xfrm>
          <a:prstGeom prst="rect">
            <a:avLst/>
          </a:prstGeom>
        </p:spPr>
      </p:pic>
      <p:sp>
        <p:nvSpPr>
          <p:cNvPr id="171" name="Flowchart: Terminator 170"/>
          <p:cNvSpPr/>
          <p:nvPr/>
        </p:nvSpPr>
        <p:spPr>
          <a:xfrm>
            <a:off x="15648827" y="5995323"/>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2" name="Picture 171"/>
          <p:cNvPicPr>
            <a:picLocks noChangeAspect="1"/>
          </p:cNvPicPr>
          <p:nvPr/>
        </p:nvPicPr>
        <p:blipFill>
          <a:blip r:embed="rId26"/>
          <a:stretch>
            <a:fillRect/>
          </a:stretch>
        </p:blipFill>
        <p:spPr>
          <a:xfrm>
            <a:off x="16346281" y="6031255"/>
            <a:ext cx="385211" cy="385211"/>
          </a:xfrm>
          <a:prstGeom prst="rect">
            <a:avLst/>
          </a:prstGeom>
        </p:spPr>
      </p:pic>
      <p:sp>
        <p:nvSpPr>
          <p:cNvPr id="173" name="TextBox 172"/>
          <p:cNvSpPr txBox="1"/>
          <p:nvPr/>
        </p:nvSpPr>
        <p:spPr>
          <a:xfrm>
            <a:off x="15722347" y="5994721"/>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175" name="Oval 174"/>
          <p:cNvSpPr/>
          <p:nvPr/>
        </p:nvSpPr>
        <p:spPr>
          <a:xfrm>
            <a:off x="17071580" y="599133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4" name="Picture 173"/>
          <p:cNvPicPr>
            <a:picLocks noChangeAspect="1"/>
          </p:cNvPicPr>
          <p:nvPr/>
        </p:nvPicPr>
        <p:blipFill>
          <a:blip r:embed="rId47" cstate="print">
            <a:extLst>
              <a:ext uri="{28A0092B-C50C-407E-A947-70E740481C1C}">
                <a14:useLocalDpi xmlns:a14="http://schemas.microsoft.com/office/drawing/2010/main" val="0"/>
              </a:ext>
            </a:extLst>
          </a:blip>
          <a:stretch>
            <a:fillRect/>
          </a:stretch>
        </p:blipFill>
        <p:spPr>
          <a:xfrm>
            <a:off x="17115214" y="6063031"/>
            <a:ext cx="382885" cy="335016"/>
          </a:xfrm>
          <a:prstGeom prst="rect">
            <a:avLst/>
          </a:prstGeom>
        </p:spPr>
      </p:pic>
      <p:pic>
        <p:nvPicPr>
          <p:cNvPr id="67" name="Picture 66"/>
          <p:cNvPicPr>
            <a:picLocks noChangeAspect="1"/>
          </p:cNvPicPr>
          <p:nvPr/>
        </p:nvPicPr>
        <p:blipFill>
          <a:blip r:embed="rId48">
            <a:extLst>
              <a:ext uri="{28A0092B-C50C-407E-A947-70E740481C1C}">
                <a14:useLocalDpi xmlns:a14="http://schemas.microsoft.com/office/drawing/2010/main" val="0"/>
              </a:ext>
            </a:extLst>
          </a:blip>
          <a:stretch>
            <a:fillRect/>
          </a:stretch>
        </p:blipFill>
        <p:spPr>
          <a:xfrm>
            <a:off x="-7752041" y="-10863676"/>
            <a:ext cx="5793364" cy="2896682"/>
          </a:xfrm>
          <a:prstGeom prst="rect">
            <a:avLst/>
          </a:prstGeom>
        </p:spPr>
      </p:pic>
      <p:sp>
        <p:nvSpPr>
          <p:cNvPr id="178" name="Rounded Rectangle 177"/>
          <p:cNvSpPr/>
          <p:nvPr/>
        </p:nvSpPr>
        <p:spPr>
          <a:xfrm>
            <a:off x="12975663" y="358878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9" name="Rounded Rectangle 178"/>
          <p:cNvSpPr/>
          <p:nvPr/>
        </p:nvSpPr>
        <p:spPr>
          <a:xfrm>
            <a:off x="13053131" y="365469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0" name="Oval 179"/>
          <p:cNvSpPr/>
          <p:nvPr/>
        </p:nvSpPr>
        <p:spPr>
          <a:xfrm>
            <a:off x="13335419" y="404751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1" name="Oval 180"/>
          <p:cNvSpPr/>
          <p:nvPr/>
        </p:nvSpPr>
        <p:spPr>
          <a:xfrm>
            <a:off x="13400305" y="4115516"/>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2" name="Picture 8" descr="Illustration Wings Tattoo Style Isolated On Stock Vector (Royalty Free)  1533319595 | Shutterstock"/>
          <p:cNvPicPr>
            <a:picLocks noChangeAspect="1" noChangeArrowheads="1"/>
          </p:cNvPicPr>
          <p:nvPr/>
        </p:nvPicPr>
        <p:blipFill rotWithShape="1">
          <a:blip r:embed="rId49" cstate="print">
            <a:extLst>
              <a:ext uri="{BEBA8EAE-BF5A-486C-A8C5-ECC9F3942E4B}">
                <a14:imgProps xmlns:a14="http://schemas.microsoft.com/office/drawing/2010/main">
                  <a14:imgLayer r:embed="rId29">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4366245" y="5165771"/>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83" name="Picture 8" descr="Illustration Wings Tattoo Style Isolated On Stock Vector (Royalty Free)  1533319595 | Shutterstock"/>
          <p:cNvPicPr>
            <a:picLocks noChangeAspect="1" noChangeArrowheads="1"/>
          </p:cNvPicPr>
          <p:nvPr/>
        </p:nvPicPr>
        <p:blipFill rotWithShape="1">
          <a:blip r:embed="rId50" cstate="print">
            <a:extLst>
              <a:ext uri="{BEBA8EAE-BF5A-486C-A8C5-ECC9F3942E4B}">
                <a14:imgProps xmlns:a14="http://schemas.microsoft.com/office/drawing/2010/main">
                  <a14:imgLayer r:embed="rId31">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3098213" y="5165771"/>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84" name="Oval 183"/>
          <p:cNvSpPr/>
          <p:nvPr/>
        </p:nvSpPr>
        <p:spPr>
          <a:xfrm>
            <a:off x="13814542" y="5259324"/>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5" name="Oval 184"/>
          <p:cNvSpPr/>
          <p:nvPr/>
        </p:nvSpPr>
        <p:spPr>
          <a:xfrm>
            <a:off x="13873792" y="5321915"/>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6" name="Flowchart: Terminator 185"/>
          <p:cNvSpPr/>
          <p:nvPr/>
        </p:nvSpPr>
        <p:spPr>
          <a:xfrm>
            <a:off x="13580211" y="358873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7" name="Picture 186"/>
          <p:cNvPicPr>
            <a:picLocks noChangeAspect="1"/>
          </p:cNvPicPr>
          <p:nvPr/>
        </p:nvPicPr>
        <p:blipFill>
          <a:blip r:embed="rId27"/>
          <a:stretch>
            <a:fillRect/>
          </a:stretch>
        </p:blipFill>
        <p:spPr>
          <a:xfrm>
            <a:off x="13814542" y="3627168"/>
            <a:ext cx="287866" cy="287866"/>
          </a:xfrm>
          <a:prstGeom prst="rect">
            <a:avLst/>
          </a:prstGeom>
        </p:spPr>
      </p:pic>
      <p:pic>
        <p:nvPicPr>
          <p:cNvPr id="188" name="Picture 187"/>
          <p:cNvPicPr>
            <a:picLocks noChangeAspect="1"/>
          </p:cNvPicPr>
          <p:nvPr/>
        </p:nvPicPr>
        <p:blipFill>
          <a:blip r:embed="rId27"/>
          <a:stretch>
            <a:fillRect/>
          </a:stretch>
        </p:blipFill>
        <p:spPr>
          <a:xfrm>
            <a:off x="14142550" y="3627168"/>
            <a:ext cx="287866" cy="287866"/>
          </a:xfrm>
          <a:prstGeom prst="rect">
            <a:avLst/>
          </a:prstGeom>
        </p:spPr>
      </p:pic>
      <p:sp>
        <p:nvSpPr>
          <p:cNvPr id="189" name="Flowchart: Terminator 188"/>
          <p:cNvSpPr/>
          <p:nvPr/>
        </p:nvSpPr>
        <p:spPr>
          <a:xfrm>
            <a:off x="13162797" y="5995323"/>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0" name="Picture 189"/>
          <p:cNvPicPr>
            <a:picLocks noChangeAspect="1"/>
          </p:cNvPicPr>
          <p:nvPr/>
        </p:nvPicPr>
        <p:blipFill>
          <a:blip r:embed="rId26"/>
          <a:stretch>
            <a:fillRect/>
          </a:stretch>
        </p:blipFill>
        <p:spPr>
          <a:xfrm>
            <a:off x="13934370" y="6031255"/>
            <a:ext cx="385211" cy="385211"/>
          </a:xfrm>
          <a:prstGeom prst="rect">
            <a:avLst/>
          </a:prstGeom>
        </p:spPr>
      </p:pic>
      <p:sp>
        <p:nvSpPr>
          <p:cNvPr id="191" name="TextBox 190"/>
          <p:cNvSpPr txBox="1"/>
          <p:nvPr/>
        </p:nvSpPr>
        <p:spPr>
          <a:xfrm>
            <a:off x="13234901" y="5994721"/>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192" name="Oval 191"/>
          <p:cNvSpPr/>
          <p:nvPr/>
        </p:nvSpPr>
        <p:spPr>
          <a:xfrm>
            <a:off x="14585550" y="599133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8" name="Picture 67"/>
          <p:cNvPicPr>
            <a:picLocks noChangeAspect="1"/>
          </p:cNvPicPr>
          <p:nvPr/>
        </p:nvPicPr>
        <p:blipFill>
          <a:blip r:embed="rId51">
            <a:extLst>
              <a:ext uri="{28A0092B-C50C-407E-A947-70E740481C1C}">
                <a14:useLocalDpi xmlns:a14="http://schemas.microsoft.com/office/drawing/2010/main" val="0"/>
              </a:ext>
            </a:extLst>
          </a:blip>
          <a:stretch>
            <a:fillRect/>
          </a:stretch>
        </p:blipFill>
        <p:spPr>
          <a:xfrm>
            <a:off x="-1894604" y="-2112707"/>
            <a:ext cx="2961948" cy="2961948"/>
          </a:xfrm>
          <a:prstGeom prst="rect">
            <a:avLst/>
          </a:prstGeom>
        </p:spPr>
      </p:pic>
      <p:pic>
        <p:nvPicPr>
          <p:cNvPr id="196" name="Picture 195"/>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14659595" y="6063031"/>
            <a:ext cx="327154" cy="327154"/>
          </a:xfrm>
          <a:prstGeom prst="rect">
            <a:avLst/>
          </a:prstGeom>
        </p:spPr>
      </p:pic>
      <p:pic>
        <p:nvPicPr>
          <p:cNvPr id="197" name="Picture 196"/>
          <p:cNvPicPr>
            <a:picLocks noChangeAspect="1"/>
          </p:cNvPicPr>
          <p:nvPr/>
        </p:nvPicPr>
        <p:blipFill>
          <a:blip r:embed="rId52" cstate="print">
            <a:extLst>
              <a:ext uri="{28A0092B-C50C-407E-A947-70E740481C1C}">
                <a14:useLocalDpi xmlns:a14="http://schemas.microsoft.com/office/drawing/2010/main" val="0"/>
              </a:ext>
            </a:extLst>
          </a:blip>
          <a:stretch>
            <a:fillRect/>
          </a:stretch>
        </p:blipFill>
        <p:spPr>
          <a:xfrm rot="18900000">
            <a:off x="1172865" y="-6360487"/>
            <a:ext cx="1610117" cy="1652262"/>
          </a:xfrm>
          <a:prstGeom prst="rect">
            <a:avLst/>
          </a:prstGeom>
        </p:spPr>
      </p:pic>
      <p:sp>
        <p:nvSpPr>
          <p:cNvPr id="199" name="Rounded Rectangle 198"/>
          <p:cNvSpPr/>
          <p:nvPr/>
        </p:nvSpPr>
        <p:spPr>
          <a:xfrm>
            <a:off x="10489253" y="358878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0" name="Rounded Rectangle 199"/>
          <p:cNvSpPr/>
          <p:nvPr/>
        </p:nvSpPr>
        <p:spPr>
          <a:xfrm>
            <a:off x="10566721" y="365469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1" name="Oval 200"/>
          <p:cNvSpPr/>
          <p:nvPr/>
        </p:nvSpPr>
        <p:spPr>
          <a:xfrm>
            <a:off x="10849009" y="404751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2" name="Oval 201"/>
          <p:cNvSpPr/>
          <p:nvPr/>
        </p:nvSpPr>
        <p:spPr>
          <a:xfrm>
            <a:off x="10913895" y="4115516"/>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7" name="Flowchart: Terminator 206"/>
          <p:cNvSpPr/>
          <p:nvPr/>
        </p:nvSpPr>
        <p:spPr>
          <a:xfrm>
            <a:off x="11093801" y="358873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8" name="Picture 207"/>
          <p:cNvPicPr>
            <a:picLocks noChangeAspect="1"/>
          </p:cNvPicPr>
          <p:nvPr/>
        </p:nvPicPr>
        <p:blipFill>
          <a:blip r:embed="rId27"/>
          <a:stretch>
            <a:fillRect/>
          </a:stretch>
        </p:blipFill>
        <p:spPr>
          <a:xfrm>
            <a:off x="11328132" y="3627168"/>
            <a:ext cx="287866" cy="287866"/>
          </a:xfrm>
          <a:prstGeom prst="rect">
            <a:avLst/>
          </a:prstGeom>
        </p:spPr>
      </p:pic>
      <p:pic>
        <p:nvPicPr>
          <p:cNvPr id="209" name="Picture 208"/>
          <p:cNvPicPr>
            <a:picLocks noChangeAspect="1"/>
          </p:cNvPicPr>
          <p:nvPr/>
        </p:nvPicPr>
        <p:blipFill>
          <a:blip r:embed="rId27"/>
          <a:stretch>
            <a:fillRect/>
          </a:stretch>
        </p:blipFill>
        <p:spPr>
          <a:xfrm>
            <a:off x="11656140" y="3627168"/>
            <a:ext cx="287866" cy="287866"/>
          </a:xfrm>
          <a:prstGeom prst="rect">
            <a:avLst/>
          </a:prstGeom>
        </p:spPr>
      </p:pic>
      <p:sp>
        <p:nvSpPr>
          <p:cNvPr id="210" name="Flowchart: Terminator 209"/>
          <p:cNvSpPr/>
          <p:nvPr/>
        </p:nvSpPr>
        <p:spPr>
          <a:xfrm>
            <a:off x="10676387" y="5995323"/>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1" name="Picture 210"/>
          <p:cNvPicPr>
            <a:picLocks noChangeAspect="1"/>
          </p:cNvPicPr>
          <p:nvPr/>
        </p:nvPicPr>
        <p:blipFill>
          <a:blip r:embed="rId26"/>
          <a:stretch>
            <a:fillRect/>
          </a:stretch>
        </p:blipFill>
        <p:spPr>
          <a:xfrm>
            <a:off x="11447960" y="6031255"/>
            <a:ext cx="385211" cy="385211"/>
          </a:xfrm>
          <a:prstGeom prst="rect">
            <a:avLst/>
          </a:prstGeom>
        </p:spPr>
      </p:pic>
      <p:sp>
        <p:nvSpPr>
          <p:cNvPr id="212" name="TextBox 211"/>
          <p:cNvSpPr txBox="1"/>
          <p:nvPr/>
        </p:nvSpPr>
        <p:spPr>
          <a:xfrm>
            <a:off x="10748491" y="5994721"/>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13" name="Oval 212"/>
          <p:cNvSpPr/>
          <p:nvPr/>
        </p:nvSpPr>
        <p:spPr>
          <a:xfrm>
            <a:off x="12099140" y="599133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4" name="Picture 213"/>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12173185" y="6063031"/>
            <a:ext cx="327154" cy="327154"/>
          </a:xfrm>
          <a:prstGeom prst="rect">
            <a:avLst/>
          </a:prstGeom>
        </p:spPr>
      </p:pic>
      <p:pic>
        <p:nvPicPr>
          <p:cNvPr id="198" name="Picture 197"/>
          <p:cNvPicPr>
            <a:picLocks noChangeAspect="1"/>
          </p:cNvPicPr>
          <p:nvPr/>
        </p:nvPicPr>
        <p:blipFill>
          <a:blip r:embed="rId53" cstate="print">
            <a:extLst>
              <a:ext uri="{28A0092B-C50C-407E-A947-70E740481C1C}">
                <a14:useLocalDpi xmlns:a14="http://schemas.microsoft.com/office/drawing/2010/main" val="0"/>
              </a:ext>
            </a:extLst>
          </a:blip>
          <a:stretch>
            <a:fillRect/>
          </a:stretch>
        </p:blipFill>
        <p:spPr>
          <a:xfrm rot="19800000">
            <a:off x="10728081" y="5201715"/>
            <a:ext cx="846234" cy="687524"/>
          </a:xfrm>
          <a:prstGeom prst="rect">
            <a:avLst/>
          </a:prstGeom>
        </p:spPr>
      </p:pic>
      <p:pic>
        <p:nvPicPr>
          <p:cNvPr id="215" name="Picture 214"/>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rot="1800000" flipH="1">
            <a:off x="11707276" y="5205198"/>
            <a:ext cx="845157" cy="686649"/>
          </a:xfrm>
          <a:prstGeom prst="rect">
            <a:avLst/>
          </a:prstGeom>
        </p:spPr>
      </p:pic>
      <p:sp>
        <p:nvSpPr>
          <p:cNvPr id="205" name="Oval 204"/>
          <p:cNvSpPr/>
          <p:nvPr/>
        </p:nvSpPr>
        <p:spPr>
          <a:xfrm>
            <a:off x="11328132" y="5259324"/>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6" name="Oval 205"/>
          <p:cNvSpPr/>
          <p:nvPr/>
        </p:nvSpPr>
        <p:spPr>
          <a:xfrm>
            <a:off x="11387382" y="5321915"/>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6" name="Rounded Rectangle 215"/>
          <p:cNvSpPr/>
          <p:nvPr/>
        </p:nvSpPr>
        <p:spPr>
          <a:xfrm>
            <a:off x="8021136" y="3588787"/>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7" name="Rounded Rectangle 216"/>
          <p:cNvSpPr/>
          <p:nvPr/>
        </p:nvSpPr>
        <p:spPr>
          <a:xfrm>
            <a:off x="8098604" y="365469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8" name="Oval 217"/>
          <p:cNvSpPr/>
          <p:nvPr/>
        </p:nvSpPr>
        <p:spPr>
          <a:xfrm>
            <a:off x="8380892" y="4047513"/>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9" name="Oval 218"/>
          <p:cNvSpPr/>
          <p:nvPr/>
        </p:nvSpPr>
        <p:spPr>
          <a:xfrm>
            <a:off x="8445778" y="4115516"/>
            <a:ext cx="1438102" cy="143810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0" name="Flowchart: Terminator 219"/>
          <p:cNvSpPr/>
          <p:nvPr/>
        </p:nvSpPr>
        <p:spPr>
          <a:xfrm>
            <a:off x="8625684" y="358873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1" name="Picture 220"/>
          <p:cNvPicPr>
            <a:picLocks noChangeAspect="1"/>
          </p:cNvPicPr>
          <p:nvPr/>
        </p:nvPicPr>
        <p:blipFill>
          <a:blip r:embed="rId27"/>
          <a:stretch>
            <a:fillRect/>
          </a:stretch>
        </p:blipFill>
        <p:spPr>
          <a:xfrm>
            <a:off x="8860015" y="3627168"/>
            <a:ext cx="287866" cy="287866"/>
          </a:xfrm>
          <a:prstGeom prst="rect">
            <a:avLst/>
          </a:prstGeom>
        </p:spPr>
      </p:pic>
      <p:pic>
        <p:nvPicPr>
          <p:cNvPr id="222" name="Picture 221"/>
          <p:cNvPicPr>
            <a:picLocks noChangeAspect="1"/>
          </p:cNvPicPr>
          <p:nvPr/>
        </p:nvPicPr>
        <p:blipFill>
          <a:blip r:embed="rId27"/>
          <a:stretch>
            <a:fillRect/>
          </a:stretch>
        </p:blipFill>
        <p:spPr>
          <a:xfrm>
            <a:off x="9188023" y="3627168"/>
            <a:ext cx="287866" cy="287866"/>
          </a:xfrm>
          <a:prstGeom prst="rect">
            <a:avLst/>
          </a:prstGeom>
        </p:spPr>
      </p:pic>
      <p:sp>
        <p:nvSpPr>
          <p:cNvPr id="223" name="Flowchart: Terminator 222"/>
          <p:cNvSpPr/>
          <p:nvPr/>
        </p:nvSpPr>
        <p:spPr>
          <a:xfrm>
            <a:off x="8208270" y="5995323"/>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5" name="TextBox 224"/>
          <p:cNvSpPr txBox="1"/>
          <p:nvPr/>
        </p:nvSpPr>
        <p:spPr>
          <a:xfrm>
            <a:off x="8280374" y="5994721"/>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26" name="Oval 225"/>
          <p:cNvSpPr/>
          <p:nvPr/>
        </p:nvSpPr>
        <p:spPr>
          <a:xfrm>
            <a:off x="9631023" y="599133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7" name="Picture 226"/>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9705068" y="6063031"/>
            <a:ext cx="327154" cy="327154"/>
          </a:xfrm>
          <a:prstGeom prst="rect">
            <a:avLst/>
          </a:prstGeom>
        </p:spPr>
      </p:pic>
      <p:pic>
        <p:nvPicPr>
          <p:cNvPr id="232"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5">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9317561" y="5230777"/>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233"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5">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8079755" y="5217186"/>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230" name="Oval 229"/>
          <p:cNvSpPr/>
          <p:nvPr/>
        </p:nvSpPr>
        <p:spPr>
          <a:xfrm>
            <a:off x="8860015" y="5259324"/>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1" name="Oval 230"/>
          <p:cNvSpPr/>
          <p:nvPr/>
        </p:nvSpPr>
        <p:spPr>
          <a:xfrm>
            <a:off x="8919265" y="5321915"/>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4" name="Picture 233"/>
          <p:cNvPicPr>
            <a:picLocks noChangeAspect="1"/>
          </p:cNvPicPr>
          <p:nvPr/>
        </p:nvPicPr>
        <p:blipFill rotWithShape="1">
          <a:blip r:embed="rId25"/>
          <a:srcRect l="10818" t="1291"/>
          <a:stretch/>
        </p:blipFill>
        <p:spPr>
          <a:xfrm>
            <a:off x="9024717" y="6069958"/>
            <a:ext cx="325121" cy="324278"/>
          </a:xfrm>
          <a:prstGeom prst="ellipse">
            <a:avLst/>
          </a:prstGeom>
        </p:spPr>
      </p:pic>
      <p:sp>
        <p:nvSpPr>
          <p:cNvPr id="224" name="Rounded Rectangle 223"/>
          <p:cNvSpPr/>
          <p:nvPr/>
        </p:nvSpPr>
        <p:spPr>
          <a:xfrm>
            <a:off x="5414050" y="3588787"/>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8" name="Rounded Rectangle 227"/>
          <p:cNvSpPr/>
          <p:nvPr/>
        </p:nvSpPr>
        <p:spPr>
          <a:xfrm>
            <a:off x="5491518" y="3654696"/>
            <a:ext cx="2129678" cy="2916182"/>
          </a:xfrm>
          <a:prstGeom prst="roundRect">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9" name="Oval 228"/>
          <p:cNvSpPr/>
          <p:nvPr/>
        </p:nvSpPr>
        <p:spPr>
          <a:xfrm>
            <a:off x="5773806" y="4047513"/>
            <a:ext cx="1566488" cy="1566488"/>
          </a:xfrm>
          <a:prstGeom prst="ellipse">
            <a:avLst/>
          </a:prstGeom>
          <a:solidFill>
            <a:schemeClr val="bg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5" name="Oval 234"/>
          <p:cNvSpPr/>
          <p:nvPr/>
        </p:nvSpPr>
        <p:spPr>
          <a:xfrm>
            <a:off x="5838692" y="4115516"/>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6" name="Flowchart: Terminator 235"/>
          <p:cNvSpPr/>
          <p:nvPr/>
        </p:nvSpPr>
        <p:spPr>
          <a:xfrm>
            <a:off x="6018598" y="358873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7" name="Picture 236"/>
          <p:cNvPicPr>
            <a:picLocks noChangeAspect="1"/>
          </p:cNvPicPr>
          <p:nvPr/>
        </p:nvPicPr>
        <p:blipFill>
          <a:blip r:embed="rId27"/>
          <a:stretch>
            <a:fillRect/>
          </a:stretch>
        </p:blipFill>
        <p:spPr>
          <a:xfrm>
            <a:off x="6252929" y="3627168"/>
            <a:ext cx="287866" cy="287866"/>
          </a:xfrm>
          <a:prstGeom prst="rect">
            <a:avLst/>
          </a:prstGeom>
        </p:spPr>
      </p:pic>
      <p:pic>
        <p:nvPicPr>
          <p:cNvPr id="238" name="Picture 237"/>
          <p:cNvPicPr>
            <a:picLocks noChangeAspect="1"/>
          </p:cNvPicPr>
          <p:nvPr/>
        </p:nvPicPr>
        <p:blipFill>
          <a:blip r:embed="rId27"/>
          <a:stretch>
            <a:fillRect/>
          </a:stretch>
        </p:blipFill>
        <p:spPr>
          <a:xfrm>
            <a:off x="6580937" y="3627168"/>
            <a:ext cx="287866" cy="287866"/>
          </a:xfrm>
          <a:prstGeom prst="rect">
            <a:avLst/>
          </a:prstGeom>
        </p:spPr>
      </p:pic>
      <p:sp>
        <p:nvSpPr>
          <p:cNvPr id="239" name="Flowchart: Terminator 238"/>
          <p:cNvSpPr/>
          <p:nvPr/>
        </p:nvSpPr>
        <p:spPr>
          <a:xfrm>
            <a:off x="5601184" y="5995323"/>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0" name="TextBox 239"/>
          <p:cNvSpPr txBox="1"/>
          <p:nvPr/>
        </p:nvSpPr>
        <p:spPr>
          <a:xfrm>
            <a:off x="5673288" y="5994721"/>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41" name="Oval 240"/>
          <p:cNvSpPr/>
          <p:nvPr/>
        </p:nvSpPr>
        <p:spPr>
          <a:xfrm>
            <a:off x="7023937" y="599133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2" name="Picture 241"/>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7097982" y="6063031"/>
            <a:ext cx="327154" cy="327154"/>
          </a:xfrm>
          <a:prstGeom prst="rect">
            <a:avLst/>
          </a:prstGeom>
        </p:spPr>
      </p:pic>
      <p:sp>
        <p:nvSpPr>
          <p:cNvPr id="245" name="Oval 244"/>
          <p:cNvSpPr/>
          <p:nvPr/>
        </p:nvSpPr>
        <p:spPr>
          <a:xfrm>
            <a:off x="6252929" y="5259324"/>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6" name="Oval 245"/>
          <p:cNvSpPr/>
          <p:nvPr/>
        </p:nvSpPr>
        <p:spPr>
          <a:xfrm>
            <a:off x="6312179" y="5321915"/>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7" name="Picture 246"/>
          <p:cNvPicPr>
            <a:picLocks noChangeAspect="1"/>
          </p:cNvPicPr>
          <p:nvPr/>
        </p:nvPicPr>
        <p:blipFill rotWithShape="1">
          <a:blip r:embed="rId25"/>
          <a:srcRect l="10818" t="1291"/>
          <a:stretch/>
        </p:blipFill>
        <p:spPr>
          <a:xfrm>
            <a:off x="6417631" y="6069958"/>
            <a:ext cx="325121" cy="324278"/>
          </a:xfrm>
          <a:prstGeom prst="ellipse">
            <a:avLst/>
          </a:prstGeom>
        </p:spPr>
      </p:pic>
      <p:pic>
        <p:nvPicPr>
          <p:cNvPr id="248" name="Picture 12" descr="Isolated bat wing tattoo Royalty Free Vector Image"/>
          <p:cNvPicPr>
            <a:picLocks noChangeAspect="1" noChangeArrowheads="1"/>
          </p:cNvPicPr>
          <p:nvPr/>
        </p:nvPicPr>
        <p:blipFill rotWithShape="1">
          <a:blip r:embed="rId55" cstate="print">
            <a:duotone>
              <a:schemeClr val="bg2">
                <a:shade val="45000"/>
                <a:satMod val="135000"/>
              </a:schemeClr>
              <a:prstClr val="white"/>
            </a:duotone>
            <a:extLst>
              <a:ext uri="{BEBA8EAE-BF5A-486C-A8C5-ECC9F3942E4B}">
                <a14:imgProps xmlns:a14="http://schemas.microsoft.com/office/drawing/2010/main">
                  <a14:imgLayer r:embed="rId35">
                    <a14:imgEffect>
                      <a14:backgroundRemoval t="12017" b="78541" l="6019" r="95370"/>
                    </a14:imgEffect>
                    <a14:imgEffect>
                      <a14:brightnessContrast bright="40000" contrast="40000"/>
                    </a14:imgEffect>
                  </a14:imgLayer>
                </a14:imgProps>
              </a:ext>
              <a:ext uri="{28A0092B-C50C-407E-A947-70E740481C1C}">
                <a14:useLocalDpi xmlns:a14="http://schemas.microsoft.com/office/drawing/2010/main" val="0"/>
              </a:ext>
            </a:extLst>
          </a:blip>
          <a:srcRect t="10082" b="18988"/>
          <a:stretch/>
        </p:blipFill>
        <p:spPr bwMode="auto">
          <a:xfrm>
            <a:off x="5538448" y="5204691"/>
            <a:ext cx="846785" cy="548873"/>
          </a:xfrm>
          <a:prstGeom prst="rect">
            <a:avLst/>
          </a:prstGeom>
          <a:noFill/>
          <a:extLst>
            <a:ext uri="{909E8E84-426E-40DD-AFC4-6F175D3DCCD1}">
              <a14:hiddenFill xmlns:a14="http://schemas.microsoft.com/office/drawing/2010/main">
                <a:solidFill>
                  <a:srgbClr val="FFFFFF"/>
                </a:solidFill>
              </a14:hiddenFill>
            </a:ext>
          </a:extLst>
        </p:spPr>
      </p:pic>
      <p:sp>
        <p:nvSpPr>
          <p:cNvPr id="249" name="Rounded Rectangle 248"/>
          <p:cNvSpPr/>
          <p:nvPr/>
        </p:nvSpPr>
        <p:spPr>
          <a:xfrm>
            <a:off x="10489253" y="6973185"/>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0" name="Rounded Rectangle 249"/>
          <p:cNvSpPr/>
          <p:nvPr/>
        </p:nvSpPr>
        <p:spPr>
          <a:xfrm>
            <a:off x="10566721" y="7039094"/>
            <a:ext cx="2129678" cy="2916182"/>
          </a:xfrm>
          <a:prstGeom prst="roundRect">
            <a:avLst/>
          </a:prstGeom>
          <a:solidFill>
            <a:schemeClr val="tx1">
              <a:lumMod val="50000"/>
              <a:lumOff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1" name="Oval 250"/>
          <p:cNvSpPr/>
          <p:nvPr/>
        </p:nvSpPr>
        <p:spPr>
          <a:xfrm>
            <a:off x="10849009" y="7431911"/>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2" name="Oval 251"/>
          <p:cNvSpPr/>
          <p:nvPr/>
        </p:nvSpPr>
        <p:spPr>
          <a:xfrm>
            <a:off x="10913895" y="7499914"/>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3" name="Flowchart: Terminator 252"/>
          <p:cNvSpPr/>
          <p:nvPr/>
        </p:nvSpPr>
        <p:spPr>
          <a:xfrm>
            <a:off x="11093801" y="697313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4" name="Picture 253"/>
          <p:cNvPicPr>
            <a:picLocks noChangeAspect="1"/>
          </p:cNvPicPr>
          <p:nvPr/>
        </p:nvPicPr>
        <p:blipFill>
          <a:blip r:embed="rId27"/>
          <a:stretch>
            <a:fillRect/>
          </a:stretch>
        </p:blipFill>
        <p:spPr>
          <a:xfrm>
            <a:off x="11328132" y="7011566"/>
            <a:ext cx="287866" cy="287866"/>
          </a:xfrm>
          <a:prstGeom prst="rect">
            <a:avLst/>
          </a:prstGeom>
        </p:spPr>
      </p:pic>
      <p:pic>
        <p:nvPicPr>
          <p:cNvPr id="255" name="Picture 254"/>
          <p:cNvPicPr>
            <a:picLocks noChangeAspect="1"/>
          </p:cNvPicPr>
          <p:nvPr/>
        </p:nvPicPr>
        <p:blipFill>
          <a:blip r:embed="rId27"/>
          <a:stretch>
            <a:fillRect/>
          </a:stretch>
        </p:blipFill>
        <p:spPr>
          <a:xfrm>
            <a:off x="11656140" y="7011566"/>
            <a:ext cx="287866" cy="287866"/>
          </a:xfrm>
          <a:prstGeom prst="rect">
            <a:avLst/>
          </a:prstGeom>
        </p:spPr>
      </p:pic>
      <p:sp>
        <p:nvSpPr>
          <p:cNvPr id="256" name="Flowchart: Terminator 255"/>
          <p:cNvSpPr/>
          <p:nvPr/>
        </p:nvSpPr>
        <p:spPr>
          <a:xfrm>
            <a:off x="10683448" y="9096312"/>
            <a:ext cx="1911643" cy="784288"/>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400" i="1" dirty="0" smtClean="0">
                <a:solidFill>
                  <a:schemeClr val="tx1"/>
                </a:solidFill>
              </a:rPr>
              <a:t>Inflige 3 dégâts</a:t>
            </a:r>
            <a:endParaRPr lang="fr-FR" sz="1400" i="1" dirty="0">
              <a:solidFill>
                <a:schemeClr val="tx1"/>
              </a:solidFill>
            </a:endParaRPr>
          </a:p>
        </p:txBody>
      </p:sp>
      <p:pic>
        <p:nvPicPr>
          <p:cNvPr id="1026" name="Picture 2" descr="Yin Yang Icône Symbole D'harmonie Symbole Vecteur Rouge Et Noir Clip Art  Libres De Droits , Svg , Vecteurs Et Illustration. Image 81415785."/>
          <p:cNvPicPr>
            <a:picLocks noChangeAspect="1" noChangeArrowheads="1"/>
          </p:cNvPicPr>
          <p:nvPr/>
        </p:nvPicPr>
        <p:blipFill>
          <a:blip r:embed="rId56">
            <a:biLevel thresh="75000"/>
            <a:extLst>
              <a:ext uri="{BEBA8EAE-BF5A-486C-A8C5-ECC9F3942E4B}">
                <a14:imgProps xmlns:a14="http://schemas.microsoft.com/office/drawing/2010/main">
                  <a14:imgLayer r:embed="rId57">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19247468" y="-8109097"/>
            <a:ext cx="4286250" cy="428625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58">
            <a:extLst>
              <a:ext uri="{28A0092B-C50C-407E-A947-70E740481C1C}">
                <a14:useLocalDpi xmlns:a14="http://schemas.microsoft.com/office/drawing/2010/main" val="0"/>
              </a:ext>
            </a:extLst>
          </a:blip>
          <a:stretch>
            <a:fillRect/>
          </a:stretch>
        </p:blipFill>
        <p:spPr>
          <a:xfrm>
            <a:off x="6639710" y="-9126182"/>
            <a:ext cx="4876800" cy="4876800"/>
          </a:xfrm>
          <a:prstGeom prst="rect">
            <a:avLst/>
          </a:prstGeom>
        </p:spPr>
      </p:pic>
      <p:pic>
        <p:nvPicPr>
          <p:cNvPr id="11" name="Picture 10"/>
          <p:cNvPicPr>
            <a:picLocks noChangeAspect="1"/>
          </p:cNvPicPr>
          <p:nvPr/>
        </p:nvPicPr>
        <p:blipFill>
          <a:blip r:embed="rId59">
            <a:extLst>
              <a:ext uri="{28A0092B-C50C-407E-A947-70E740481C1C}">
                <a14:useLocalDpi xmlns:a14="http://schemas.microsoft.com/office/drawing/2010/main" val="0"/>
              </a:ext>
            </a:extLst>
          </a:blip>
          <a:stretch>
            <a:fillRect/>
          </a:stretch>
        </p:blipFill>
        <p:spPr>
          <a:xfrm>
            <a:off x="-8122920" y="-8404372"/>
            <a:ext cx="4876800" cy="4876800"/>
          </a:xfrm>
          <a:prstGeom prst="rect">
            <a:avLst/>
          </a:prstGeom>
        </p:spPr>
      </p:pic>
      <p:pic>
        <p:nvPicPr>
          <p:cNvPr id="267" name="Picture 2" descr="Yin Yang Icône Symbole D'harmonie Symbole Vecteur Rouge Et Noir Clip Art  Libres De Droits , Svg , Vecteurs Et Illustration. Image 81415785."/>
          <p:cNvPicPr>
            <a:picLocks noChangeAspect="1" noChangeArrowheads="1"/>
          </p:cNvPicPr>
          <p:nvPr/>
        </p:nvPicPr>
        <p:blipFill rotWithShape="1">
          <a:blip r:embed="rId56">
            <a:biLevel thresh="75000"/>
            <a:extLst>
              <a:ext uri="{BEBA8EAE-BF5A-486C-A8C5-ECC9F3942E4B}">
                <a14:imgProps xmlns:a14="http://schemas.microsoft.com/office/drawing/2010/main">
                  <a14:imgLayer r:embed="rId57">
                    <a14:imgEffect>
                      <a14:backgroundRemoval t="10000" b="90000" l="10000" r="90000"/>
                    </a14:imgEffect>
                  </a14:imgLayer>
                </a14:imgProps>
              </a:ext>
              <a:ext uri="{28A0092B-C50C-407E-A947-70E740481C1C}">
                <a14:useLocalDpi xmlns:a14="http://schemas.microsoft.com/office/drawing/2010/main" val="0"/>
              </a:ext>
            </a:extLst>
          </a:blip>
          <a:srcRect l="19101" t="19101" r="28826" b="28826"/>
          <a:stretch/>
        </p:blipFill>
        <p:spPr bwMode="auto">
          <a:xfrm>
            <a:off x="1120557" y="-14286432"/>
            <a:ext cx="2231987" cy="2231987"/>
          </a:xfrm>
          <a:prstGeom prst="ellipse">
            <a:avLst/>
          </a:prstGeom>
          <a:noFill/>
          <a:extLst>
            <a:ext uri="{909E8E84-426E-40DD-AFC4-6F175D3DCCD1}">
              <a14:hiddenFill xmlns:a14="http://schemas.microsoft.com/office/drawing/2010/main">
                <a:solidFill>
                  <a:srgbClr val="FFFFFF"/>
                </a:solidFill>
              </a14:hiddenFill>
            </a:ext>
          </a:extLst>
        </p:spPr>
      </p:pic>
      <p:pic>
        <p:nvPicPr>
          <p:cNvPr id="268" name="Picture 2" descr="Yin Yang Icône Symbole D'harmonie Symbole Vecteur Rouge Et Noir Clip Art  Libres De Droits , Svg , Vecteurs Et Illustration. Image 81415785."/>
          <p:cNvPicPr>
            <a:picLocks noChangeAspect="1" noChangeArrowheads="1"/>
          </p:cNvPicPr>
          <p:nvPr/>
        </p:nvPicPr>
        <p:blipFill rotWithShape="1">
          <a:blip r:embed="rId56">
            <a:biLevel thresh="75000"/>
            <a:extLst>
              <a:ext uri="{BEBA8EAE-BF5A-486C-A8C5-ECC9F3942E4B}">
                <a14:imgProps xmlns:a14="http://schemas.microsoft.com/office/drawing/2010/main">
                  <a14:imgLayer r:embed="rId57">
                    <a14:imgEffect>
                      <a14:backgroundRemoval t="10000" b="90000" l="10000" r="90000"/>
                    </a14:imgEffect>
                  </a14:imgLayer>
                </a14:imgProps>
              </a:ext>
              <a:ext uri="{28A0092B-C50C-407E-A947-70E740481C1C}">
                <a14:useLocalDpi xmlns:a14="http://schemas.microsoft.com/office/drawing/2010/main" val="0"/>
              </a:ext>
            </a:extLst>
          </a:blip>
          <a:srcRect l="19101" t="19101" r="28826" b="28826"/>
          <a:stretch/>
        </p:blipFill>
        <p:spPr bwMode="auto">
          <a:xfrm rot="10800000">
            <a:off x="1405840" y="-14187636"/>
            <a:ext cx="2231987" cy="2231987"/>
          </a:xfrm>
          <a:prstGeom prst="ellipse">
            <a:avLst/>
          </a:prstGeom>
          <a:noFill/>
          <a:extLst>
            <a:ext uri="{909E8E84-426E-40DD-AFC4-6F175D3DCCD1}">
              <a14:hiddenFill xmlns:a14="http://schemas.microsoft.com/office/drawing/2010/main">
                <a:solidFill>
                  <a:srgbClr val="FFFFFF"/>
                </a:solidFill>
              </a14:hiddenFill>
            </a:ext>
          </a:extLst>
        </p:spPr>
      </p:pic>
      <p:pic>
        <p:nvPicPr>
          <p:cNvPr id="37" name="Picture 36"/>
          <p:cNvPicPr>
            <a:picLocks noChangeAspect="1"/>
          </p:cNvPicPr>
          <p:nvPr/>
        </p:nvPicPr>
        <p:blipFill>
          <a:blip r:embed="rId60">
            <a:duotone>
              <a:schemeClr val="bg2">
                <a:shade val="45000"/>
                <a:satMod val="135000"/>
              </a:schemeClr>
              <a:prstClr val="white"/>
            </a:duotone>
          </a:blip>
          <a:stretch>
            <a:fillRect/>
          </a:stretch>
        </p:blipFill>
        <p:spPr>
          <a:xfrm>
            <a:off x="-3299880" y="-14571645"/>
            <a:ext cx="2517866" cy="2334970"/>
          </a:xfrm>
          <a:prstGeom prst="rect">
            <a:avLst/>
          </a:prstGeom>
        </p:spPr>
      </p:pic>
      <p:sp>
        <p:nvSpPr>
          <p:cNvPr id="271" name="Oval 270"/>
          <p:cNvSpPr/>
          <p:nvPr/>
        </p:nvSpPr>
        <p:spPr>
          <a:xfrm>
            <a:off x="1170914" y="-14340840"/>
            <a:ext cx="2416156" cy="2416154"/>
          </a:xfrm>
          <a:prstGeom prst="ellipse">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 name="Picture 4" descr="Yin yang symbol flat icon isolated on white background peintures murales •  tableaux tiré, stylisé, nature | myloview.fr"/>
          <p:cNvPicPr>
            <a:picLocks noChangeAspect="1" noChangeArrowheads="1"/>
          </p:cNvPicPr>
          <p:nvPr/>
        </p:nvPicPr>
        <p:blipFill>
          <a:blip r:embed="rId61">
            <a:extLst>
              <a:ext uri="{BEBA8EAE-BF5A-486C-A8C5-ECC9F3942E4B}">
                <a14:imgProps xmlns:a14="http://schemas.microsoft.com/office/drawing/2010/main">
                  <a14:imgLayer r:embed="rId62">
                    <a14:imgEffect>
                      <a14:backgroundRemoval t="0" b="100000" l="0" r="100000"/>
                    </a14:imgEffect>
                  </a14:imgLayer>
                </a14:imgProps>
              </a:ext>
              <a:ext uri="{28A0092B-C50C-407E-A947-70E740481C1C}">
                <a14:useLocalDpi xmlns:a14="http://schemas.microsoft.com/office/drawing/2010/main" val="0"/>
              </a:ext>
            </a:extLst>
          </a:blip>
          <a:srcRect/>
          <a:stretch>
            <a:fillRect/>
          </a:stretch>
        </p:blipFill>
        <p:spPr bwMode="auto">
          <a:xfrm>
            <a:off x="11305372" y="-15511473"/>
            <a:ext cx="38100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272" name="Picture 4" descr="Yin yang symbol flat icon isolated on white background peintures murales •  tableaux tiré, stylisé, nature | myloview.fr"/>
          <p:cNvPicPr>
            <a:picLocks noChangeAspect="1" noChangeArrowheads="1"/>
          </p:cNvPicPr>
          <p:nvPr/>
        </p:nvPicPr>
        <p:blipFill>
          <a:blip r:embed="rId61">
            <a:lum bright="70000" contrast="-70000"/>
            <a:extLst>
              <a:ext uri="{BEBA8EAE-BF5A-486C-A8C5-ECC9F3942E4B}">
                <a14:imgProps xmlns:a14="http://schemas.microsoft.com/office/drawing/2010/main">
                  <a14:imgLayer r:embed="rId62">
                    <a14:imgEffect>
                      <a14:backgroundRemoval t="0" b="100000" l="0" r="100000"/>
                    </a14:imgEffect>
                  </a14:imgLayer>
                </a14:imgProps>
              </a:ext>
              <a:ext uri="{28A0092B-C50C-407E-A947-70E740481C1C}">
                <a14:useLocalDpi xmlns:a14="http://schemas.microsoft.com/office/drawing/2010/main" val="0"/>
              </a:ext>
            </a:extLst>
          </a:blip>
          <a:srcRect/>
          <a:stretch>
            <a:fillRect/>
          </a:stretch>
        </p:blipFill>
        <p:spPr bwMode="auto">
          <a:xfrm>
            <a:off x="16249340" y="-15205141"/>
            <a:ext cx="38100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273" name="Picture 4" descr="Yin yang symbol flat icon isolated on white background peintures murales •  tableaux tiré, stylisé, nature | myloview.fr"/>
          <p:cNvPicPr>
            <a:picLocks noChangeAspect="1" noChangeArrowheads="1"/>
          </p:cNvPicPr>
          <p:nvPr/>
        </p:nvPicPr>
        <p:blipFill>
          <a:blip r:embed="rId61">
            <a:extLst>
              <a:ext uri="{BEBA8EAE-BF5A-486C-A8C5-ECC9F3942E4B}">
                <a14:imgProps xmlns:a14="http://schemas.microsoft.com/office/drawing/2010/main">
                  <a14:imgLayer r:embed="rId62">
                    <a14:imgEffect>
                      <a14:backgroundRemoval t="0" b="100000" l="0" r="100000"/>
                    </a14:imgEffect>
                  </a14:imgLayer>
                </a14:imgProps>
              </a:ext>
              <a:ext uri="{28A0092B-C50C-407E-A947-70E740481C1C}">
                <a14:useLocalDpi xmlns:a14="http://schemas.microsoft.com/office/drawing/2010/main" val="0"/>
              </a:ext>
            </a:extLst>
          </a:blip>
          <a:srcRect/>
          <a:stretch>
            <a:fillRect/>
          </a:stretch>
        </p:blipFill>
        <p:spPr bwMode="auto">
          <a:xfrm>
            <a:off x="4312112" y="-14678943"/>
            <a:ext cx="2787869" cy="2787869"/>
          </a:xfrm>
          <a:prstGeom prst="rect">
            <a:avLst/>
          </a:prstGeom>
          <a:noFill/>
          <a:extLst>
            <a:ext uri="{909E8E84-426E-40DD-AFC4-6F175D3DCCD1}">
              <a14:hiddenFill xmlns:a14="http://schemas.microsoft.com/office/drawing/2010/main">
                <a:solidFill>
                  <a:srgbClr val="FFFFFF"/>
                </a:solidFill>
              </a14:hiddenFill>
            </a:ext>
          </a:extLst>
        </p:spPr>
      </p:pic>
      <p:sp>
        <p:nvSpPr>
          <p:cNvPr id="61" name="Oval 60"/>
          <p:cNvSpPr/>
          <p:nvPr/>
        </p:nvSpPr>
        <p:spPr>
          <a:xfrm>
            <a:off x="5575774" y="-14018414"/>
            <a:ext cx="300942" cy="300942"/>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4" name="Oval 273"/>
          <p:cNvSpPr/>
          <p:nvPr/>
        </p:nvSpPr>
        <p:spPr>
          <a:xfrm>
            <a:off x="5583086" y="-12819691"/>
            <a:ext cx="300942" cy="300942"/>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2" name="Picture 61"/>
          <p:cNvPicPr>
            <a:picLocks noChangeAspect="1"/>
          </p:cNvPicPr>
          <p:nvPr/>
        </p:nvPicPr>
        <p:blipFill rotWithShape="1">
          <a:blip r:embed="rId63"/>
          <a:srcRect l="4297" t="4324" r="4372" b="4326"/>
          <a:stretch/>
        </p:blipFill>
        <p:spPr>
          <a:xfrm>
            <a:off x="2910840" y="-11287759"/>
            <a:ext cx="2550160" cy="2545080"/>
          </a:xfrm>
          <a:prstGeom prst="rect">
            <a:avLst/>
          </a:prstGeom>
        </p:spPr>
      </p:pic>
      <p:pic>
        <p:nvPicPr>
          <p:cNvPr id="80" name="Picture 79"/>
          <p:cNvPicPr>
            <a:picLocks noChangeAspect="1"/>
          </p:cNvPicPr>
          <p:nvPr/>
        </p:nvPicPr>
        <p:blipFill>
          <a:blip r:embed="rId64"/>
          <a:stretch>
            <a:fillRect/>
          </a:stretch>
        </p:blipFill>
        <p:spPr>
          <a:xfrm>
            <a:off x="-42000" y="-11366919"/>
            <a:ext cx="2517866" cy="2499577"/>
          </a:xfrm>
          <a:prstGeom prst="rect">
            <a:avLst/>
          </a:prstGeom>
        </p:spPr>
      </p:pic>
      <p:sp>
        <p:nvSpPr>
          <p:cNvPr id="275" name="Rounded Rectangle 274"/>
          <p:cNvSpPr/>
          <p:nvPr/>
        </p:nvSpPr>
        <p:spPr>
          <a:xfrm>
            <a:off x="8021136" y="679209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6" name="Rounded Rectangle 275"/>
          <p:cNvSpPr/>
          <p:nvPr/>
        </p:nvSpPr>
        <p:spPr>
          <a:xfrm>
            <a:off x="8098604" y="685800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7" name="Oval 276"/>
          <p:cNvSpPr/>
          <p:nvPr/>
        </p:nvSpPr>
        <p:spPr>
          <a:xfrm>
            <a:off x="8380892" y="725081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8" name="Oval 277"/>
          <p:cNvSpPr/>
          <p:nvPr/>
        </p:nvSpPr>
        <p:spPr>
          <a:xfrm>
            <a:off x="8445778" y="7318820"/>
            <a:ext cx="1438102" cy="143810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9" name="Flowchart: Terminator 278"/>
          <p:cNvSpPr/>
          <p:nvPr/>
        </p:nvSpPr>
        <p:spPr>
          <a:xfrm>
            <a:off x="8625684" y="679203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0" name="Picture 279"/>
          <p:cNvPicPr>
            <a:picLocks noChangeAspect="1"/>
          </p:cNvPicPr>
          <p:nvPr/>
        </p:nvPicPr>
        <p:blipFill>
          <a:blip r:embed="rId27"/>
          <a:stretch>
            <a:fillRect/>
          </a:stretch>
        </p:blipFill>
        <p:spPr>
          <a:xfrm>
            <a:off x="8860015" y="6830472"/>
            <a:ext cx="287866" cy="287866"/>
          </a:xfrm>
          <a:prstGeom prst="rect">
            <a:avLst/>
          </a:prstGeom>
        </p:spPr>
      </p:pic>
      <p:pic>
        <p:nvPicPr>
          <p:cNvPr id="281" name="Picture 280"/>
          <p:cNvPicPr>
            <a:picLocks noChangeAspect="1"/>
          </p:cNvPicPr>
          <p:nvPr/>
        </p:nvPicPr>
        <p:blipFill>
          <a:blip r:embed="rId27"/>
          <a:stretch>
            <a:fillRect/>
          </a:stretch>
        </p:blipFill>
        <p:spPr>
          <a:xfrm>
            <a:off x="9188023" y="6830472"/>
            <a:ext cx="287866" cy="287866"/>
          </a:xfrm>
          <a:prstGeom prst="rect">
            <a:avLst/>
          </a:prstGeom>
        </p:spPr>
      </p:pic>
      <p:sp>
        <p:nvSpPr>
          <p:cNvPr id="282" name="Flowchart: Terminator 281"/>
          <p:cNvSpPr/>
          <p:nvPr/>
        </p:nvSpPr>
        <p:spPr>
          <a:xfrm>
            <a:off x="8208270" y="919862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3" name="TextBox 282"/>
          <p:cNvSpPr txBox="1"/>
          <p:nvPr/>
        </p:nvSpPr>
        <p:spPr>
          <a:xfrm>
            <a:off x="8280374" y="9198025"/>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84" name="Oval 283"/>
          <p:cNvSpPr/>
          <p:nvPr/>
        </p:nvSpPr>
        <p:spPr>
          <a:xfrm>
            <a:off x="9631023" y="919463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5" name="Picture 284"/>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9705068" y="9266335"/>
            <a:ext cx="327154" cy="327154"/>
          </a:xfrm>
          <a:prstGeom prst="rect">
            <a:avLst/>
          </a:prstGeom>
        </p:spPr>
      </p:pic>
      <p:pic>
        <p:nvPicPr>
          <p:cNvPr id="286" name="Picture 12" descr="Isolated bat wing tattoo Royalty Free Vector Image"/>
          <p:cNvPicPr>
            <a:picLocks noChangeAspect="1" noChangeArrowheads="1"/>
          </p:cNvPicPr>
          <p:nvPr/>
        </p:nvPicPr>
        <p:blipFill rotWithShape="1">
          <a:blip r:embed="rId36" cstate="print">
            <a:extLst>
              <a:ext uri="{BEBA8EAE-BF5A-486C-A8C5-ECC9F3942E4B}">
                <a14:imgProps xmlns:a14="http://schemas.microsoft.com/office/drawing/2010/main">
                  <a14:imgLayer r:embed="rId35">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flipV="1">
            <a:off x="9337492" y="8451921"/>
            <a:ext cx="890790" cy="534725"/>
          </a:xfrm>
          <a:prstGeom prst="rect">
            <a:avLst/>
          </a:prstGeom>
          <a:noFill/>
          <a:extLst>
            <a:ext uri="{909E8E84-426E-40DD-AFC4-6F175D3DCCD1}">
              <a14:hiddenFill xmlns:a14="http://schemas.microsoft.com/office/drawing/2010/main">
                <a:solidFill>
                  <a:srgbClr val="FFFFFF"/>
                </a:solidFill>
              </a14:hiddenFill>
            </a:ext>
          </a:extLst>
        </p:spPr>
      </p:pic>
      <p:pic>
        <p:nvPicPr>
          <p:cNvPr id="287"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5">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V="1">
            <a:off x="8099686" y="8437223"/>
            <a:ext cx="905328" cy="543452"/>
          </a:xfrm>
          <a:prstGeom prst="rect">
            <a:avLst/>
          </a:prstGeom>
          <a:noFill/>
          <a:extLst>
            <a:ext uri="{909E8E84-426E-40DD-AFC4-6F175D3DCCD1}">
              <a14:hiddenFill xmlns:a14="http://schemas.microsoft.com/office/drawing/2010/main">
                <a:solidFill>
                  <a:srgbClr val="FFFFFF"/>
                </a:solidFill>
              </a14:hiddenFill>
            </a:ext>
          </a:extLst>
        </p:spPr>
      </p:pic>
      <p:sp>
        <p:nvSpPr>
          <p:cNvPr id="288" name="Oval 287"/>
          <p:cNvSpPr/>
          <p:nvPr/>
        </p:nvSpPr>
        <p:spPr>
          <a:xfrm>
            <a:off x="8860015" y="8462628"/>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9" name="Oval 288"/>
          <p:cNvSpPr/>
          <p:nvPr/>
        </p:nvSpPr>
        <p:spPr>
          <a:xfrm>
            <a:off x="8919265" y="852521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0" name="Picture 289"/>
          <p:cNvPicPr>
            <a:picLocks noChangeAspect="1"/>
          </p:cNvPicPr>
          <p:nvPr/>
        </p:nvPicPr>
        <p:blipFill rotWithShape="1">
          <a:blip r:embed="rId25"/>
          <a:srcRect l="10818" t="1291"/>
          <a:stretch/>
        </p:blipFill>
        <p:spPr>
          <a:xfrm>
            <a:off x="9024717" y="9273262"/>
            <a:ext cx="325121" cy="324278"/>
          </a:xfrm>
          <a:prstGeom prst="ellipse">
            <a:avLst/>
          </a:prstGeom>
        </p:spPr>
      </p:pic>
      <p:pic>
        <p:nvPicPr>
          <p:cNvPr id="125" name="Picture 124"/>
          <p:cNvPicPr>
            <a:picLocks noChangeAspect="1"/>
          </p:cNvPicPr>
          <p:nvPr/>
        </p:nvPicPr>
        <p:blipFill>
          <a:blip r:embed="rId65">
            <a:extLst>
              <a:ext uri="{28A0092B-C50C-407E-A947-70E740481C1C}">
                <a14:useLocalDpi xmlns:a14="http://schemas.microsoft.com/office/drawing/2010/main" val="0"/>
              </a:ext>
            </a:extLst>
          </a:blip>
          <a:stretch>
            <a:fillRect/>
          </a:stretch>
        </p:blipFill>
        <p:spPr>
          <a:xfrm>
            <a:off x="-11128689" y="-4987285"/>
            <a:ext cx="5192113" cy="5192113"/>
          </a:xfrm>
          <a:prstGeom prst="rect">
            <a:avLst/>
          </a:prstGeom>
        </p:spPr>
      </p:pic>
      <p:pic>
        <p:nvPicPr>
          <p:cNvPr id="1024" name="Picture 1023"/>
          <p:cNvPicPr>
            <a:picLocks noChangeAspect="1"/>
          </p:cNvPicPr>
          <p:nvPr/>
        </p:nvPicPr>
        <p:blipFill>
          <a:blip r:embed="rId66">
            <a:extLst>
              <a:ext uri="{28A0092B-C50C-407E-A947-70E740481C1C}">
                <a14:useLocalDpi xmlns:a14="http://schemas.microsoft.com/office/drawing/2010/main" val="0"/>
              </a:ext>
            </a:extLst>
          </a:blip>
          <a:stretch>
            <a:fillRect/>
          </a:stretch>
        </p:blipFill>
        <p:spPr>
          <a:xfrm>
            <a:off x="-14378466" y="2820924"/>
            <a:ext cx="4876800" cy="4876800"/>
          </a:xfrm>
          <a:prstGeom prst="rect">
            <a:avLst/>
          </a:prstGeom>
        </p:spPr>
      </p:pic>
      <p:pic>
        <p:nvPicPr>
          <p:cNvPr id="1025" name="Picture 1024"/>
          <p:cNvPicPr>
            <a:picLocks noChangeAspect="1"/>
          </p:cNvPicPr>
          <p:nvPr/>
        </p:nvPicPr>
        <p:blipFill>
          <a:blip r:embed="rId67">
            <a:extLst>
              <a:ext uri="{28A0092B-C50C-407E-A947-70E740481C1C}">
                <a14:useLocalDpi xmlns:a14="http://schemas.microsoft.com/office/drawing/2010/main" val="0"/>
              </a:ext>
            </a:extLst>
          </a:blip>
          <a:stretch>
            <a:fillRect/>
          </a:stretch>
        </p:blipFill>
        <p:spPr>
          <a:xfrm>
            <a:off x="-14269491" y="6563803"/>
            <a:ext cx="7953375" cy="5915025"/>
          </a:xfrm>
          <a:prstGeom prst="rect">
            <a:avLst/>
          </a:prstGeom>
        </p:spPr>
      </p:pic>
      <p:pic>
        <p:nvPicPr>
          <p:cNvPr id="1027" name="Picture 1026"/>
          <p:cNvPicPr>
            <a:picLocks noChangeAspect="1"/>
          </p:cNvPicPr>
          <p:nvPr/>
        </p:nvPicPr>
        <p:blipFill>
          <a:blip r:embed="rId68">
            <a:extLst>
              <a:ext uri="{28A0092B-C50C-407E-A947-70E740481C1C}">
                <a14:useLocalDpi xmlns:a14="http://schemas.microsoft.com/office/drawing/2010/main" val="0"/>
              </a:ext>
            </a:extLst>
          </a:blip>
          <a:stretch>
            <a:fillRect/>
          </a:stretch>
        </p:blipFill>
        <p:spPr>
          <a:xfrm>
            <a:off x="-8167370" y="6865242"/>
            <a:ext cx="6858000" cy="6858000"/>
          </a:xfrm>
          <a:prstGeom prst="rect">
            <a:avLst/>
          </a:prstGeom>
        </p:spPr>
      </p:pic>
      <p:sp>
        <p:nvSpPr>
          <p:cNvPr id="291" name="Rounded Rectangle 290"/>
          <p:cNvSpPr/>
          <p:nvPr/>
        </p:nvSpPr>
        <p:spPr>
          <a:xfrm>
            <a:off x="5414050" y="679209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2" name="Rounded Rectangle 291"/>
          <p:cNvSpPr/>
          <p:nvPr/>
        </p:nvSpPr>
        <p:spPr>
          <a:xfrm>
            <a:off x="5491518" y="685800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3" name="Oval 292"/>
          <p:cNvSpPr/>
          <p:nvPr/>
        </p:nvSpPr>
        <p:spPr>
          <a:xfrm>
            <a:off x="5773806" y="725081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4" name="Oval 293"/>
          <p:cNvSpPr/>
          <p:nvPr/>
        </p:nvSpPr>
        <p:spPr>
          <a:xfrm>
            <a:off x="5838692" y="7318820"/>
            <a:ext cx="1438102" cy="143810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5" name="Flowchart: Terminator 294"/>
          <p:cNvSpPr/>
          <p:nvPr/>
        </p:nvSpPr>
        <p:spPr>
          <a:xfrm>
            <a:off x="6018598" y="679203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6" name="Picture 295"/>
          <p:cNvPicPr>
            <a:picLocks noChangeAspect="1"/>
          </p:cNvPicPr>
          <p:nvPr/>
        </p:nvPicPr>
        <p:blipFill>
          <a:blip r:embed="rId27"/>
          <a:stretch>
            <a:fillRect/>
          </a:stretch>
        </p:blipFill>
        <p:spPr>
          <a:xfrm>
            <a:off x="6252929" y="6830472"/>
            <a:ext cx="287866" cy="287866"/>
          </a:xfrm>
          <a:prstGeom prst="rect">
            <a:avLst/>
          </a:prstGeom>
        </p:spPr>
      </p:pic>
      <p:pic>
        <p:nvPicPr>
          <p:cNvPr id="297" name="Picture 296"/>
          <p:cNvPicPr>
            <a:picLocks noChangeAspect="1"/>
          </p:cNvPicPr>
          <p:nvPr/>
        </p:nvPicPr>
        <p:blipFill>
          <a:blip r:embed="rId27"/>
          <a:stretch>
            <a:fillRect/>
          </a:stretch>
        </p:blipFill>
        <p:spPr>
          <a:xfrm>
            <a:off x="6580937" y="6830472"/>
            <a:ext cx="287866" cy="287866"/>
          </a:xfrm>
          <a:prstGeom prst="rect">
            <a:avLst/>
          </a:prstGeom>
        </p:spPr>
      </p:pic>
      <p:sp>
        <p:nvSpPr>
          <p:cNvPr id="298" name="Flowchart: Terminator 297"/>
          <p:cNvSpPr/>
          <p:nvPr/>
        </p:nvSpPr>
        <p:spPr>
          <a:xfrm>
            <a:off x="5601184" y="919862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9" name="TextBox 298"/>
          <p:cNvSpPr txBox="1"/>
          <p:nvPr/>
        </p:nvSpPr>
        <p:spPr>
          <a:xfrm>
            <a:off x="5673288" y="9198025"/>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300" name="Oval 299"/>
          <p:cNvSpPr/>
          <p:nvPr/>
        </p:nvSpPr>
        <p:spPr>
          <a:xfrm>
            <a:off x="7023937" y="919463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1" name="Picture 300"/>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7097982" y="9266335"/>
            <a:ext cx="327154" cy="327154"/>
          </a:xfrm>
          <a:prstGeom prst="rect">
            <a:avLst/>
          </a:prstGeom>
        </p:spPr>
      </p:pic>
      <p:sp>
        <p:nvSpPr>
          <p:cNvPr id="304" name="Oval 303"/>
          <p:cNvSpPr/>
          <p:nvPr/>
        </p:nvSpPr>
        <p:spPr>
          <a:xfrm>
            <a:off x="6252929" y="8462628"/>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5" name="Oval 304"/>
          <p:cNvSpPr/>
          <p:nvPr/>
        </p:nvSpPr>
        <p:spPr>
          <a:xfrm>
            <a:off x="6312179" y="852521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6" name="Picture 305"/>
          <p:cNvPicPr>
            <a:picLocks noChangeAspect="1"/>
          </p:cNvPicPr>
          <p:nvPr/>
        </p:nvPicPr>
        <p:blipFill rotWithShape="1">
          <a:blip r:embed="rId25"/>
          <a:srcRect l="10818" t="1291"/>
          <a:stretch/>
        </p:blipFill>
        <p:spPr>
          <a:xfrm>
            <a:off x="6417631" y="9273262"/>
            <a:ext cx="325121" cy="324278"/>
          </a:xfrm>
          <a:prstGeom prst="ellipse">
            <a:avLst/>
          </a:prstGeom>
        </p:spPr>
      </p:pic>
      <p:pic>
        <p:nvPicPr>
          <p:cNvPr id="307" name="Picture 306"/>
          <p:cNvPicPr>
            <a:picLocks noChangeAspect="1"/>
          </p:cNvPicPr>
          <p:nvPr/>
        </p:nvPicPr>
        <p:blipFill>
          <a:blip r:embed="rId69" cstate="print">
            <a:extLst>
              <a:ext uri="{28A0092B-C50C-407E-A947-70E740481C1C}">
                <a14:useLocalDpi xmlns:a14="http://schemas.microsoft.com/office/drawing/2010/main" val="0"/>
              </a:ext>
            </a:extLst>
          </a:blip>
          <a:stretch>
            <a:fillRect/>
          </a:stretch>
        </p:blipFill>
        <p:spPr>
          <a:xfrm rot="1019687">
            <a:off x="6849409" y="8531634"/>
            <a:ext cx="623002" cy="463334"/>
          </a:xfrm>
          <a:prstGeom prst="rect">
            <a:avLst/>
          </a:prstGeom>
        </p:spPr>
      </p:pic>
      <p:pic>
        <p:nvPicPr>
          <p:cNvPr id="308" name="Picture 307"/>
          <p:cNvPicPr>
            <a:picLocks noChangeAspect="1"/>
          </p:cNvPicPr>
          <p:nvPr/>
        </p:nvPicPr>
        <p:blipFill>
          <a:blip r:embed="rId70" cstate="print">
            <a:extLst>
              <a:ext uri="{28A0092B-C50C-407E-A947-70E740481C1C}">
                <a14:useLocalDpi xmlns:a14="http://schemas.microsoft.com/office/drawing/2010/main" val="0"/>
              </a:ext>
            </a:extLst>
          </a:blip>
          <a:stretch>
            <a:fillRect/>
          </a:stretch>
        </p:blipFill>
        <p:spPr>
          <a:xfrm rot="1019687" flipV="1">
            <a:off x="6805832" y="8868448"/>
            <a:ext cx="331524" cy="246558"/>
          </a:xfrm>
          <a:prstGeom prst="rect">
            <a:avLst/>
          </a:prstGeom>
        </p:spPr>
      </p:pic>
      <p:pic>
        <p:nvPicPr>
          <p:cNvPr id="311" name="Picture 310"/>
          <p:cNvPicPr>
            <a:picLocks noChangeAspect="1"/>
          </p:cNvPicPr>
          <p:nvPr/>
        </p:nvPicPr>
        <p:blipFill>
          <a:blip r:embed="rId69" cstate="print">
            <a:extLst>
              <a:ext uri="{28A0092B-C50C-407E-A947-70E740481C1C}">
                <a14:useLocalDpi xmlns:a14="http://schemas.microsoft.com/office/drawing/2010/main" val="0"/>
              </a:ext>
            </a:extLst>
          </a:blip>
          <a:stretch>
            <a:fillRect/>
          </a:stretch>
        </p:blipFill>
        <p:spPr>
          <a:xfrm rot="20700000" flipH="1">
            <a:off x="5661250" y="8538795"/>
            <a:ext cx="621551" cy="462255"/>
          </a:xfrm>
          <a:prstGeom prst="rect">
            <a:avLst/>
          </a:prstGeom>
        </p:spPr>
      </p:pic>
      <p:pic>
        <p:nvPicPr>
          <p:cNvPr id="312" name="Picture 311"/>
          <p:cNvPicPr>
            <a:picLocks noChangeAspect="1"/>
          </p:cNvPicPr>
          <p:nvPr/>
        </p:nvPicPr>
        <p:blipFill>
          <a:blip r:embed="rId70" cstate="print">
            <a:extLst>
              <a:ext uri="{28A0092B-C50C-407E-A947-70E740481C1C}">
                <a14:useLocalDpi xmlns:a14="http://schemas.microsoft.com/office/drawing/2010/main" val="0"/>
              </a:ext>
            </a:extLst>
          </a:blip>
          <a:stretch>
            <a:fillRect/>
          </a:stretch>
        </p:blipFill>
        <p:spPr>
          <a:xfrm rot="21242790" flipH="1" flipV="1">
            <a:off x="6008484" y="8880478"/>
            <a:ext cx="331181" cy="246303"/>
          </a:xfrm>
          <a:prstGeom prst="rect">
            <a:avLst/>
          </a:prstGeom>
        </p:spPr>
      </p:pic>
      <p:sp>
        <p:nvSpPr>
          <p:cNvPr id="317" name="Rounded Rectangle 316"/>
          <p:cNvSpPr/>
          <p:nvPr/>
        </p:nvSpPr>
        <p:spPr>
          <a:xfrm>
            <a:off x="15461693" y="683329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8" name="Rounded Rectangle 317"/>
          <p:cNvSpPr/>
          <p:nvPr/>
        </p:nvSpPr>
        <p:spPr>
          <a:xfrm>
            <a:off x="15539161" y="689919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9" name="Oval 318"/>
          <p:cNvSpPr/>
          <p:nvPr/>
        </p:nvSpPr>
        <p:spPr>
          <a:xfrm>
            <a:off x="15821449" y="729201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0" name="Oval 319"/>
          <p:cNvSpPr/>
          <p:nvPr/>
        </p:nvSpPr>
        <p:spPr>
          <a:xfrm>
            <a:off x="15886335" y="736001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1" name="Picture 8" descr="Illustration Wings Tattoo Style Isolated On Stock Vector (Royalty Free)  1533319595 | Shutterstock"/>
          <p:cNvPicPr>
            <a:picLocks noChangeAspect="1" noChangeArrowheads="1"/>
          </p:cNvPicPr>
          <p:nvPr/>
        </p:nvPicPr>
        <p:blipFill rotWithShape="1">
          <a:blip r:embed="rId28" cstate="print">
            <a:extLst>
              <a:ext uri="{BEBA8EAE-BF5A-486C-A8C5-ECC9F3942E4B}">
                <a14:imgProps xmlns:a14="http://schemas.microsoft.com/office/drawing/2010/main">
                  <a14:imgLayer r:embed="rId29">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flipH="1">
            <a:off x="16852275" y="8410274"/>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322" name="Picture 8" descr="Illustration Wings Tattoo Style Isolated On Stock Vector (Royalty Free)  1533319595 | Shutterstock"/>
          <p:cNvPicPr>
            <a:picLocks noChangeAspect="1" noChangeArrowheads="1"/>
          </p:cNvPicPr>
          <p:nvPr/>
        </p:nvPicPr>
        <p:blipFill rotWithShape="1">
          <a:blip r:embed="rId30" cstate="print">
            <a:extLst>
              <a:ext uri="{BEBA8EAE-BF5A-486C-A8C5-ECC9F3942E4B}">
                <a14:imgProps xmlns:a14="http://schemas.microsoft.com/office/drawing/2010/main">
                  <a14:imgLayer r:embed="rId31">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a:off x="15584243" y="8410274"/>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323" name="Oval 322"/>
          <p:cNvSpPr/>
          <p:nvPr/>
        </p:nvSpPr>
        <p:spPr>
          <a:xfrm>
            <a:off x="16300572" y="8503827"/>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4" name="Oval 323"/>
          <p:cNvSpPr/>
          <p:nvPr/>
        </p:nvSpPr>
        <p:spPr>
          <a:xfrm>
            <a:off x="16359822" y="856641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5" name="Flowchart: Terminator 324"/>
          <p:cNvSpPr/>
          <p:nvPr/>
        </p:nvSpPr>
        <p:spPr>
          <a:xfrm>
            <a:off x="16066241" y="683323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6" name="Picture 325"/>
          <p:cNvPicPr>
            <a:picLocks noChangeAspect="1"/>
          </p:cNvPicPr>
          <p:nvPr/>
        </p:nvPicPr>
        <p:blipFill>
          <a:blip r:embed="rId27"/>
          <a:stretch>
            <a:fillRect/>
          </a:stretch>
        </p:blipFill>
        <p:spPr>
          <a:xfrm>
            <a:off x="16300572" y="6871671"/>
            <a:ext cx="287866" cy="287866"/>
          </a:xfrm>
          <a:prstGeom prst="rect">
            <a:avLst/>
          </a:prstGeom>
        </p:spPr>
      </p:pic>
      <p:pic>
        <p:nvPicPr>
          <p:cNvPr id="327" name="Picture 326"/>
          <p:cNvPicPr>
            <a:picLocks noChangeAspect="1"/>
          </p:cNvPicPr>
          <p:nvPr/>
        </p:nvPicPr>
        <p:blipFill>
          <a:blip r:embed="rId27"/>
          <a:stretch>
            <a:fillRect/>
          </a:stretch>
        </p:blipFill>
        <p:spPr>
          <a:xfrm>
            <a:off x="16628580" y="6871671"/>
            <a:ext cx="287866" cy="287866"/>
          </a:xfrm>
          <a:prstGeom prst="rect">
            <a:avLst/>
          </a:prstGeom>
        </p:spPr>
      </p:pic>
      <p:sp>
        <p:nvSpPr>
          <p:cNvPr id="328" name="Flowchart: Terminator 327"/>
          <p:cNvSpPr/>
          <p:nvPr/>
        </p:nvSpPr>
        <p:spPr>
          <a:xfrm>
            <a:off x="15648827" y="9239826"/>
            <a:ext cx="939611"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9" name="Picture 328"/>
          <p:cNvPicPr>
            <a:picLocks noChangeAspect="1"/>
          </p:cNvPicPr>
          <p:nvPr/>
        </p:nvPicPr>
        <p:blipFill>
          <a:blip r:embed="rId26"/>
          <a:stretch>
            <a:fillRect/>
          </a:stretch>
        </p:blipFill>
        <p:spPr>
          <a:xfrm>
            <a:off x="16149672" y="9275758"/>
            <a:ext cx="385211" cy="385211"/>
          </a:xfrm>
          <a:prstGeom prst="rect">
            <a:avLst/>
          </a:prstGeom>
        </p:spPr>
      </p:pic>
      <p:sp>
        <p:nvSpPr>
          <p:cNvPr id="330" name="TextBox 329"/>
          <p:cNvSpPr txBox="1"/>
          <p:nvPr/>
        </p:nvSpPr>
        <p:spPr>
          <a:xfrm>
            <a:off x="15566384" y="9239224"/>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331" name="Oval 330"/>
          <p:cNvSpPr/>
          <p:nvPr/>
        </p:nvSpPr>
        <p:spPr>
          <a:xfrm>
            <a:off x="18159695" y="923583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2" name="Picture 331"/>
          <p:cNvPicPr>
            <a:picLocks noChangeAspect="1"/>
          </p:cNvPicPr>
          <p:nvPr/>
        </p:nvPicPr>
        <p:blipFill>
          <a:blip r:embed="rId47" cstate="print">
            <a:extLst>
              <a:ext uri="{28A0092B-C50C-407E-A947-70E740481C1C}">
                <a14:useLocalDpi xmlns:a14="http://schemas.microsoft.com/office/drawing/2010/main" val="0"/>
              </a:ext>
            </a:extLst>
          </a:blip>
          <a:stretch>
            <a:fillRect/>
          </a:stretch>
        </p:blipFill>
        <p:spPr>
          <a:xfrm>
            <a:off x="18203329" y="9307534"/>
            <a:ext cx="382885" cy="335016"/>
          </a:xfrm>
          <a:prstGeom prst="rect">
            <a:avLst/>
          </a:prstGeom>
        </p:spPr>
      </p:pic>
      <p:sp>
        <p:nvSpPr>
          <p:cNvPr id="333" name="Flowchart: Terminator 332"/>
          <p:cNvSpPr/>
          <p:nvPr/>
        </p:nvSpPr>
        <p:spPr>
          <a:xfrm>
            <a:off x="16665906" y="9239826"/>
            <a:ext cx="905534"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4" name="Picture 333"/>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16731492" y="9315396"/>
            <a:ext cx="327154" cy="327154"/>
          </a:xfrm>
          <a:prstGeom prst="rect">
            <a:avLst/>
          </a:prstGeom>
        </p:spPr>
      </p:pic>
      <p:pic>
        <p:nvPicPr>
          <p:cNvPr id="335" name="Picture 334"/>
          <p:cNvPicPr>
            <a:picLocks noChangeAspect="1"/>
          </p:cNvPicPr>
          <p:nvPr/>
        </p:nvPicPr>
        <p:blipFill>
          <a:blip r:embed="rId71" cstate="print">
            <a:extLst>
              <a:ext uri="{28A0092B-C50C-407E-A947-70E740481C1C}">
                <a14:useLocalDpi xmlns:a14="http://schemas.microsoft.com/office/drawing/2010/main" val="0"/>
              </a:ext>
            </a:extLst>
          </a:blip>
          <a:stretch>
            <a:fillRect/>
          </a:stretch>
        </p:blipFill>
        <p:spPr>
          <a:xfrm rot="19800000">
            <a:off x="15840270" y="10001720"/>
            <a:ext cx="647338" cy="525931"/>
          </a:xfrm>
          <a:prstGeom prst="rect">
            <a:avLst/>
          </a:prstGeom>
        </p:spPr>
      </p:pic>
      <p:sp>
        <p:nvSpPr>
          <p:cNvPr id="337" name="Oval 336"/>
          <p:cNvSpPr/>
          <p:nvPr/>
        </p:nvSpPr>
        <p:spPr>
          <a:xfrm>
            <a:off x="16228928" y="10103920"/>
            <a:ext cx="370944" cy="37094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9" name="Picture 338"/>
          <p:cNvPicPr>
            <a:picLocks noChangeAspect="1"/>
          </p:cNvPicPr>
          <p:nvPr/>
        </p:nvPicPr>
        <p:blipFill>
          <a:blip r:embed="rId71" cstate="print">
            <a:extLst>
              <a:ext uri="{28A0092B-C50C-407E-A947-70E740481C1C}">
                <a14:useLocalDpi xmlns:a14="http://schemas.microsoft.com/office/drawing/2010/main" val="0"/>
              </a:ext>
            </a:extLst>
          </a:blip>
          <a:stretch>
            <a:fillRect/>
          </a:stretch>
        </p:blipFill>
        <p:spPr>
          <a:xfrm rot="19800000">
            <a:off x="17296677" y="10001720"/>
            <a:ext cx="647338" cy="525931"/>
          </a:xfrm>
          <a:prstGeom prst="rect">
            <a:avLst/>
          </a:prstGeom>
        </p:spPr>
      </p:pic>
      <p:pic>
        <p:nvPicPr>
          <p:cNvPr id="340" name="Picture 339"/>
          <p:cNvPicPr>
            <a:picLocks noChangeAspect="1"/>
          </p:cNvPicPr>
          <p:nvPr/>
        </p:nvPicPr>
        <p:blipFill>
          <a:blip r:embed="rId72" cstate="print">
            <a:extLst>
              <a:ext uri="{28A0092B-C50C-407E-A947-70E740481C1C}">
                <a14:useLocalDpi xmlns:a14="http://schemas.microsoft.com/office/drawing/2010/main" val="0"/>
              </a:ext>
            </a:extLst>
          </a:blip>
          <a:stretch>
            <a:fillRect/>
          </a:stretch>
        </p:blipFill>
        <p:spPr>
          <a:xfrm rot="1800000" flipH="1">
            <a:off x="17642217" y="10008334"/>
            <a:ext cx="646515" cy="525262"/>
          </a:xfrm>
          <a:prstGeom prst="rect">
            <a:avLst/>
          </a:prstGeom>
        </p:spPr>
      </p:pic>
      <p:sp>
        <p:nvSpPr>
          <p:cNvPr id="341" name="Oval 340"/>
          <p:cNvSpPr/>
          <p:nvPr/>
        </p:nvSpPr>
        <p:spPr>
          <a:xfrm>
            <a:off x="17606603" y="10103920"/>
            <a:ext cx="370944" cy="370944"/>
          </a:xfrm>
          <a:prstGeom prst="ellipse">
            <a:avLst/>
          </a:prstGeom>
          <a:solidFill>
            <a:schemeClr val="bg1">
              <a:lumMod val="95000"/>
            </a:schemeClr>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33" name="Picture 1032"/>
          <p:cNvPicPr>
            <a:picLocks noChangeAspect="1"/>
          </p:cNvPicPr>
          <p:nvPr/>
        </p:nvPicPr>
        <p:blipFill>
          <a:blip r:embed="rId73"/>
          <a:stretch>
            <a:fillRect/>
          </a:stretch>
        </p:blipFill>
        <p:spPr>
          <a:xfrm>
            <a:off x="17035728" y="9286183"/>
            <a:ext cx="518481" cy="377717"/>
          </a:xfrm>
          <a:prstGeom prst="rect">
            <a:avLst/>
          </a:prstGeom>
        </p:spPr>
      </p:pic>
      <p:sp>
        <p:nvSpPr>
          <p:cNvPr id="343" name="Oval 342"/>
          <p:cNvSpPr/>
          <p:nvPr/>
        </p:nvSpPr>
        <p:spPr>
          <a:xfrm>
            <a:off x="18375634" y="994948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45" name="Picture 344"/>
          <p:cNvPicPr>
            <a:picLocks noChangeAspect="1"/>
          </p:cNvPicPr>
          <p:nvPr/>
        </p:nvPicPr>
        <p:blipFill>
          <a:blip r:embed="rId73"/>
          <a:stretch>
            <a:fillRect/>
          </a:stretch>
        </p:blipFill>
        <p:spPr>
          <a:xfrm>
            <a:off x="18347272" y="9993156"/>
            <a:ext cx="522388" cy="377717"/>
          </a:xfrm>
          <a:prstGeom prst="rect">
            <a:avLst/>
          </a:prstGeom>
        </p:spPr>
      </p:pic>
      <p:pic>
        <p:nvPicPr>
          <p:cNvPr id="346" name="Picture 345"/>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18539611" y="10122596"/>
            <a:ext cx="142089" cy="142089"/>
          </a:xfrm>
          <a:prstGeom prst="rect">
            <a:avLst/>
          </a:prstGeom>
        </p:spPr>
      </p:pic>
      <p:pic>
        <p:nvPicPr>
          <p:cNvPr id="347" name="Picture 346"/>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17544253" y="10050551"/>
            <a:ext cx="495643" cy="495643"/>
          </a:xfrm>
          <a:prstGeom prst="rect">
            <a:avLst/>
          </a:prstGeom>
        </p:spPr>
      </p:pic>
      <p:sp>
        <p:nvSpPr>
          <p:cNvPr id="348" name="Oval 347"/>
          <p:cNvSpPr/>
          <p:nvPr/>
        </p:nvSpPr>
        <p:spPr>
          <a:xfrm>
            <a:off x="18930885" y="994948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35" name="Picture 1034"/>
          <p:cNvPicPr>
            <a:picLocks noChangeAspect="1"/>
          </p:cNvPicPr>
          <p:nvPr/>
        </p:nvPicPr>
        <p:blipFill>
          <a:blip r:embed="rId74"/>
          <a:stretch>
            <a:fillRect/>
          </a:stretch>
        </p:blipFill>
        <p:spPr>
          <a:xfrm>
            <a:off x="18887778" y="9986867"/>
            <a:ext cx="551635" cy="371568"/>
          </a:xfrm>
          <a:prstGeom prst="rect">
            <a:avLst/>
          </a:prstGeom>
        </p:spPr>
      </p:pic>
      <p:sp>
        <p:nvSpPr>
          <p:cNvPr id="350" name="Oval 349"/>
          <p:cNvSpPr/>
          <p:nvPr/>
        </p:nvSpPr>
        <p:spPr>
          <a:xfrm>
            <a:off x="17597627" y="1076702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6" name="Picture 335"/>
          <p:cNvPicPr>
            <a:picLocks noChangeAspect="1"/>
          </p:cNvPicPr>
          <p:nvPr/>
        </p:nvPicPr>
        <p:blipFill>
          <a:blip r:embed="rId75" cstate="print">
            <a:extLst>
              <a:ext uri="{28A0092B-C50C-407E-A947-70E740481C1C}">
                <a14:useLocalDpi xmlns:a14="http://schemas.microsoft.com/office/drawing/2010/main" val="0"/>
              </a:ext>
            </a:extLst>
          </a:blip>
          <a:stretch>
            <a:fillRect/>
          </a:stretch>
        </p:blipFill>
        <p:spPr>
          <a:xfrm rot="1800000" flipH="1">
            <a:off x="17620726" y="10829396"/>
            <a:ext cx="418855" cy="340299"/>
          </a:xfrm>
          <a:prstGeom prst="rect">
            <a:avLst/>
          </a:prstGeom>
        </p:spPr>
      </p:pic>
      <p:sp>
        <p:nvSpPr>
          <p:cNvPr id="351" name="Rounded Rectangle 350"/>
          <p:cNvSpPr/>
          <p:nvPr/>
        </p:nvSpPr>
        <p:spPr>
          <a:xfrm>
            <a:off x="12995250" y="683329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2" name="Rounded Rectangle 351"/>
          <p:cNvSpPr/>
          <p:nvPr/>
        </p:nvSpPr>
        <p:spPr>
          <a:xfrm>
            <a:off x="13072718" y="689919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3" name="Oval 352"/>
          <p:cNvSpPr/>
          <p:nvPr/>
        </p:nvSpPr>
        <p:spPr>
          <a:xfrm>
            <a:off x="13355006" y="729201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4" name="Oval 353"/>
          <p:cNvSpPr/>
          <p:nvPr/>
        </p:nvSpPr>
        <p:spPr>
          <a:xfrm>
            <a:off x="13419892" y="736001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55" name="Picture 8" descr="Illustration Wings Tattoo Style Isolated On Stock Vector (Royalty Free)  1533319595 | Shutterstock"/>
          <p:cNvPicPr>
            <a:picLocks noChangeAspect="1" noChangeArrowheads="1"/>
          </p:cNvPicPr>
          <p:nvPr/>
        </p:nvPicPr>
        <p:blipFill rotWithShape="1">
          <a:blip r:embed="rId28" cstate="print">
            <a:extLst>
              <a:ext uri="{BEBA8EAE-BF5A-486C-A8C5-ECC9F3942E4B}">
                <a14:imgProps xmlns:a14="http://schemas.microsoft.com/office/drawing/2010/main">
                  <a14:imgLayer r:embed="rId29">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flipH="1">
            <a:off x="14385832" y="8410274"/>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356" name="Picture 8" descr="Illustration Wings Tattoo Style Isolated On Stock Vector (Royalty Free)  1533319595 | Shutterstock"/>
          <p:cNvPicPr>
            <a:picLocks noChangeAspect="1" noChangeArrowheads="1"/>
          </p:cNvPicPr>
          <p:nvPr/>
        </p:nvPicPr>
        <p:blipFill rotWithShape="1">
          <a:blip r:embed="rId30" cstate="print">
            <a:extLst>
              <a:ext uri="{BEBA8EAE-BF5A-486C-A8C5-ECC9F3942E4B}">
                <a14:imgProps xmlns:a14="http://schemas.microsoft.com/office/drawing/2010/main">
                  <a14:imgLayer r:embed="rId31">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a:off x="13117800" y="8410274"/>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357" name="Oval 356"/>
          <p:cNvSpPr/>
          <p:nvPr/>
        </p:nvSpPr>
        <p:spPr>
          <a:xfrm>
            <a:off x="13834129" y="8503827"/>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8" name="Oval 357"/>
          <p:cNvSpPr/>
          <p:nvPr/>
        </p:nvSpPr>
        <p:spPr>
          <a:xfrm>
            <a:off x="13893379" y="856641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9" name="Flowchart: Terminator 358"/>
          <p:cNvSpPr/>
          <p:nvPr/>
        </p:nvSpPr>
        <p:spPr>
          <a:xfrm>
            <a:off x="13599798" y="683323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60" name="Picture 359"/>
          <p:cNvPicPr>
            <a:picLocks noChangeAspect="1"/>
          </p:cNvPicPr>
          <p:nvPr/>
        </p:nvPicPr>
        <p:blipFill>
          <a:blip r:embed="rId27"/>
          <a:stretch>
            <a:fillRect/>
          </a:stretch>
        </p:blipFill>
        <p:spPr>
          <a:xfrm>
            <a:off x="13834129" y="6871671"/>
            <a:ext cx="287866" cy="287866"/>
          </a:xfrm>
          <a:prstGeom prst="rect">
            <a:avLst/>
          </a:prstGeom>
        </p:spPr>
      </p:pic>
      <p:pic>
        <p:nvPicPr>
          <p:cNvPr id="361" name="Picture 360"/>
          <p:cNvPicPr>
            <a:picLocks noChangeAspect="1"/>
          </p:cNvPicPr>
          <p:nvPr/>
        </p:nvPicPr>
        <p:blipFill>
          <a:blip r:embed="rId27"/>
          <a:stretch>
            <a:fillRect/>
          </a:stretch>
        </p:blipFill>
        <p:spPr>
          <a:xfrm>
            <a:off x="14162137" y="6871671"/>
            <a:ext cx="287866" cy="287866"/>
          </a:xfrm>
          <a:prstGeom prst="rect">
            <a:avLst/>
          </a:prstGeom>
        </p:spPr>
      </p:pic>
      <p:sp>
        <p:nvSpPr>
          <p:cNvPr id="362" name="Flowchart: Terminator 361"/>
          <p:cNvSpPr/>
          <p:nvPr/>
        </p:nvSpPr>
        <p:spPr>
          <a:xfrm>
            <a:off x="13159524" y="9239826"/>
            <a:ext cx="939611"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63" name="Picture 362"/>
          <p:cNvPicPr>
            <a:picLocks noChangeAspect="1"/>
          </p:cNvPicPr>
          <p:nvPr/>
        </p:nvPicPr>
        <p:blipFill>
          <a:blip r:embed="rId26"/>
          <a:stretch>
            <a:fillRect/>
          </a:stretch>
        </p:blipFill>
        <p:spPr>
          <a:xfrm>
            <a:off x="13660369" y="9275758"/>
            <a:ext cx="385211" cy="385211"/>
          </a:xfrm>
          <a:prstGeom prst="rect">
            <a:avLst/>
          </a:prstGeom>
        </p:spPr>
      </p:pic>
      <p:sp>
        <p:nvSpPr>
          <p:cNvPr id="364" name="TextBox 363"/>
          <p:cNvSpPr txBox="1"/>
          <p:nvPr/>
        </p:nvSpPr>
        <p:spPr>
          <a:xfrm>
            <a:off x="13077081" y="9239224"/>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368" name="Oval 367"/>
          <p:cNvSpPr/>
          <p:nvPr/>
        </p:nvSpPr>
        <p:spPr>
          <a:xfrm>
            <a:off x="14152944" y="924370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69" name="Picture 368"/>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14226989" y="9315396"/>
            <a:ext cx="327154" cy="327154"/>
          </a:xfrm>
          <a:prstGeom prst="rect">
            <a:avLst/>
          </a:prstGeom>
        </p:spPr>
      </p:pic>
      <p:sp>
        <p:nvSpPr>
          <p:cNvPr id="372" name="Oval 371"/>
          <p:cNvSpPr/>
          <p:nvPr/>
        </p:nvSpPr>
        <p:spPr>
          <a:xfrm>
            <a:off x="14663464" y="924150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73" name="Picture 372"/>
          <p:cNvPicPr>
            <a:picLocks noChangeAspect="1"/>
          </p:cNvPicPr>
          <p:nvPr/>
        </p:nvPicPr>
        <p:blipFill>
          <a:blip r:embed="rId75" cstate="print">
            <a:extLst>
              <a:ext uri="{28A0092B-C50C-407E-A947-70E740481C1C}">
                <a14:useLocalDpi xmlns:a14="http://schemas.microsoft.com/office/drawing/2010/main" val="0"/>
              </a:ext>
            </a:extLst>
          </a:blip>
          <a:stretch>
            <a:fillRect/>
          </a:stretch>
        </p:blipFill>
        <p:spPr>
          <a:xfrm rot="1800000" flipH="1">
            <a:off x="14686563" y="9303880"/>
            <a:ext cx="418855" cy="340299"/>
          </a:xfrm>
          <a:prstGeom prst="rect">
            <a:avLst/>
          </a:prstGeom>
        </p:spPr>
      </p:pic>
      <p:sp>
        <p:nvSpPr>
          <p:cNvPr id="1037" name="Lightning Bolt 1036"/>
          <p:cNvSpPr/>
          <p:nvPr/>
        </p:nvSpPr>
        <p:spPr>
          <a:xfrm>
            <a:off x="3744937" y="4024235"/>
            <a:ext cx="806444" cy="993899"/>
          </a:xfrm>
          <a:prstGeom prst="lightningBolt">
            <a:avLst/>
          </a:prstGeom>
          <a:solidFill>
            <a:schemeClr val="bg1">
              <a:lumMod val="95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5" name="Lightning Bolt 374"/>
          <p:cNvSpPr/>
          <p:nvPr/>
        </p:nvSpPr>
        <p:spPr>
          <a:xfrm flipH="1">
            <a:off x="12843484" y="10430938"/>
            <a:ext cx="511522" cy="630424"/>
          </a:xfrm>
          <a:prstGeom prst="lightningBolt">
            <a:avLst/>
          </a:prstGeom>
          <a:solidFill>
            <a:schemeClr val="bg1">
              <a:lumMod val="95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76" name="Picture 375"/>
          <p:cNvPicPr>
            <a:picLocks noChangeAspect="1"/>
          </p:cNvPicPr>
          <p:nvPr/>
        </p:nvPicPr>
        <p:blipFill>
          <a:blip r:embed="rId76" cstate="print">
            <a:extLst>
              <a:ext uri="{28A0092B-C50C-407E-A947-70E740481C1C}">
                <a14:useLocalDpi xmlns:a14="http://schemas.microsoft.com/office/drawing/2010/main" val="0"/>
              </a:ext>
            </a:extLst>
          </a:blip>
          <a:stretch>
            <a:fillRect/>
          </a:stretch>
        </p:blipFill>
        <p:spPr>
          <a:xfrm rot="18340192">
            <a:off x="-19514119" y="-2307621"/>
            <a:ext cx="2387597" cy="2387597"/>
          </a:xfrm>
          <a:prstGeom prst="rect">
            <a:avLst/>
          </a:prstGeom>
        </p:spPr>
      </p:pic>
      <p:pic>
        <p:nvPicPr>
          <p:cNvPr id="377" name="Picture 376"/>
          <p:cNvPicPr>
            <a:picLocks noChangeAspect="1"/>
          </p:cNvPicPr>
          <p:nvPr/>
        </p:nvPicPr>
        <p:blipFill>
          <a:blip r:embed="rId77" cstate="print">
            <a:extLst>
              <a:ext uri="{28A0092B-C50C-407E-A947-70E740481C1C}">
                <a14:useLocalDpi xmlns:a14="http://schemas.microsoft.com/office/drawing/2010/main" val="0"/>
              </a:ext>
            </a:extLst>
          </a:blip>
          <a:stretch>
            <a:fillRect/>
          </a:stretch>
        </p:blipFill>
        <p:spPr>
          <a:xfrm>
            <a:off x="-17023805" y="-377374"/>
            <a:ext cx="506190" cy="712108"/>
          </a:xfrm>
          <a:prstGeom prst="rect">
            <a:avLst/>
          </a:prstGeom>
        </p:spPr>
      </p:pic>
      <p:pic>
        <p:nvPicPr>
          <p:cNvPr id="378" name="Picture 4" descr="Eye Free Icon"/>
          <p:cNvPicPr>
            <a:picLocks noChangeAspect="1" noChangeArrowheads="1"/>
          </p:cNvPicPr>
          <p:nvPr/>
        </p:nvPicPr>
        <p:blipFill>
          <a:blip r:embed="rId39" cstate="print">
            <a:extLst>
              <a:ext uri="{28A0092B-C50C-407E-A947-70E740481C1C}">
                <a14:useLocalDpi xmlns:a14="http://schemas.microsoft.com/office/drawing/2010/main" val="0"/>
              </a:ext>
            </a:extLst>
          </a:blip>
          <a:srcRect/>
          <a:stretch>
            <a:fillRect/>
          </a:stretch>
        </p:blipFill>
        <p:spPr bwMode="auto">
          <a:xfrm>
            <a:off x="-17266785" y="1026882"/>
            <a:ext cx="698261" cy="787253"/>
          </a:xfrm>
          <a:prstGeom prst="rect">
            <a:avLst/>
          </a:prstGeom>
          <a:noFill/>
          <a:extLst>
            <a:ext uri="{909E8E84-426E-40DD-AFC4-6F175D3DCCD1}">
              <a14:hiddenFill xmlns:a14="http://schemas.microsoft.com/office/drawing/2010/main">
                <a:solidFill>
                  <a:srgbClr val="FFFFFF"/>
                </a:solidFill>
              </a14:hiddenFill>
            </a:ext>
          </a:extLst>
        </p:spPr>
      </p:pic>
      <p:pic>
        <p:nvPicPr>
          <p:cNvPr id="379" name="Picture 4" descr="Free icône de feu 1188470 PNG with Transparent Background"/>
          <p:cNvPicPr>
            <a:picLocks noChangeAspect="1" noChangeArrowheads="1"/>
          </p:cNvPicPr>
          <p:nvPr/>
        </p:nvPicPr>
        <p:blipFill>
          <a:blip r:embed="rId78" cstate="print">
            <a:extLst>
              <a:ext uri="{28A0092B-C50C-407E-A947-70E740481C1C}">
                <a14:useLocalDpi xmlns:a14="http://schemas.microsoft.com/office/drawing/2010/main" val="0"/>
              </a:ext>
            </a:extLst>
          </a:blip>
          <a:srcRect/>
          <a:stretch>
            <a:fillRect/>
          </a:stretch>
        </p:blipFill>
        <p:spPr bwMode="auto">
          <a:xfrm>
            <a:off x="13754114" y="10317447"/>
            <a:ext cx="582931" cy="754563"/>
          </a:xfrm>
          <a:prstGeom prst="rect">
            <a:avLst/>
          </a:prstGeom>
          <a:noFill/>
          <a:extLst>
            <a:ext uri="{909E8E84-426E-40DD-AFC4-6F175D3DCCD1}">
              <a14:hiddenFill xmlns:a14="http://schemas.microsoft.com/office/drawing/2010/main">
                <a:solidFill>
                  <a:srgbClr val="FFFFFF"/>
                </a:solidFill>
              </a14:hiddenFill>
            </a:ext>
          </a:extLst>
        </p:spPr>
      </p:pic>
      <p:pic>
        <p:nvPicPr>
          <p:cNvPr id="380" name="Picture 12" descr="Computer Icons Dragon Snake - Black And White Dragon Icon, HD Png Download  - kindpng"/>
          <p:cNvPicPr>
            <a:picLocks noChangeAspect="1" noChangeArrowheads="1"/>
          </p:cNvPicPr>
          <p:nvPr/>
        </p:nvPicPr>
        <p:blipFill>
          <a:blip r:embed="rId79">
            <a:extLst>
              <a:ext uri="{28A0092B-C50C-407E-A947-70E740481C1C}">
                <a14:useLocalDpi xmlns:a14="http://schemas.microsoft.com/office/drawing/2010/main" val="0"/>
              </a:ext>
            </a:extLst>
          </a:blip>
          <a:srcRect/>
          <a:stretch>
            <a:fillRect/>
          </a:stretch>
        </p:blipFill>
        <p:spPr bwMode="auto">
          <a:xfrm>
            <a:off x="31276948" y="-17118325"/>
            <a:ext cx="8191500" cy="8020050"/>
          </a:xfrm>
          <a:prstGeom prst="rect">
            <a:avLst/>
          </a:prstGeom>
          <a:noFill/>
          <a:extLst>
            <a:ext uri="{909E8E84-426E-40DD-AFC4-6F175D3DCCD1}">
              <a14:hiddenFill xmlns:a14="http://schemas.microsoft.com/office/drawing/2010/main">
                <a:solidFill>
                  <a:srgbClr val="FFFFFF"/>
                </a:solidFill>
              </a14:hiddenFill>
            </a:ext>
          </a:extLst>
        </p:spPr>
      </p:pic>
      <p:pic>
        <p:nvPicPr>
          <p:cNvPr id="381" name="Picture 10" descr="Target Icon 69908"/>
          <p:cNvPicPr>
            <a:picLocks noChangeAspect="1" noChangeArrowheads="1"/>
          </p:cNvPicPr>
          <p:nvPr/>
        </p:nvPicPr>
        <p:blipFill>
          <a:blip r:embed="rId80">
            <a:extLst>
              <a:ext uri="{28A0092B-C50C-407E-A947-70E740481C1C}">
                <a14:useLocalDpi xmlns:a14="http://schemas.microsoft.com/office/drawing/2010/main" val="0"/>
              </a:ext>
            </a:extLst>
          </a:blip>
          <a:srcRect/>
          <a:stretch>
            <a:fillRect/>
          </a:stretch>
        </p:blipFill>
        <p:spPr bwMode="auto">
          <a:xfrm>
            <a:off x="28677028" y="-14872544"/>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382" name="Picture 2" descr="Minuterie Ou Chronomètre Outil | Icons Gratuite"/>
          <p:cNvPicPr>
            <a:picLocks noChangeAspect="1" noChangeArrowheads="1"/>
          </p:cNvPicPr>
          <p:nvPr/>
        </p:nvPicPr>
        <p:blipFill>
          <a:blip r:embed="rId43">
            <a:extLst>
              <a:ext uri="{28A0092B-C50C-407E-A947-70E740481C1C}">
                <a14:useLocalDpi xmlns:a14="http://schemas.microsoft.com/office/drawing/2010/main" val="0"/>
              </a:ext>
            </a:extLst>
          </a:blip>
          <a:srcRect/>
          <a:stretch>
            <a:fillRect/>
          </a:stretch>
        </p:blipFill>
        <p:spPr bwMode="auto">
          <a:xfrm>
            <a:off x="25200458" y="-9864086"/>
            <a:ext cx="4876800" cy="487680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037"/>
          <p:cNvPicPr>
            <a:picLocks noChangeAspect="1"/>
          </p:cNvPicPr>
          <p:nvPr/>
        </p:nvPicPr>
        <p:blipFill>
          <a:blip r:embed="rId81">
            <a:extLst>
              <a:ext uri="{28A0092B-C50C-407E-A947-70E740481C1C}">
                <a14:useLocalDpi xmlns:a14="http://schemas.microsoft.com/office/drawing/2010/main" val="0"/>
              </a:ext>
            </a:extLst>
          </a:blip>
          <a:stretch>
            <a:fillRect/>
          </a:stretch>
        </p:blipFill>
        <p:spPr>
          <a:xfrm>
            <a:off x="31829601" y="-6463456"/>
            <a:ext cx="4876190" cy="4876190"/>
          </a:xfrm>
          <a:prstGeom prst="rect">
            <a:avLst/>
          </a:prstGeom>
        </p:spPr>
      </p:pic>
      <p:sp>
        <p:nvSpPr>
          <p:cNvPr id="384" name="Rounded Rectangle 383"/>
          <p:cNvSpPr/>
          <p:nvPr/>
        </p:nvSpPr>
        <p:spPr>
          <a:xfrm>
            <a:off x="10489253" y="1034116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5" name="Rounded Rectangle 384"/>
          <p:cNvSpPr/>
          <p:nvPr/>
        </p:nvSpPr>
        <p:spPr>
          <a:xfrm>
            <a:off x="10566721" y="104070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6" name="Oval 385"/>
          <p:cNvSpPr/>
          <p:nvPr/>
        </p:nvSpPr>
        <p:spPr>
          <a:xfrm>
            <a:off x="10849009" y="1079988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7" name="Oval 386"/>
          <p:cNvSpPr/>
          <p:nvPr/>
        </p:nvSpPr>
        <p:spPr>
          <a:xfrm>
            <a:off x="10913895" y="10867890"/>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8" name="Flowchart: Terminator 387"/>
          <p:cNvSpPr/>
          <p:nvPr/>
        </p:nvSpPr>
        <p:spPr>
          <a:xfrm>
            <a:off x="11093801" y="1034110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9" name="Picture 388"/>
          <p:cNvPicPr>
            <a:picLocks noChangeAspect="1"/>
          </p:cNvPicPr>
          <p:nvPr/>
        </p:nvPicPr>
        <p:blipFill>
          <a:blip r:embed="rId27"/>
          <a:stretch>
            <a:fillRect/>
          </a:stretch>
        </p:blipFill>
        <p:spPr>
          <a:xfrm>
            <a:off x="11328132" y="10379542"/>
            <a:ext cx="287866" cy="287866"/>
          </a:xfrm>
          <a:prstGeom prst="rect">
            <a:avLst/>
          </a:prstGeom>
        </p:spPr>
      </p:pic>
      <p:pic>
        <p:nvPicPr>
          <p:cNvPr id="390" name="Picture 389"/>
          <p:cNvPicPr>
            <a:picLocks noChangeAspect="1"/>
          </p:cNvPicPr>
          <p:nvPr/>
        </p:nvPicPr>
        <p:blipFill>
          <a:blip r:embed="rId27"/>
          <a:stretch>
            <a:fillRect/>
          </a:stretch>
        </p:blipFill>
        <p:spPr>
          <a:xfrm>
            <a:off x="11656140" y="10379542"/>
            <a:ext cx="287866" cy="287866"/>
          </a:xfrm>
          <a:prstGeom prst="rect">
            <a:avLst/>
          </a:prstGeom>
        </p:spPr>
      </p:pic>
      <p:sp>
        <p:nvSpPr>
          <p:cNvPr id="391" name="Flowchart: Terminator 390"/>
          <p:cNvSpPr/>
          <p:nvPr/>
        </p:nvSpPr>
        <p:spPr>
          <a:xfrm>
            <a:off x="13494352" y="12584308"/>
            <a:ext cx="1911643" cy="622977"/>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400" i="1" dirty="0">
              <a:solidFill>
                <a:schemeClr val="tx1"/>
              </a:solidFill>
            </a:endParaRPr>
          </a:p>
        </p:txBody>
      </p:sp>
      <p:sp>
        <p:nvSpPr>
          <p:cNvPr id="392" name="TextBox 391"/>
          <p:cNvSpPr txBox="1"/>
          <p:nvPr/>
        </p:nvSpPr>
        <p:spPr>
          <a:xfrm>
            <a:off x="13915989" y="12660946"/>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pic>
        <p:nvPicPr>
          <p:cNvPr id="393" name="Picture 4" descr="Free icône de feu 1188470 PNG with Transparent Background"/>
          <p:cNvPicPr>
            <a:picLocks noChangeAspect="1" noChangeArrowheads="1"/>
          </p:cNvPicPr>
          <p:nvPr/>
        </p:nvPicPr>
        <p:blipFill>
          <a:blip r:embed="rId78" cstate="print">
            <a:extLst>
              <a:ext uri="{28A0092B-C50C-407E-A947-70E740481C1C}">
                <a14:useLocalDpi xmlns:a14="http://schemas.microsoft.com/office/drawing/2010/main" val="0"/>
              </a:ext>
            </a:extLst>
          </a:blip>
          <a:srcRect/>
          <a:stretch>
            <a:fillRect/>
          </a:stretch>
        </p:blipFill>
        <p:spPr bwMode="auto">
          <a:xfrm>
            <a:off x="14400917" y="12660946"/>
            <a:ext cx="284309" cy="368018"/>
          </a:xfrm>
          <a:prstGeom prst="rect">
            <a:avLst/>
          </a:prstGeom>
          <a:noFill/>
          <a:extLst>
            <a:ext uri="{909E8E84-426E-40DD-AFC4-6F175D3DCCD1}">
              <a14:hiddenFill xmlns:a14="http://schemas.microsoft.com/office/drawing/2010/main">
                <a:solidFill>
                  <a:srgbClr val="FFFFFF"/>
                </a:solidFill>
              </a14:hiddenFill>
            </a:ext>
          </a:extLst>
        </p:spPr>
      </p:pic>
      <p:sp>
        <p:nvSpPr>
          <p:cNvPr id="394" name="Flowchart: Terminator 393"/>
          <p:cNvSpPr/>
          <p:nvPr/>
        </p:nvSpPr>
        <p:spPr>
          <a:xfrm>
            <a:off x="10686542" y="127631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5" name="TextBox 394"/>
          <p:cNvSpPr txBox="1"/>
          <p:nvPr/>
        </p:nvSpPr>
        <p:spPr>
          <a:xfrm>
            <a:off x="10794413" y="1276257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sp>
        <p:nvSpPr>
          <p:cNvPr id="396" name="Oval 395"/>
          <p:cNvSpPr/>
          <p:nvPr/>
        </p:nvSpPr>
        <p:spPr>
          <a:xfrm>
            <a:off x="12109295" y="127591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9" name="Picture 4" descr="Free icône de feu 1188470 PNG with Transparent Background"/>
          <p:cNvPicPr>
            <a:picLocks noChangeAspect="1" noChangeArrowheads="1"/>
          </p:cNvPicPr>
          <p:nvPr/>
        </p:nvPicPr>
        <p:blipFill>
          <a:blip r:embed="rId78" cstate="print">
            <a:extLst>
              <a:ext uri="{28A0092B-C50C-407E-A947-70E740481C1C}">
                <a14:useLocalDpi xmlns:a14="http://schemas.microsoft.com/office/drawing/2010/main" val="0"/>
              </a:ext>
            </a:extLst>
          </a:blip>
          <a:srcRect/>
          <a:stretch>
            <a:fillRect/>
          </a:stretch>
        </p:blipFill>
        <p:spPr bwMode="auto">
          <a:xfrm>
            <a:off x="11301032" y="12830888"/>
            <a:ext cx="284309" cy="327154"/>
          </a:xfrm>
          <a:prstGeom prst="rect">
            <a:avLst/>
          </a:prstGeom>
          <a:noFill/>
          <a:extLst>
            <a:ext uri="{909E8E84-426E-40DD-AFC4-6F175D3DCCD1}">
              <a14:hiddenFill xmlns:a14="http://schemas.microsoft.com/office/drawing/2010/main">
                <a:solidFill>
                  <a:srgbClr val="FFFFFF"/>
                </a:solidFill>
              </a14:hiddenFill>
            </a:ext>
          </a:extLst>
        </p:spPr>
      </p:pic>
      <p:pic>
        <p:nvPicPr>
          <p:cNvPr id="400" name="Picture 10" descr="Target Icon 69908"/>
          <p:cNvPicPr>
            <a:picLocks noChangeAspect="1" noChangeArrowheads="1"/>
          </p:cNvPicPr>
          <p:nvPr/>
        </p:nvPicPr>
        <p:blipFill>
          <a:blip r:embed="rId82" cstate="print">
            <a:extLst>
              <a:ext uri="{28A0092B-C50C-407E-A947-70E740481C1C}">
                <a14:useLocalDpi xmlns:a14="http://schemas.microsoft.com/office/drawing/2010/main" val="0"/>
              </a:ext>
            </a:extLst>
          </a:blip>
          <a:srcRect/>
          <a:stretch>
            <a:fillRect/>
          </a:stretch>
        </p:blipFill>
        <p:spPr bwMode="auto">
          <a:xfrm>
            <a:off x="12152403" y="128046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403" name="Rounded Rectangle 402"/>
          <p:cNvSpPr/>
          <p:nvPr/>
        </p:nvSpPr>
        <p:spPr>
          <a:xfrm>
            <a:off x="8017874" y="10339375"/>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4" name="Rounded Rectangle 403"/>
          <p:cNvSpPr/>
          <p:nvPr/>
        </p:nvSpPr>
        <p:spPr>
          <a:xfrm>
            <a:off x="8095342" y="1040528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5" name="Oval 404"/>
          <p:cNvSpPr/>
          <p:nvPr/>
        </p:nvSpPr>
        <p:spPr>
          <a:xfrm>
            <a:off x="8377630" y="10798101"/>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6" name="Oval 405"/>
          <p:cNvSpPr/>
          <p:nvPr/>
        </p:nvSpPr>
        <p:spPr>
          <a:xfrm>
            <a:off x="8442516" y="10866104"/>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7" name="Picture 8" descr="Illustration Wings Tattoo Style Isolated On Stock Vector (Royalty Free)  1533319595 | Shutterstock"/>
          <p:cNvPicPr>
            <a:picLocks noChangeAspect="1" noChangeArrowheads="1"/>
          </p:cNvPicPr>
          <p:nvPr/>
        </p:nvPicPr>
        <p:blipFill rotWithShape="1">
          <a:blip r:embed="rId28" cstate="print">
            <a:extLst>
              <a:ext uri="{BEBA8EAE-BF5A-486C-A8C5-ECC9F3942E4B}">
                <a14:imgProps xmlns:a14="http://schemas.microsoft.com/office/drawing/2010/main">
                  <a14:imgLayer r:embed="rId29">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flipH="1">
            <a:off x="9408456" y="11916359"/>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408" name="Picture 8" descr="Illustration Wings Tattoo Style Isolated On Stock Vector (Royalty Free)  1533319595 | Shutterstock"/>
          <p:cNvPicPr>
            <a:picLocks noChangeAspect="1" noChangeArrowheads="1"/>
          </p:cNvPicPr>
          <p:nvPr/>
        </p:nvPicPr>
        <p:blipFill rotWithShape="1">
          <a:blip r:embed="rId30" cstate="print">
            <a:extLst>
              <a:ext uri="{BEBA8EAE-BF5A-486C-A8C5-ECC9F3942E4B}">
                <a14:imgProps xmlns:a14="http://schemas.microsoft.com/office/drawing/2010/main">
                  <a14:imgLayer r:embed="rId31">
                    <a14:imgEffect>
                      <a14:backgroundRemoval t="2857" b="75714" l="2051" r="90000"/>
                    </a14:imgEffect>
                  </a14:imgLayer>
                </a14:imgProps>
              </a:ext>
              <a:ext uri="{28A0092B-C50C-407E-A947-70E740481C1C}">
                <a14:useLocalDpi xmlns:a14="http://schemas.microsoft.com/office/drawing/2010/main" val="0"/>
              </a:ext>
            </a:extLst>
          </a:blip>
          <a:srcRect t="18386" r="50462" b="23829"/>
          <a:stretch/>
        </p:blipFill>
        <p:spPr bwMode="auto">
          <a:xfrm>
            <a:off x="8140424" y="11916359"/>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409" name="Oval 408"/>
          <p:cNvSpPr/>
          <p:nvPr/>
        </p:nvSpPr>
        <p:spPr>
          <a:xfrm>
            <a:off x="8856753" y="12009912"/>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0" name="Oval 409"/>
          <p:cNvSpPr/>
          <p:nvPr/>
        </p:nvSpPr>
        <p:spPr>
          <a:xfrm>
            <a:off x="8916003" y="120725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1" name="Flowchart: Terminator 410"/>
          <p:cNvSpPr/>
          <p:nvPr/>
        </p:nvSpPr>
        <p:spPr>
          <a:xfrm>
            <a:off x="8622422" y="1033932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2" name="Picture 411"/>
          <p:cNvPicPr>
            <a:picLocks noChangeAspect="1"/>
          </p:cNvPicPr>
          <p:nvPr/>
        </p:nvPicPr>
        <p:blipFill>
          <a:blip r:embed="rId27"/>
          <a:stretch>
            <a:fillRect/>
          </a:stretch>
        </p:blipFill>
        <p:spPr>
          <a:xfrm>
            <a:off x="8856753" y="10377756"/>
            <a:ext cx="287866" cy="287866"/>
          </a:xfrm>
          <a:prstGeom prst="rect">
            <a:avLst/>
          </a:prstGeom>
        </p:spPr>
      </p:pic>
      <p:pic>
        <p:nvPicPr>
          <p:cNvPr id="413" name="Picture 412"/>
          <p:cNvPicPr>
            <a:picLocks noChangeAspect="1"/>
          </p:cNvPicPr>
          <p:nvPr/>
        </p:nvPicPr>
        <p:blipFill>
          <a:blip r:embed="rId27"/>
          <a:stretch>
            <a:fillRect/>
          </a:stretch>
        </p:blipFill>
        <p:spPr>
          <a:xfrm>
            <a:off x="9184761" y="10377756"/>
            <a:ext cx="287866" cy="287866"/>
          </a:xfrm>
          <a:prstGeom prst="rect">
            <a:avLst/>
          </a:prstGeom>
        </p:spPr>
      </p:pic>
      <p:sp>
        <p:nvSpPr>
          <p:cNvPr id="414" name="Flowchart: Terminator 413"/>
          <p:cNvSpPr/>
          <p:nvPr/>
        </p:nvSpPr>
        <p:spPr>
          <a:xfrm>
            <a:off x="8182148" y="12745911"/>
            <a:ext cx="939611"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5" name="Picture 414"/>
          <p:cNvPicPr>
            <a:picLocks noChangeAspect="1"/>
          </p:cNvPicPr>
          <p:nvPr/>
        </p:nvPicPr>
        <p:blipFill>
          <a:blip r:embed="rId26"/>
          <a:stretch>
            <a:fillRect/>
          </a:stretch>
        </p:blipFill>
        <p:spPr>
          <a:xfrm>
            <a:off x="8682993" y="12781843"/>
            <a:ext cx="385211" cy="385211"/>
          </a:xfrm>
          <a:prstGeom prst="rect">
            <a:avLst/>
          </a:prstGeom>
        </p:spPr>
      </p:pic>
      <p:sp>
        <p:nvSpPr>
          <p:cNvPr id="416" name="TextBox 415"/>
          <p:cNvSpPr txBox="1"/>
          <p:nvPr/>
        </p:nvSpPr>
        <p:spPr>
          <a:xfrm>
            <a:off x="8099705" y="12745309"/>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417" name="Oval 416"/>
          <p:cNvSpPr/>
          <p:nvPr/>
        </p:nvSpPr>
        <p:spPr>
          <a:xfrm>
            <a:off x="9175568" y="1274978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8" name="Picture 417"/>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9249613" y="12821481"/>
            <a:ext cx="327154" cy="327154"/>
          </a:xfrm>
          <a:prstGeom prst="rect">
            <a:avLst/>
          </a:prstGeom>
        </p:spPr>
      </p:pic>
      <p:sp>
        <p:nvSpPr>
          <p:cNvPr id="419" name="Oval 418"/>
          <p:cNvSpPr/>
          <p:nvPr/>
        </p:nvSpPr>
        <p:spPr>
          <a:xfrm>
            <a:off x="9686088" y="1274759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20" name="Picture 419"/>
          <p:cNvPicPr>
            <a:picLocks noChangeAspect="1"/>
          </p:cNvPicPr>
          <p:nvPr/>
        </p:nvPicPr>
        <p:blipFill>
          <a:blip r:embed="rId75" cstate="print">
            <a:extLst>
              <a:ext uri="{28A0092B-C50C-407E-A947-70E740481C1C}">
                <a14:useLocalDpi xmlns:a14="http://schemas.microsoft.com/office/drawing/2010/main" val="0"/>
              </a:ext>
            </a:extLst>
          </a:blip>
          <a:stretch>
            <a:fillRect/>
          </a:stretch>
        </p:blipFill>
        <p:spPr>
          <a:xfrm rot="1800000" flipH="1">
            <a:off x="9709187" y="12809965"/>
            <a:ext cx="418855" cy="340299"/>
          </a:xfrm>
          <a:prstGeom prst="rect">
            <a:avLst/>
          </a:prstGeom>
        </p:spPr>
      </p:pic>
      <p:sp>
        <p:nvSpPr>
          <p:cNvPr id="421" name="Oval 420"/>
          <p:cNvSpPr/>
          <p:nvPr/>
        </p:nvSpPr>
        <p:spPr>
          <a:xfrm>
            <a:off x="11325539" y="12009912"/>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2" name="Oval 421"/>
          <p:cNvSpPr/>
          <p:nvPr/>
        </p:nvSpPr>
        <p:spPr>
          <a:xfrm>
            <a:off x="11384789" y="120725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3" name="Lightning Bolt 422"/>
          <p:cNvSpPr/>
          <p:nvPr/>
        </p:nvSpPr>
        <p:spPr>
          <a:xfrm flipH="1">
            <a:off x="15003135" y="10105490"/>
            <a:ext cx="250762" cy="309051"/>
          </a:xfrm>
          <a:prstGeom prst="lightningBolt">
            <a:avLst/>
          </a:prstGeom>
          <a:solidFill>
            <a:schemeClr val="bg1">
              <a:lumMod val="9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39" name="Picture 1038"/>
          <p:cNvPicPr>
            <a:picLocks noChangeAspect="1"/>
          </p:cNvPicPr>
          <p:nvPr/>
        </p:nvPicPr>
        <p:blipFill>
          <a:blip r:embed="rId83">
            <a:extLst>
              <a:ext uri="{28A0092B-C50C-407E-A947-70E740481C1C}">
                <a14:useLocalDpi xmlns:a14="http://schemas.microsoft.com/office/drawing/2010/main" val="0"/>
              </a:ext>
            </a:extLst>
          </a:blip>
          <a:stretch>
            <a:fillRect/>
          </a:stretch>
        </p:blipFill>
        <p:spPr>
          <a:xfrm>
            <a:off x="-5552411" y="13587356"/>
            <a:ext cx="6858000" cy="6858000"/>
          </a:xfrm>
          <a:prstGeom prst="rect">
            <a:avLst/>
          </a:prstGeom>
        </p:spPr>
      </p:pic>
      <p:pic>
        <p:nvPicPr>
          <p:cNvPr id="425" name="Picture 424"/>
          <p:cNvPicPr>
            <a:picLocks noChangeAspect="1"/>
          </p:cNvPicPr>
          <p:nvPr/>
        </p:nvPicPr>
        <p:blipFill>
          <a:blip r:embed="rId83" cstate="print">
            <a:extLst>
              <a:ext uri="{28A0092B-C50C-407E-A947-70E740481C1C}">
                <a14:useLocalDpi xmlns:a14="http://schemas.microsoft.com/office/drawing/2010/main" val="0"/>
              </a:ext>
            </a:extLst>
          </a:blip>
          <a:stretch>
            <a:fillRect/>
          </a:stretch>
        </p:blipFill>
        <p:spPr>
          <a:xfrm>
            <a:off x="11474975" y="12150572"/>
            <a:ext cx="365896" cy="365896"/>
          </a:xfrm>
          <a:prstGeom prst="rect">
            <a:avLst/>
          </a:prstGeom>
        </p:spPr>
      </p:pic>
      <p:sp>
        <p:nvSpPr>
          <p:cNvPr id="428" name="Rounded Rectangle 427"/>
          <p:cNvSpPr/>
          <p:nvPr/>
        </p:nvSpPr>
        <p:spPr>
          <a:xfrm>
            <a:off x="29478978" y="440411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9" name="Rounded Rectangle 428"/>
          <p:cNvSpPr/>
          <p:nvPr/>
        </p:nvSpPr>
        <p:spPr>
          <a:xfrm>
            <a:off x="29556446" y="447001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0" name="Oval 429"/>
          <p:cNvSpPr/>
          <p:nvPr/>
        </p:nvSpPr>
        <p:spPr>
          <a:xfrm>
            <a:off x="29838734" y="486283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1" name="Oval 430"/>
          <p:cNvSpPr/>
          <p:nvPr/>
        </p:nvSpPr>
        <p:spPr>
          <a:xfrm>
            <a:off x="29903620" y="493083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32" name="Picture 8" descr="Illustration Wings Tattoo Style Isolated On Stock Vector (Royalty Free)  1533319595 | Shutterstock"/>
          <p:cNvPicPr>
            <a:picLocks noChangeAspect="1" noChangeArrowheads="1"/>
          </p:cNvPicPr>
          <p:nvPr/>
        </p:nvPicPr>
        <p:blipFill rotWithShape="1">
          <a:blip r:embed="rId49" cstate="print">
            <a:extLst>
              <a:ext uri="{BEBA8EAE-BF5A-486C-A8C5-ECC9F3942E4B}">
                <a14:imgProps xmlns:a14="http://schemas.microsoft.com/office/drawing/2010/main">
                  <a14:imgLayer r:embed="rId29">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30869560" y="5981094"/>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433" name="Picture 8" descr="Illustration Wings Tattoo Style Isolated On Stock Vector (Royalty Free)  1533319595 | Shutterstock"/>
          <p:cNvPicPr>
            <a:picLocks noChangeAspect="1" noChangeArrowheads="1"/>
          </p:cNvPicPr>
          <p:nvPr/>
        </p:nvPicPr>
        <p:blipFill rotWithShape="1">
          <a:blip r:embed="rId50" cstate="print">
            <a:extLst>
              <a:ext uri="{BEBA8EAE-BF5A-486C-A8C5-ECC9F3942E4B}">
                <a14:imgProps xmlns:a14="http://schemas.microsoft.com/office/drawing/2010/main">
                  <a14:imgLayer r:embed="rId31">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9601528" y="5981094"/>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434" name="Oval 433"/>
          <p:cNvSpPr/>
          <p:nvPr/>
        </p:nvSpPr>
        <p:spPr>
          <a:xfrm>
            <a:off x="30317857" y="6074647"/>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5" name="Oval 434"/>
          <p:cNvSpPr/>
          <p:nvPr/>
        </p:nvSpPr>
        <p:spPr>
          <a:xfrm>
            <a:off x="30377107" y="613723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6" name="Flowchart: Terminator 435"/>
          <p:cNvSpPr/>
          <p:nvPr/>
        </p:nvSpPr>
        <p:spPr>
          <a:xfrm>
            <a:off x="30083526" y="440405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9" name="Flowchart: Terminator 438"/>
          <p:cNvSpPr/>
          <p:nvPr/>
        </p:nvSpPr>
        <p:spPr>
          <a:xfrm>
            <a:off x="29666112" y="681064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0" name="Picture 439"/>
          <p:cNvPicPr>
            <a:picLocks noChangeAspect="1"/>
          </p:cNvPicPr>
          <p:nvPr/>
        </p:nvPicPr>
        <p:blipFill>
          <a:blip r:embed="rId26"/>
          <a:stretch>
            <a:fillRect/>
          </a:stretch>
        </p:blipFill>
        <p:spPr>
          <a:xfrm>
            <a:off x="30437685" y="6846578"/>
            <a:ext cx="385211" cy="385211"/>
          </a:xfrm>
          <a:prstGeom prst="rect">
            <a:avLst/>
          </a:prstGeom>
        </p:spPr>
      </p:pic>
      <p:sp>
        <p:nvSpPr>
          <p:cNvPr id="441" name="TextBox 440"/>
          <p:cNvSpPr txBox="1"/>
          <p:nvPr/>
        </p:nvSpPr>
        <p:spPr>
          <a:xfrm>
            <a:off x="29738216" y="6810044"/>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442" name="Oval 441"/>
          <p:cNvSpPr/>
          <p:nvPr/>
        </p:nvSpPr>
        <p:spPr>
          <a:xfrm>
            <a:off x="31088865" y="680665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3" name="Picture 442"/>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31162910" y="6878354"/>
            <a:ext cx="327154" cy="327154"/>
          </a:xfrm>
          <a:prstGeom prst="rect">
            <a:avLst/>
          </a:prstGeom>
        </p:spPr>
      </p:pic>
      <p:sp>
        <p:nvSpPr>
          <p:cNvPr id="444" name="Rounded Rectangle 443"/>
          <p:cNvSpPr/>
          <p:nvPr/>
        </p:nvSpPr>
        <p:spPr>
          <a:xfrm>
            <a:off x="26992568" y="440411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5" name="Rounded Rectangle 444"/>
          <p:cNvSpPr/>
          <p:nvPr/>
        </p:nvSpPr>
        <p:spPr>
          <a:xfrm>
            <a:off x="27070036" y="447001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6" name="Oval 445"/>
          <p:cNvSpPr/>
          <p:nvPr/>
        </p:nvSpPr>
        <p:spPr>
          <a:xfrm>
            <a:off x="27352324" y="486283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7" name="Oval 446"/>
          <p:cNvSpPr/>
          <p:nvPr/>
        </p:nvSpPr>
        <p:spPr>
          <a:xfrm>
            <a:off x="27417210" y="4930839"/>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8" name="Flowchart: Terminator 447"/>
          <p:cNvSpPr/>
          <p:nvPr/>
        </p:nvSpPr>
        <p:spPr>
          <a:xfrm>
            <a:off x="27597116" y="440405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9" name="Picture 448"/>
          <p:cNvPicPr>
            <a:picLocks noChangeAspect="1"/>
          </p:cNvPicPr>
          <p:nvPr/>
        </p:nvPicPr>
        <p:blipFill>
          <a:blip r:embed="rId27"/>
          <a:stretch>
            <a:fillRect/>
          </a:stretch>
        </p:blipFill>
        <p:spPr>
          <a:xfrm>
            <a:off x="27874087" y="3952216"/>
            <a:ext cx="287866" cy="287866"/>
          </a:xfrm>
          <a:prstGeom prst="rect">
            <a:avLst/>
          </a:prstGeom>
        </p:spPr>
      </p:pic>
      <p:pic>
        <p:nvPicPr>
          <p:cNvPr id="450" name="Picture 449"/>
          <p:cNvPicPr>
            <a:picLocks noChangeAspect="1"/>
          </p:cNvPicPr>
          <p:nvPr/>
        </p:nvPicPr>
        <p:blipFill>
          <a:blip r:embed="rId27"/>
          <a:stretch>
            <a:fillRect/>
          </a:stretch>
        </p:blipFill>
        <p:spPr>
          <a:xfrm>
            <a:off x="28162121" y="3971583"/>
            <a:ext cx="287866" cy="287866"/>
          </a:xfrm>
          <a:prstGeom prst="rect">
            <a:avLst/>
          </a:prstGeom>
        </p:spPr>
      </p:pic>
      <p:sp>
        <p:nvSpPr>
          <p:cNvPr id="451" name="Flowchart: Terminator 450"/>
          <p:cNvSpPr/>
          <p:nvPr/>
        </p:nvSpPr>
        <p:spPr>
          <a:xfrm>
            <a:off x="27179702" y="681064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52" name="Picture 451"/>
          <p:cNvPicPr>
            <a:picLocks noChangeAspect="1"/>
          </p:cNvPicPr>
          <p:nvPr/>
        </p:nvPicPr>
        <p:blipFill>
          <a:blip r:embed="rId26"/>
          <a:stretch>
            <a:fillRect/>
          </a:stretch>
        </p:blipFill>
        <p:spPr>
          <a:xfrm>
            <a:off x="27951275" y="6846578"/>
            <a:ext cx="385211" cy="385211"/>
          </a:xfrm>
          <a:prstGeom prst="rect">
            <a:avLst/>
          </a:prstGeom>
        </p:spPr>
      </p:pic>
      <p:sp>
        <p:nvSpPr>
          <p:cNvPr id="453" name="TextBox 452"/>
          <p:cNvSpPr txBox="1"/>
          <p:nvPr/>
        </p:nvSpPr>
        <p:spPr>
          <a:xfrm>
            <a:off x="27251806" y="6810044"/>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454" name="Oval 453"/>
          <p:cNvSpPr/>
          <p:nvPr/>
        </p:nvSpPr>
        <p:spPr>
          <a:xfrm>
            <a:off x="28602455" y="680665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55" name="Picture 454"/>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28676500" y="6878354"/>
            <a:ext cx="327154" cy="327154"/>
          </a:xfrm>
          <a:prstGeom prst="rect">
            <a:avLst/>
          </a:prstGeom>
        </p:spPr>
      </p:pic>
      <p:pic>
        <p:nvPicPr>
          <p:cNvPr id="456" name="Picture 455"/>
          <p:cNvPicPr>
            <a:picLocks noChangeAspect="1"/>
          </p:cNvPicPr>
          <p:nvPr/>
        </p:nvPicPr>
        <p:blipFill>
          <a:blip r:embed="rId53" cstate="print">
            <a:extLst>
              <a:ext uri="{28A0092B-C50C-407E-A947-70E740481C1C}">
                <a14:useLocalDpi xmlns:a14="http://schemas.microsoft.com/office/drawing/2010/main" val="0"/>
              </a:ext>
            </a:extLst>
          </a:blip>
          <a:stretch>
            <a:fillRect/>
          </a:stretch>
        </p:blipFill>
        <p:spPr>
          <a:xfrm rot="19800000">
            <a:off x="27231396" y="6017038"/>
            <a:ext cx="846234" cy="687524"/>
          </a:xfrm>
          <a:prstGeom prst="rect">
            <a:avLst/>
          </a:prstGeom>
        </p:spPr>
      </p:pic>
      <p:pic>
        <p:nvPicPr>
          <p:cNvPr id="457" name="Picture 456"/>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rot="1800000" flipH="1">
            <a:off x="28210591" y="6020521"/>
            <a:ext cx="845157" cy="686649"/>
          </a:xfrm>
          <a:prstGeom prst="rect">
            <a:avLst/>
          </a:prstGeom>
        </p:spPr>
      </p:pic>
      <p:sp>
        <p:nvSpPr>
          <p:cNvPr id="458" name="Oval 457"/>
          <p:cNvSpPr/>
          <p:nvPr/>
        </p:nvSpPr>
        <p:spPr>
          <a:xfrm>
            <a:off x="27831447" y="6074647"/>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9" name="Oval 458"/>
          <p:cNvSpPr/>
          <p:nvPr/>
        </p:nvSpPr>
        <p:spPr>
          <a:xfrm>
            <a:off x="27890697" y="613723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0" name="Rounded Rectangle 459"/>
          <p:cNvSpPr/>
          <p:nvPr/>
        </p:nvSpPr>
        <p:spPr>
          <a:xfrm>
            <a:off x="24524451" y="440411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1" name="Rounded Rectangle 460"/>
          <p:cNvSpPr/>
          <p:nvPr/>
        </p:nvSpPr>
        <p:spPr>
          <a:xfrm>
            <a:off x="24601919" y="447001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2" name="Oval 461"/>
          <p:cNvSpPr/>
          <p:nvPr/>
        </p:nvSpPr>
        <p:spPr>
          <a:xfrm>
            <a:off x="24884207" y="486283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3" name="Oval 462"/>
          <p:cNvSpPr/>
          <p:nvPr/>
        </p:nvSpPr>
        <p:spPr>
          <a:xfrm>
            <a:off x="24949093" y="4930839"/>
            <a:ext cx="1438102" cy="143810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4" name="Flowchart: Terminator 463"/>
          <p:cNvSpPr/>
          <p:nvPr/>
        </p:nvSpPr>
        <p:spPr>
          <a:xfrm>
            <a:off x="25128999" y="440405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65" name="Picture 464"/>
          <p:cNvPicPr>
            <a:picLocks noChangeAspect="1"/>
          </p:cNvPicPr>
          <p:nvPr/>
        </p:nvPicPr>
        <p:blipFill>
          <a:blip r:embed="rId27"/>
          <a:stretch>
            <a:fillRect/>
          </a:stretch>
        </p:blipFill>
        <p:spPr>
          <a:xfrm>
            <a:off x="25363330" y="3903580"/>
            <a:ext cx="287866" cy="287866"/>
          </a:xfrm>
          <a:prstGeom prst="rect">
            <a:avLst/>
          </a:prstGeom>
        </p:spPr>
      </p:pic>
      <p:pic>
        <p:nvPicPr>
          <p:cNvPr id="466" name="Picture 465"/>
          <p:cNvPicPr>
            <a:picLocks noChangeAspect="1"/>
          </p:cNvPicPr>
          <p:nvPr/>
        </p:nvPicPr>
        <p:blipFill>
          <a:blip r:embed="rId27"/>
          <a:stretch>
            <a:fillRect/>
          </a:stretch>
        </p:blipFill>
        <p:spPr>
          <a:xfrm>
            <a:off x="25691338" y="3903580"/>
            <a:ext cx="287866" cy="287866"/>
          </a:xfrm>
          <a:prstGeom prst="rect">
            <a:avLst/>
          </a:prstGeom>
        </p:spPr>
      </p:pic>
      <p:sp>
        <p:nvSpPr>
          <p:cNvPr id="467" name="Flowchart: Terminator 466"/>
          <p:cNvSpPr/>
          <p:nvPr/>
        </p:nvSpPr>
        <p:spPr>
          <a:xfrm>
            <a:off x="24711585" y="681064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8" name="TextBox 467"/>
          <p:cNvSpPr txBox="1"/>
          <p:nvPr/>
        </p:nvSpPr>
        <p:spPr>
          <a:xfrm>
            <a:off x="24783689" y="6810044"/>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469" name="Oval 468"/>
          <p:cNvSpPr/>
          <p:nvPr/>
        </p:nvSpPr>
        <p:spPr>
          <a:xfrm>
            <a:off x="26134338" y="680665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0" name="Picture 469"/>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26208383" y="6878354"/>
            <a:ext cx="327154" cy="327154"/>
          </a:xfrm>
          <a:prstGeom prst="rect">
            <a:avLst/>
          </a:prstGeom>
        </p:spPr>
      </p:pic>
      <p:pic>
        <p:nvPicPr>
          <p:cNvPr id="471"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5">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25820876" y="6046100"/>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472"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5">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24583070" y="6032509"/>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473" name="Oval 472"/>
          <p:cNvSpPr/>
          <p:nvPr/>
        </p:nvSpPr>
        <p:spPr>
          <a:xfrm>
            <a:off x="25363330" y="6074647"/>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4" name="Oval 473"/>
          <p:cNvSpPr/>
          <p:nvPr/>
        </p:nvSpPr>
        <p:spPr>
          <a:xfrm>
            <a:off x="25422580" y="613723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5" name="Picture 474"/>
          <p:cNvPicPr>
            <a:picLocks noChangeAspect="1"/>
          </p:cNvPicPr>
          <p:nvPr/>
        </p:nvPicPr>
        <p:blipFill rotWithShape="1">
          <a:blip r:embed="rId25"/>
          <a:srcRect l="10818" t="1291"/>
          <a:stretch/>
        </p:blipFill>
        <p:spPr>
          <a:xfrm>
            <a:off x="25528032" y="6885281"/>
            <a:ext cx="325121" cy="324278"/>
          </a:xfrm>
          <a:prstGeom prst="ellipse">
            <a:avLst/>
          </a:prstGeom>
        </p:spPr>
      </p:pic>
      <p:sp>
        <p:nvSpPr>
          <p:cNvPr id="476" name="Rounded Rectangle 475"/>
          <p:cNvSpPr/>
          <p:nvPr/>
        </p:nvSpPr>
        <p:spPr>
          <a:xfrm>
            <a:off x="22010223" y="4409182"/>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7" name="Rounded Rectangle 476"/>
          <p:cNvSpPr/>
          <p:nvPr/>
        </p:nvSpPr>
        <p:spPr>
          <a:xfrm>
            <a:off x="22087691" y="447509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8" name="Oval 477"/>
          <p:cNvSpPr/>
          <p:nvPr/>
        </p:nvSpPr>
        <p:spPr>
          <a:xfrm>
            <a:off x="22369979" y="4867908"/>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9" name="Oval 478"/>
          <p:cNvSpPr/>
          <p:nvPr/>
        </p:nvSpPr>
        <p:spPr>
          <a:xfrm>
            <a:off x="22434865" y="4935911"/>
            <a:ext cx="1438102" cy="143810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0" name="Flowchart: Terminator 479"/>
          <p:cNvSpPr/>
          <p:nvPr/>
        </p:nvSpPr>
        <p:spPr>
          <a:xfrm>
            <a:off x="22614771" y="440913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81" name="Picture 480"/>
          <p:cNvPicPr>
            <a:picLocks noChangeAspect="1"/>
          </p:cNvPicPr>
          <p:nvPr/>
        </p:nvPicPr>
        <p:blipFill>
          <a:blip r:embed="rId27"/>
          <a:stretch>
            <a:fillRect/>
          </a:stretch>
        </p:blipFill>
        <p:spPr>
          <a:xfrm>
            <a:off x="22849102" y="3422981"/>
            <a:ext cx="287866" cy="287866"/>
          </a:xfrm>
          <a:prstGeom prst="rect">
            <a:avLst/>
          </a:prstGeom>
        </p:spPr>
      </p:pic>
      <p:pic>
        <p:nvPicPr>
          <p:cNvPr id="482" name="Picture 481"/>
          <p:cNvPicPr>
            <a:picLocks noChangeAspect="1"/>
          </p:cNvPicPr>
          <p:nvPr/>
        </p:nvPicPr>
        <p:blipFill>
          <a:blip r:embed="rId27"/>
          <a:stretch>
            <a:fillRect/>
          </a:stretch>
        </p:blipFill>
        <p:spPr>
          <a:xfrm>
            <a:off x="23177110" y="3422981"/>
            <a:ext cx="287866" cy="287866"/>
          </a:xfrm>
          <a:prstGeom prst="rect">
            <a:avLst/>
          </a:prstGeom>
        </p:spPr>
      </p:pic>
      <p:sp>
        <p:nvSpPr>
          <p:cNvPr id="483" name="Flowchart: Terminator 482"/>
          <p:cNvSpPr/>
          <p:nvPr/>
        </p:nvSpPr>
        <p:spPr>
          <a:xfrm>
            <a:off x="22197357" y="681571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4" name="TextBox 483"/>
          <p:cNvSpPr txBox="1"/>
          <p:nvPr/>
        </p:nvSpPr>
        <p:spPr>
          <a:xfrm>
            <a:off x="22269461" y="6815116"/>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485" name="Oval 484"/>
          <p:cNvSpPr/>
          <p:nvPr/>
        </p:nvSpPr>
        <p:spPr>
          <a:xfrm>
            <a:off x="23620110" y="681173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86" name="Picture 485"/>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a:off x="23694155" y="6883426"/>
            <a:ext cx="327154" cy="327154"/>
          </a:xfrm>
          <a:prstGeom prst="rect">
            <a:avLst/>
          </a:prstGeom>
        </p:spPr>
      </p:pic>
      <p:sp>
        <p:nvSpPr>
          <p:cNvPr id="487" name="Oval 486"/>
          <p:cNvSpPr/>
          <p:nvPr/>
        </p:nvSpPr>
        <p:spPr>
          <a:xfrm>
            <a:off x="22849102" y="6079719"/>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8" name="Oval 487"/>
          <p:cNvSpPr/>
          <p:nvPr/>
        </p:nvSpPr>
        <p:spPr>
          <a:xfrm>
            <a:off x="22908352" y="6142310"/>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89" name="Picture 488"/>
          <p:cNvPicPr>
            <a:picLocks noChangeAspect="1"/>
          </p:cNvPicPr>
          <p:nvPr/>
        </p:nvPicPr>
        <p:blipFill rotWithShape="1">
          <a:blip r:embed="rId25"/>
          <a:srcRect l="10818" t="1291"/>
          <a:stretch/>
        </p:blipFill>
        <p:spPr>
          <a:xfrm>
            <a:off x="23013804" y="6890353"/>
            <a:ext cx="325121" cy="324278"/>
          </a:xfrm>
          <a:prstGeom prst="ellipse">
            <a:avLst/>
          </a:prstGeom>
        </p:spPr>
      </p:pic>
      <p:pic>
        <p:nvPicPr>
          <p:cNvPr id="490" name="Picture 489"/>
          <p:cNvPicPr>
            <a:picLocks noChangeAspect="1"/>
          </p:cNvPicPr>
          <p:nvPr/>
        </p:nvPicPr>
        <p:blipFill>
          <a:blip r:embed="rId69" cstate="print">
            <a:extLst>
              <a:ext uri="{28A0092B-C50C-407E-A947-70E740481C1C}">
                <a14:useLocalDpi xmlns:a14="http://schemas.microsoft.com/office/drawing/2010/main" val="0"/>
              </a:ext>
            </a:extLst>
          </a:blip>
          <a:stretch>
            <a:fillRect/>
          </a:stretch>
        </p:blipFill>
        <p:spPr>
          <a:xfrm rot="1019687">
            <a:off x="23445582" y="6148725"/>
            <a:ext cx="623002" cy="463334"/>
          </a:xfrm>
          <a:prstGeom prst="rect">
            <a:avLst/>
          </a:prstGeom>
        </p:spPr>
      </p:pic>
      <p:pic>
        <p:nvPicPr>
          <p:cNvPr id="491" name="Picture 490"/>
          <p:cNvPicPr>
            <a:picLocks noChangeAspect="1"/>
          </p:cNvPicPr>
          <p:nvPr/>
        </p:nvPicPr>
        <p:blipFill>
          <a:blip r:embed="rId70" cstate="print">
            <a:extLst>
              <a:ext uri="{28A0092B-C50C-407E-A947-70E740481C1C}">
                <a14:useLocalDpi xmlns:a14="http://schemas.microsoft.com/office/drawing/2010/main" val="0"/>
              </a:ext>
            </a:extLst>
          </a:blip>
          <a:stretch>
            <a:fillRect/>
          </a:stretch>
        </p:blipFill>
        <p:spPr>
          <a:xfrm rot="1019687" flipV="1">
            <a:off x="23402005" y="6485539"/>
            <a:ext cx="331524" cy="246558"/>
          </a:xfrm>
          <a:prstGeom prst="rect">
            <a:avLst/>
          </a:prstGeom>
        </p:spPr>
      </p:pic>
      <p:pic>
        <p:nvPicPr>
          <p:cNvPr id="492" name="Picture 491"/>
          <p:cNvPicPr>
            <a:picLocks noChangeAspect="1"/>
          </p:cNvPicPr>
          <p:nvPr/>
        </p:nvPicPr>
        <p:blipFill>
          <a:blip r:embed="rId69" cstate="print">
            <a:extLst>
              <a:ext uri="{28A0092B-C50C-407E-A947-70E740481C1C}">
                <a14:useLocalDpi xmlns:a14="http://schemas.microsoft.com/office/drawing/2010/main" val="0"/>
              </a:ext>
            </a:extLst>
          </a:blip>
          <a:stretch>
            <a:fillRect/>
          </a:stretch>
        </p:blipFill>
        <p:spPr>
          <a:xfrm rot="20700000" flipH="1">
            <a:off x="22257423" y="6155886"/>
            <a:ext cx="621551" cy="462255"/>
          </a:xfrm>
          <a:prstGeom prst="rect">
            <a:avLst/>
          </a:prstGeom>
        </p:spPr>
      </p:pic>
      <p:pic>
        <p:nvPicPr>
          <p:cNvPr id="493" name="Picture 492"/>
          <p:cNvPicPr>
            <a:picLocks noChangeAspect="1"/>
          </p:cNvPicPr>
          <p:nvPr/>
        </p:nvPicPr>
        <p:blipFill>
          <a:blip r:embed="rId70" cstate="print">
            <a:extLst>
              <a:ext uri="{28A0092B-C50C-407E-A947-70E740481C1C}">
                <a14:useLocalDpi xmlns:a14="http://schemas.microsoft.com/office/drawing/2010/main" val="0"/>
              </a:ext>
            </a:extLst>
          </a:blip>
          <a:stretch>
            <a:fillRect/>
          </a:stretch>
        </p:blipFill>
        <p:spPr>
          <a:xfrm rot="21242790" flipH="1" flipV="1">
            <a:off x="22604657" y="6497569"/>
            <a:ext cx="331181" cy="246303"/>
          </a:xfrm>
          <a:prstGeom prst="rect">
            <a:avLst/>
          </a:prstGeom>
        </p:spPr>
      </p:pic>
      <p:pic>
        <p:nvPicPr>
          <p:cNvPr id="427" name="Picture 426"/>
          <p:cNvPicPr>
            <a:picLocks noChangeAspect="1"/>
          </p:cNvPicPr>
          <p:nvPr/>
        </p:nvPicPr>
        <p:blipFill>
          <a:blip r:embed="rId64"/>
          <a:stretch>
            <a:fillRect/>
          </a:stretch>
        </p:blipFill>
        <p:spPr>
          <a:xfrm>
            <a:off x="22732985" y="4452743"/>
            <a:ext cx="273817" cy="271828"/>
          </a:xfrm>
          <a:prstGeom prst="rect">
            <a:avLst/>
          </a:prstGeom>
        </p:spPr>
      </p:pic>
      <p:pic>
        <p:nvPicPr>
          <p:cNvPr id="494" name="Picture 493"/>
          <p:cNvPicPr>
            <a:picLocks noChangeAspect="1"/>
          </p:cNvPicPr>
          <p:nvPr/>
        </p:nvPicPr>
        <p:blipFill>
          <a:blip r:embed="rId64"/>
          <a:stretch>
            <a:fillRect/>
          </a:stretch>
        </p:blipFill>
        <p:spPr>
          <a:xfrm>
            <a:off x="23030212" y="4452743"/>
            <a:ext cx="273817" cy="271828"/>
          </a:xfrm>
          <a:prstGeom prst="rect">
            <a:avLst/>
          </a:prstGeom>
        </p:spPr>
      </p:pic>
      <p:pic>
        <p:nvPicPr>
          <p:cNvPr id="495" name="Picture 494"/>
          <p:cNvPicPr>
            <a:picLocks noChangeAspect="1"/>
          </p:cNvPicPr>
          <p:nvPr/>
        </p:nvPicPr>
        <p:blipFill>
          <a:blip r:embed="rId64"/>
          <a:stretch>
            <a:fillRect/>
          </a:stretch>
        </p:blipFill>
        <p:spPr>
          <a:xfrm>
            <a:off x="23323094" y="4452743"/>
            <a:ext cx="273817" cy="271828"/>
          </a:xfrm>
          <a:prstGeom prst="rect">
            <a:avLst/>
          </a:prstGeom>
        </p:spPr>
      </p:pic>
      <p:pic>
        <p:nvPicPr>
          <p:cNvPr id="496" name="Picture 495"/>
          <p:cNvPicPr>
            <a:picLocks noChangeAspect="1"/>
          </p:cNvPicPr>
          <p:nvPr/>
        </p:nvPicPr>
        <p:blipFill>
          <a:blip r:embed="rId64"/>
          <a:stretch>
            <a:fillRect/>
          </a:stretch>
        </p:blipFill>
        <p:spPr>
          <a:xfrm>
            <a:off x="25252186" y="4452743"/>
            <a:ext cx="273817" cy="271828"/>
          </a:xfrm>
          <a:prstGeom prst="rect">
            <a:avLst/>
          </a:prstGeom>
        </p:spPr>
      </p:pic>
      <p:pic>
        <p:nvPicPr>
          <p:cNvPr id="497" name="Picture 496"/>
          <p:cNvPicPr>
            <a:picLocks noChangeAspect="1"/>
          </p:cNvPicPr>
          <p:nvPr/>
        </p:nvPicPr>
        <p:blipFill>
          <a:blip r:embed="rId64"/>
          <a:stretch>
            <a:fillRect/>
          </a:stretch>
        </p:blipFill>
        <p:spPr>
          <a:xfrm>
            <a:off x="25549413" y="4452743"/>
            <a:ext cx="273817" cy="271828"/>
          </a:xfrm>
          <a:prstGeom prst="rect">
            <a:avLst/>
          </a:prstGeom>
        </p:spPr>
      </p:pic>
      <p:pic>
        <p:nvPicPr>
          <p:cNvPr id="498" name="Picture 497"/>
          <p:cNvPicPr>
            <a:picLocks noChangeAspect="1"/>
          </p:cNvPicPr>
          <p:nvPr/>
        </p:nvPicPr>
        <p:blipFill>
          <a:blip r:embed="rId64"/>
          <a:stretch>
            <a:fillRect/>
          </a:stretch>
        </p:blipFill>
        <p:spPr>
          <a:xfrm>
            <a:off x="25842295" y="4452743"/>
            <a:ext cx="273817" cy="271828"/>
          </a:xfrm>
          <a:prstGeom prst="rect">
            <a:avLst/>
          </a:prstGeom>
        </p:spPr>
      </p:pic>
      <p:pic>
        <p:nvPicPr>
          <p:cNvPr id="426" name="Picture 425"/>
          <p:cNvPicPr>
            <a:picLocks noChangeAspect="1"/>
          </p:cNvPicPr>
          <p:nvPr/>
        </p:nvPicPr>
        <p:blipFill>
          <a:blip r:embed="rId63"/>
          <a:stretch>
            <a:fillRect/>
          </a:stretch>
        </p:blipFill>
        <p:spPr>
          <a:xfrm>
            <a:off x="27697450" y="3565001"/>
            <a:ext cx="301267" cy="300609"/>
          </a:xfrm>
          <a:prstGeom prst="rect">
            <a:avLst/>
          </a:prstGeom>
        </p:spPr>
      </p:pic>
      <p:pic>
        <p:nvPicPr>
          <p:cNvPr id="499" name="Picture 498"/>
          <p:cNvPicPr>
            <a:picLocks noChangeAspect="1"/>
          </p:cNvPicPr>
          <p:nvPr/>
        </p:nvPicPr>
        <p:blipFill>
          <a:blip r:embed="rId63"/>
          <a:stretch>
            <a:fillRect/>
          </a:stretch>
        </p:blipFill>
        <p:spPr>
          <a:xfrm>
            <a:off x="27998717" y="3565001"/>
            <a:ext cx="301267" cy="300609"/>
          </a:xfrm>
          <a:prstGeom prst="rect">
            <a:avLst/>
          </a:prstGeom>
        </p:spPr>
      </p:pic>
      <p:pic>
        <p:nvPicPr>
          <p:cNvPr id="500" name="Picture 499"/>
          <p:cNvPicPr>
            <a:picLocks noChangeAspect="1"/>
          </p:cNvPicPr>
          <p:nvPr/>
        </p:nvPicPr>
        <p:blipFill>
          <a:blip r:embed="rId63"/>
          <a:stretch>
            <a:fillRect/>
          </a:stretch>
        </p:blipFill>
        <p:spPr>
          <a:xfrm>
            <a:off x="28299984" y="3565001"/>
            <a:ext cx="301267" cy="300609"/>
          </a:xfrm>
          <a:prstGeom prst="rect">
            <a:avLst/>
          </a:prstGeom>
        </p:spPr>
      </p:pic>
      <p:sp>
        <p:nvSpPr>
          <p:cNvPr id="1040" name="Oval 1039"/>
          <p:cNvSpPr/>
          <p:nvPr/>
        </p:nvSpPr>
        <p:spPr>
          <a:xfrm>
            <a:off x="8090667" y="-11884861"/>
            <a:ext cx="2476054" cy="2476054"/>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01" name="Picture 500"/>
          <p:cNvPicPr>
            <a:picLocks noChangeAspect="1"/>
          </p:cNvPicPr>
          <p:nvPr/>
        </p:nvPicPr>
        <p:blipFill>
          <a:blip r:embed="rId63"/>
          <a:stretch>
            <a:fillRect/>
          </a:stretch>
        </p:blipFill>
        <p:spPr>
          <a:xfrm>
            <a:off x="7941387" y="-12047625"/>
            <a:ext cx="2792210" cy="2786113"/>
          </a:xfrm>
          <a:prstGeom prst="rect">
            <a:avLst/>
          </a:prstGeom>
        </p:spPr>
      </p:pic>
      <p:pic>
        <p:nvPicPr>
          <p:cNvPr id="1041" name="Picture 1040"/>
          <p:cNvPicPr>
            <a:picLocks noChangeAspect="1"/>
          </p:cNvPicPr>
          <p:nvPr/>
        </p:nvPicPr>
        <p:blipFill>
          <a:blip r:embed="rId84"/>
          <a:stretch>
            <a:fillRect/>
          </a:stretch>
        </p:blipFill>
        <p:spPr>
          <a:xfrm>
            <a:off x="27693664" y="4429914"/>
            <a:ext cx="305053" cy="304387"/>
          </a:xfrm>
          <a:prstGeom prst="rect">
            <a:avLst/>
          </a:prstGeom>
        </p:spPr>
      </p:pic>
      <p:pic>
        <p:nvPicPr>
          <p:cNvPr id="504" name="Picture 503"/>
          <p:cNvPicPr>
            <a:picLocks noChangeAspect="1"/>
          </p:cNvPicPr>
          <p:nvPr/>
        </p:nvPicPr>
        <p:blipFill>
          <a:blip r:embed="rId84"/>
          <a:stretch>
            <a:fillRect/>
          </a:stretch>
        </p:blipFill>
        <p:spPr>
          <a:xfrm>
            <a:off x="27994931" y="4429914"/>
            <a:ext cx="305053" cy="304387"/>
          </a:xfrm>
          <a:prstGeom prst="rect">
            <a:avLst/>
          </a:prstGeom>
        </p:spPr>
      </p:pic>
      <p:pic>
        <p:nvPicPr>
          <p:cNvPr id="505" name="Picture 504"/>
          <p:cNvPicPr>
            <a:picLocks noChangeAspect="1"/>
          </p:cNvPicPr>
          <p:nvPr/>
        </p:nvPicPr>
        <p:blipFill>
          <a:blip r:embed="rId84"/>
          <a:stretch>
            <a:fillRect/>
          </a:stretch>
        </p:blipFill>
        <p:spPr>
          <a:xfrm>
            <a:off x="28299984" y="4429914"/>
            <a:ext cx="305053" cy="304387"/>
          </a:xfrm>
          <a:prstGeom prst="rect">
            <a:avLst/>
          </a:prstGeom>
        </p:spPr>
      </p:pic>
      <p:pic>
        <p:nvPicPr>
          <p:cNvPr id="506" name="Picture 505"/>
          <p:cNvPicPr>
            <a:picLocks noChangeAspect="1"/>
          </p:cNvPicPr>
          <p:nvPr/>
        </p:nvPicPr>
        <p:blipFill>
          <a:blip r:embed="rId84"/>
          <a:stretch>
            <a:fillRect/>
          </a:stretch>
        </p:blipFill>
        <p:spPr>
          <a:xfrm>
            <a:off x="30177492" y="4429914"/>
            <a:ext cx="305053" cy="304387"/>
          </a:xfrm>
          <a:prstGeom prst="rect">
            <a:avLst/>
          </a:prstGeom>
        </p:spPr>
      </p:pic>
      <p:pic>
        <p:nvPicPr>
          <p:cNvPr id="507" name="Picture 506"/>
          <p:cNvPicPr>
            <a:picLocks noChangeAspect="1"/>
          </p:cNvPicPr>
          <p:nvPr/>
        </p:nvPicPr>
        <p:blipFill>
          <a:blip r:embed="rId84"/>
          <a:stretch>
            <a:fillRect/>
          </a:stretch>
        </p:blipFill>
        <p:spPr>
          <a:xfrm>
            <a:off x="30478759" y="4429914"/>
            <a:ext cx="305053" cy="304387"/>
          </a:xfrm>
          <a:prstGeom prst="rect">
            <a:avLst/>
          </a:prstGeom>
        </p:spPr>
      </p:pic>
      <p:pic>
        <p:nvPicPr>
          <p:cNvPr id="508" name="Picture 507"/>
          <p:cNvPicPr>
            <a:picLocks noChangeAspect="1"/>
          </p:cNvPicPr>
          <p:nvPr/>
        </p:nvPicPr>
        <p:blipFill>
          <a:blip r:embed="rId84"/>
          <a:stretch>
            <a:fillRect/>
          </a:stretch>
        </p:blipFill>
        <p:spPr>
          <a:xfrm>
            <a:off x="30783812" y="4429914"/>
            <a:ext cx="305053" cy="304387"/>
          </a:xfrm>
          <a:prstGeom prst="rect">
            <a:avLst/>
          </a:prstGeom>
        </p:spPr>
      </p:pic>
      <p:pic>
        <p:nvPicPr>
          <p:cNvPr id="502" name="Picture 10" descr="Establecer alas demonio y ángel ilustración | Vector Premium"/>
          <p:cNvPicPr>
            <a:picLocks noChangeAspect="1" noChangeArrowheads="1"/>
          </p:cNvPicPr>
          <p:nvPr/>
        </p:nvPicPr>
        <p:blipFill rotWithShape="1">
          <a:blip r:embed="rId32">
            <a:extLst>
              <a:ext uri="{BEBA8EAE-BF5A-486C-A8C5-ECC9F3942E4B}">
                <a14:imgProps xmlns:a14="http://schemas.microsoft.com/office/drawing/2010/main">
                  <a14:imgLayer r:embed="rId33">
                    <a14:imgEffect>
                      <a14:backgroundRemoval t="62780" b="99521" l="1232" r="48460"/>
                    </a14:imgEffect>
                  </a14:imgLayer>
                </a14:imgProps>
              </a:ext>
              <a:ext uri="{28A0092B-C50C-407E-A947-70E740481C1C}">
                <a14:useLocalDpi xmlns:a14="http://schemas.microsoft.com/office/drawing/2010/main" val="0"/>
              </a:ext>
            </a:extLst>
          </a:blip>
          <a:srcRect t="63029" r="52097"/>
          <a:stretch/>
        </p:blipFill>
        <p:spPr bwMode="auto">
          <a:xfrm>
            <a:off x="3330606" y="8072014"/>
            <a:ext cx="1626803" cy="1163824"/>
          </a:xfrm>
          <a:prstGeom prst="rect">
            <a:avLst/>
          </a:prstGeom>
          <a:noFill/>
          <a:extLst>
            <a:ext uri="{909E8E84-426E-40DD-AFC4-6F175D3DCCD1}">
              <a14:hiddenFill xmlns:a14="http://schemas.microsoft.com/office/drawing/2010/main">
                <a:solidFill>
                  <a:srgbClr val="FFFFFF"/>
                </a:solidFill>
              </a14:hiddenFill>
            </a:ext>
          </a:extLst>
        </p:spPr>
      </p:pic>
      <p:sp>
        <p:nvSpPr>
          <p:cNvPr id="503" name="Down Arrow 502"/>
          <p:cNvSpPr/>
          <p:nvPr/>
        </p:nvSpPr>
        <p:spPr>
          <a:xfrm>
            <a:off x="20929289" y="-12986715"/>
            <a:ext cx="1743130" cy="2123039"/>
          </a:xfrm>
          <a:prstGeom prst="down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9" name="Down Arrow 508"/>
          <p:cNvSpPr/>
          <p:nvPr/>
        </p:nvSpPr>
        <p:spPr>
          <a:xfrm rot="10800000">
            <a:off x="22342032" y="-13243957"/>
            <a:ext cx="1743130" cy="2123039"/>
          </a:xfrm>
          <a:prstGeom prst="down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0" name="Down Arrow 509"/>
          <p:cNvSpPr/>
          <p:nvPr/>
        </p:nvSpPr>
        <p:spPr>
          <a:xfrm rot="16200000">
            <a:off x="1780285" y="1696464"/>
            <a:ext cx="176421" cy="262271"/>
          </a:xfrm>
          <a:prstGeom prst="down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2" name="Down Arrow 511"/>
          <p:cNvSpPr/>
          <p:nvPr/>
        </p:nvSpPr>
        <p:spPr>
          <a:xfrm rot="5400000">
            <a:off x="1675811" y="1583520"/>
            <a:ext cx="176421" cy="262271"/>
          </a:xfrm>
          <a:prstGeom prst="down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13" name="Picture 512"/>
          <p:cNvPicPr>
            <a:picLocks noChangeAspect="1"/>
          </p:cNvPicPr>
          <p:nvPr/>
        </p:nvPicPr>
        <p:blipFill>
          <a:blip r:embed="rId85"/>
          <a:stretch>
            <a:fillRect/>
          </a:stretch>
        </p:blipFill>
        <p:spPr>
          <a:xfrm>
            <a:off x="9205590" y="682310"/>
            <a:ext cx="365792" cy="286537"/>
          </a:xfrm>
          <a:prstGeom prst="rect">
            <a:avLst/>
          </a:prstGeom>
        </p:spPr>
      </p:pic>
      <p:pic>
        <p:nvPicPr>
          <p:cNvPr id="514" name="Picture 2" descr="3d Icons Vectoriel Gratuit - (58 118 téléchargements gratuits)"/>
          <p:cNvPicPr>
            <a:picLocks noChangeAspect="1" noChangeArrowheads="1"/>
          </p:cNvPicPr>
          <p:nvPr/>
        </p:nvPicPr>
        <p:blipFill>
          <a:blip r:embed="rId86">
            <a:extLst>
              <a:ext uri="{28A0092B-C50C-407E-A947-70E740481C1C}">
                <a14:useLocalDpi xmlns:a14="http://schemas.microsoft.com/office/drawing/2010/main" val="0"/>
              </a:ext>
            </a:extLst>
          </a:blip>
          <a:srcRect/>
          <a:stretch>
            <a:fillRect/>
          </a:stretch>
        </p:blipFill>
        <p:spPr bwMode="auto">
          <a:xfrm>
            <a:off x="-21485235" y="1934194"/>
            <a:ext cx="5829300" cy="5829301"/>
          </a:xfrm>
          <a:prstGeom prst="rect">
            <a:avLst/>
          </a:prstGeom>
          <a:noFill/>
          <a:extLst>
            <a:ext uri="{909E8E84-426E-40DD-AFC4-6F175D3DCCD1}">
              <a14:hiddenFill xmlns:a14="http://schemas.microsoft.com/office/drawing/2010/main">
                <a:solidFill>
                  <a:srgbClr val="FFFFFF"/>
                </a:solidFill>
              </a14:hiddenFill>
            </a:ext>
          </a:extLst>
        </p:spPr>
      </p:pic>
      <p:pic>
        <p:nvPicPr>
          <p:cNvPr id="515" name="Picture 2" descr="3d Icons Vectoriel Gratuit - (58 118 téléchargements gratuits)"/>
          <p:cNvPicPr>
            <a:picLocks noChangeAspect="1" noChangeArrowheads="1"/>
          </p:cNvPicPr>
          <p:nvPr/>
        </p:nvPicPr>
        <p:blipFill rotWithShape="1">
          <a:blip r:embed="rId87">
            <a:biLevel thresh="75000"/>
            <a:extLst>
              <a:ext uri="{BEBA8EAE-BF5A-486C-A8C5-ECC9F3942E4B}">
                <a14:imgProps xmlns:a14="http://schemas.microsoft.com/office/drawing/2010/main">
                  <a14:imgLayer r:embed="rId88">
                    <a14:imgEffect>
                      <a14:backgroundRemoval t="52288" b="69118" l="75654" r="92647"/>
                    </a14:imgEffect>
                  </a14:imgLayer>
                </a14:imgProps>
              </a:ext>
              <a:ext uri="{28A0092B-C50C-407E-A947-70E740481C1C}">
                <a14:useLocalDpi xmlns:a14="http://schemas.microsoft.com/office/drawing/2010/main" val="0"/>
              </a:ext>
            </a:extLst>
          </a:blip>
          <a:srcRect l="73699" t="50205" r="6301" b="28618"/>
          <a:stretch/>
        </p:blipFill>
        <p:spPr bwMode="auto">
          <a:xfrm>
            <a:off x="-15772196" y="9645402"/>
            <a:ext cx="1165861" cy="1234440"/>
          </a:xfrm>
          <a:prstGeom prst="rect">
            <a:avLst/>
          </a:prstGeom>
          <a:noFill/>
          <a:extLst>
            <a:ext uri="{909E8E84-426E-40DD-AFC4-6F175D3DCCD1}">
              <a14:hiddenFill xmlns:a14="http://schemas.microsoft.com/office/drawing/2010/main">
                <a:solidFill>
                  <a:srgbClr val="FFFFFF"/>
                </a:solidFill>
              </a14:hiddenFill>
            </a:ext>
          </a:extLst>
        </p:spPr>
      </p:pic>
      <p:pic>
        <p:nvPicPr>
          <p:cNvPr id="516" name="Picture 515"/>
          <p:cNvPicPr>
            <a:picLocks noChangeAspect="1"/>
          </p:cNvPicPr>
          <p:nvPr/>
        </p:nvPicPr>
        <p:blipFill>
          <a:blip r:embed="rId89" cstate="print">
            <a:biLevel thresh="75000"/>
            <a:extLst>
              <a:ext uri="{28A0092B-C50C-407E-A947-70E740481C1C}">
                <a14:useLocalDpi xmlns:a14="http://schemas.microsoft.com/office/drawing/2010/main" val="0"/>
              </a:ext>
            </a:extLst>
          </a:blip>
          <a:stretch>
            <a:fillRect/>
          </a:stretch>
        </p:blipFill>
        <p:spPr>
          <a:xfrm>
            <a:off x="6973484" y="-3343999"/>
            <a:ext cx="1527369" cy="1512095"/>
          </a:xfrm>
          <a:prstGeom prst="rect">
            <a:avLst/>
          </a:prstGeom>
        </p:spPr>
      </p:pic>
      <p:pic>
        <p:nvPicPr>
          <p:cNvPr id="517" name="Picture 516"/>
          <p:cNvPicPr>
            <a:picLocks noChangeAspect="1"/>
          </p:cNvPicPr>
          <p:nvPr/>
        </p:nvPicPr>
        <p:blipFill>
          <a:blip r:embed="rId90" cstate="print">
            <a:extLst>
              <a:ext uri="{28A0092B-C50C-407E-A947-70E740481C1C}">
                <a14:useLocalDpi xmlns:a14="http://schemas.microsoft.com/office/drawing/2010/main" val="0"/>
              </a:ext>
            </a:extLst>
          </a:blip>
          <a:stretch>
            <a:fillRect/>
          </a:stretch>
        </p:blipFill>
        <p:spPr>
          <a:xfrm>
            <a:off x="3691080" y="5646080"/>
            <a:ext cx="1073061" cy="1047903"/>
          </a:xfrm>
          <a:prstGeom prst="rect">
            <a:avLst/>
          </a:prstGeom>
        </p:spPr>
      </p:pic>
      <p:pic>
        <p:nvPicPr>
          <p:cNvPr id="511" name="Picture 510"/>
          <p:cNvPicPr>
            <a:picLocks noChangeAspect="1"/>
          </p:cNvPicPr>
          <p:nvPr/>
        </p:nvPicPr>
        <p:blipFill>
          <a:blip r:embed="rId91">
            <a:extLst>
              <a:ext uri="{28A0092B-C50C-407E-A947-70E740481C1C}">
                <a14:useLocalDpi xmlns:a14="http://schemas.microsoft.com/office/drawing/2010/main" val="0"/>
              </a:ext>
            </a:extLst>
          </a:blip>
          <a:stretch>
            <a:fillRect/>
          </a:stretch>
        </p:blipFill>
        <p:spPr>
          <a:xfrm>
            <a:off x="3301888" y="13815281"/>
            <a:ext cx="5947725" cy="5947725"/>
          </a:xfrm>
          <a:prstGeom prst="rect">
            <a:avLst/>
          </a:prstGeom>
        </p:spPr>
      </p:pic>
      <p:pic>
        <p:nvPicPr>
          <p:cNvPr id="518" name="Picture 517"/>
          <p:cNvPicPr>
            <a:picLocks noChangeAspect="1"/>
          </p:cNvPicPr>
          <p:nvPr/>
        </p:nvPicPr>
        <p:blipFill>
          <a:blip r:embed="rId92">
            <a:extLst>
              <a:ext uri="{28A0092B-C50C-407E-A947-70E740481C1C}">
                <a14:useLocalDpi xmlns:a14="http://schemas.microsoft.com/office/drawing/2010/main" val="0"/>
              </a:ext>
            </a:extLst>
          </a:blip>
          <a:stretch>
            <a:fillRect/>
          </a:stretch>
        </p:blipFill>
        <p:spPr>
          <a:xfrm>
            <a:off x="-27840847" y="-3052484"/>
            <a:ext cx="4156969" cy="4156969"/>
          </a:xfrm>
          <a:prstGeom prst="rect">
            <a:avLst/>
          </a:prstGeom>
        </p:spPr>
      </p:pic>
      <p:pic>
        <p:nvPicPr>
          <p:cNvPr id="519" name="Picture 518"/>
          <p:cNvPicPr>
            <a:picLocks noChangeAspect="1"/>
          </p:cNvPicPr>
          <p:nvPr/>
        </p:nvPicPr>
        <p:blipFill>
          <a:blip r:embed="rId93">
            <a:extLst>
              <a:ext uri="{28A0092B-C50C-407E-A947-70E740481C1C}">
                <a14:useLocalDpi xmlns:a14="http://schemas.microsoft.com/office/drawing/2010/main" val="0"/>
              </a:ext>
            </a:extLst>
          </a:blip>
          <a:stretch>
            <a:fillRect/>
          </a:stretch>
        </p:blipFill>
        <p:spPr>
          <a:xfrm>
            <a:off x="-22856755" y="-12182438"/>
            <a:ext cx="5652254" cy="5652254"/>
          </a:xfrm>
          <a:prstGeom prst="rect">
            <a:avLst/>
          </a:prstGeom>
        </p:spPr>
      </p:pic>
      <p:pic>
        <p:nvPicPr>
          <p:cNvPr id="520" name="Picture 2" descr="45762.png (512×512)"/>
          <p:cNvPicPr>
            <a:picLocks noChangeAspect="1" noChangeArrowheads="1"/>
          </p:cNvPicPr>
          <p:nvPr/>
        </p:nvPicPr>
        <p:blipFill>
          <a:blip r:embed="rId94">
            <a:biLevel thresh="75000"/>
            <a:extLst>
              <a:ext uri="{28A0092B-C50C-407E-A947-70E740481C1C}">
                <a14:useLocalDpi xmlns:a14="http://schemas.microsoft.com/office/drawing/2010/main" val="0"/>
              </a:ext>
            </a:extLst>
          </a:blip>
          <a:srcRect/>
          <a:stretch>
            <a:fillRect/>
          </a:stretch>
        </p:blipFill>
        <p:spPr bwMode="auto">
          <a:xfrm>
            <a:off x="-8364622" y="-20637496"/>
            <a:ext cx="4876800" cy="4876801"/>
          </a:xfrm>
          <a:prstGeom prst="rect">
            <a:avLst/>
          </a:prstGeom>
          <a:noFill/>
          <a:extLst>
            <a:ext uri="{909E8E84-426E-40DD-AFC4-6F175D3DCCD1}">
              <a14:hiddenFill xmlns:a14="http://schemas.microsoft.com/office/drawing/2010/main">
                <a:solidFill>
                  <a:srgbClr val="FFFFFF"/>
                </a:solidFill>
              </a14:hiddenFill>
            </a:ext>
          </a:extLst>
        </p:spPr>
      </p:pic>
      <p:pic>
        <p:nvPicPr>
          <p:cNvPr id="521" name="Picture 4" descr="Masques Japonais Traditionnels Oni Et Kabuki Avec Visage De Démon. Ensemble  De Dessin Animé Isolé Sur Un Blanc | Vecteur Premium"/>
          <p:cNvPicPr>
            <a:picLocks noChangeAspect="1" noChangeArrowheads="1"/>
          </p:cNvPicPr>
          <p:nvPr/>
        </p:nvPicPr>
        <p:blipFill>
          <a:blip r:embed="rId95">
            <a:extLst>
              <a:ext uri="{28A0092B-C50C-407E-A947-70E740481C1C}">
                <a14:useLocalDpi xmlns:a14="http://schemas.microsoft.com/office/drawing/2010/main" val="0"/>
              </a:ext>
            </a:extLst>
          </a:blip>
          <a:srcRect/>
          <a:stretch>
            <a:fillRect/>
          </a:stretch>
        </p:blipFill>
        <p:spPr bwMode="auto">
          <a:xfrm>
            <a:off x="-31993496" y="12540268"/>
            <a:ext cx="19050000" cy="15868651"/>
          </a:xfrm>
          <a:prstGeom prst="rect">
            <a:avLst/>
          </a:prstGeom>
          <a:noFill/>
          <a:extLst>
            <a:ext uri="{909E8E84-426E-40DD-AFC4-6F175D3DCCD1}">
              <a14:hiddenFill xmlns:a14="http://schemas.microsoft.com/office/drawing/2010/main">
                <a:solidFill>
                  <a:srgbClr val="FFFFFF"/>
                </a:solidFill>
              </a14:hiddenFill>
            </a:ext>
          </a:extLst>
        </p:spPr>
      </p:pic>
      <p:pic>
        <p:nvPicPr>
          <p:cNvPr id="522" name="Picture 6" descr="9,438 Masque Japonais Vectores, Ilustraciones y Gráficos - 123RF"/>
          <p:cNvPicPr>
            <a:picLocks noChangeAspect="1" noChangeArrowheads="1"/>
          </p:cNvPicPr>
          <p:nvPr/>
        </p:nvPicPr>
        <p:blipFill>
          <a:blip r:embed="rId96">
            <a:extLst>
              <a:ext uri="{BEBA8EAE-BF5A-486C-A8C5-ECC9F3942E4B}">
                <a14:imgProps xmlns:a14="http://schemas.microsoft.com/office/drawing/2010/main">
                  <a14:imgLayer r:embed="rId97">
                    <a14:imgEffect>
                      <a14:backgroundRemoval t="889" b="98889" l="2667" r="95556"/>
                    </a14:imgEffect>
                  </a14:imgLayer>
                </a14:imgProps>
              </a:ext>
              <a:ext uri="{28A0092B-C50C-407E-A947-70E740481C1C}">
                <a14:useLocalDpi xmlns:a14="http://schemas.microsoft.com/office/drawing/2010/main" val="0"/>
              </a:ext>
            </a:extLst>
          </a:blip>
          <a:srcRect/>
          <a:stretch>
            <a:fillRect/>
          </a:stretch>
        </p:blipFill>
        <p:spPr bwMode="auto">
          <a:xfrm>
            <a:off x="614578" y="-23372730"/>
            <a:ext cx="4286250" cy="4286250"/>
          </a:xfrm>
          <a:prstGeom prst="rect">
            <a:avLst/>
          </a:prstGeom>
          <a:noFill/>
          <a:extLst>
            <a:ext uri="{909E8E84-426E-40DD-AFC4-6F175D3DCCD1}">
              <a14:hiddenFill xmlns:a14="http://schemas.microsoft.com/office/drawing/2010/main">
                <a:solidFill>
                  <a:srgbClr val="FFFFFF"/>
                </a:solidFill>
              </a14:hiddenFill>
            </a:ext>
          </a:extLst>
        </p:spPr>
      </p:pic>
      <p:pic>
        <p:nvPicPr>
          <p:cNvPr id="524" name="Picture 523"/>
          <p:cNvPicPr>
            <a:picLocks noChangeAspect="1"/>
          </p:cNvPicPr>
          <p:nvPr/>
        </p:nvPicPr>
        <p:blipFill>
          <a:blip r:embed="rId98">
            <a:extLst>
              <a:ext uri="{28A0092B-C50C-407E-A947-70E740481C1C}">
                <a14:useLocalDpi xmlns:a14="http://schemas.microsoft.com/office/drawing/2010/main" val="0"/>
              </a:ext>
            </a:extLst>
          </a:blip>
          <a:stretch>
            <a:fillRect/>
          </a:stretch>
        </p:blipFill>
        <p:spPr>
          <a:xfrm>
            <a:off x="4836094" y="-22872764"/>
            <a:ext cx="4572000" cy="6115050"/>
          </a:xfrm>
          <a:prstGeom prst="rect">
            <a:avLst/>
          </a:prstGeom>
        </p:spPr>
      </p:pic>
      <p:pic>
        <p:nvPicPr>
          <p:cNvPr id="526" name="Picture 525"/>
          <p:cNvPicPr>
            <a:picLocks noChangeAspect="1"/>
          </p:cNvPicPr>
          <p:nvPr/>
        </p:nvPicPr>
        <p:blipFill>
          <a:blip r:embed="rId99"/>
          <a:stretch>
            <a:fillRect/>
          </a:stretch>
        </p:blipFill>
        <p:spPr>
          <a:xfrm>
            <a:off x="1895157" y="-25096289"/>
            <a:ext cx="2143125" cy="2143125"/>
          </a:xfrm>
          <a:prstGeom prst="rect">
            <a:avLst/>
          </a:prstGeom>
        </p:spPr>
      </p:pic>
      <p:pic>
        <p:nvPicPr>
          <p:cNvPr id="529" name="Picture 528"/>
          <p:cNvPicPr>
            <a:picLocks noChangeAspect="1"/>
          </p:cNvPicPr>
          <p:nvPr/>
        </p:nvPicPr>
        <p:blipFill>
          <a:blip r:embed="rId100" cstate="print">
            <a:extLst>
              <a:ext uri="{28A0092B-C50C-407E-A947-70E740481C1C}">
                <a14:useLocalDpi xmlns:a14="http://schemas.microsoft.com/office/drawing/2010/main" val="0"/>
              </a:ext>
            </a:extLst>
          </a:blip>
          <a:stretch>
            <a:fillRect/>
          </a:stretch>
        </p:blipFill>
        <p:spPr>
          <a:xfrm>
            <a:off x="6548373" y="-24460200"/>
            <a:ext cx="2468363" cy="2468363"/>
          </a:xfrm>
          <a:prstGeom prst="rect">
            <a:avLst/>
          </a:prstGeom>
        </p:spPr>
      </p:pic>
      <p:pic>
        <p:nvPicPr>
          <p:cNvPr id="531" name="Picture 530"/>
          <p:cNvPicPr>
            <a:picLocks noChangeAspect="1"/>
          </p:cNvPicPr>
          <p:nvPr/>
        </p:nvPicPr>
        <p:blipFill>
          <a:blip r:embed="rId101">
            <a:extLst>
              <a:ext uri="{28A0092B-C50C-407E-A947-70E740481C1C}">
                <a14:useLocalDpi xmlns:a14="http://schemas.microsoft.com/office/drawing/2010/main" val="0"/>
              </a:ext>
            </a:extLst>
          </a:blip>
          <a:stretch>
            <a:fillRect/>
          </a:stretch>
        </p:blipFill>
        <p:spPr>
          <a:xfrm>
            <a:off x="-5472428" y="6355274"/>
            <a:ext cx="4819650" cy="4876800"/>
          </a:xfrm>
          <a:prstGeom prst="rect">
            <a:avLst/>
          </a:prstGeom>
        </p:spPr>
      </p:pic>
      <p:pic>
        <p:nvPicPr>
          <p:cNvPr id="532" name="Picture 531"/>
          <p:cNvPicPr>
            <a:picLocks noChangeAspect="1"/>
          </p:cNvPicPr>
          <p:nvPr/>
        </p:nvPicPr>
        <p:blipFill>
          <a:blip r:embed="rId102">
            <a:extLst>
              <a:ext uri="{BEBA8EAE-BF5A-486C-A8C5-ECC9F3942E4B}">
                <a14:imgProps xmlns:a14="http://schemas.microsoft.com/office/drawing/2010/main">
                  <a14:imgLayer r:embed="rId103">
                    <a14:imgEffect>
                      <a14:backgroundRemoval t="10000" b="90000" l="10000" r="90000"/>
                    </a14:imgEffect>
                  </a14:imgLayer>
                </a14:imgProps>
              </a:ext>
            </a:extLst>
          </a:blip>
          <a:stretch>
            <a:fillRect/>
          </a:stretch>
        </p:blipFill>
        <p:spPr>
          <a:xfrm>
            <a:off x="10822662" y="-11353575"/>
            <a:ext cx="3895725" cy="3495675"/>
          </a:xfrm>
          <a:prstGeom prst="rect">
            <a:avLst/>
          </a:prstGeom>
        </p:spPr>
      </p:pic>
      <p:pic>
        <p:nvPicPr>
          <p:cNvPr id="533" name="Picture 532"/>
          <p:cNvPicPr>
            <a:picLocks noChangeAspect="1"/>
          </p:cNvPicPr>
          <p:nvPr/>
        </p:nvPicPr>
        <p:blipFill rotWithShape="1">
          <a:blip r:embed="rId98">
            <a:extLst>
              <a:ext uri="{28A0092B-C50C-407E-A947-70E740481C1C}">
                <a14:useLocalDpi xmlns:a14="http://schemas.microsoft.com/office/drawing/2010/main" val="0"/>
              </a:ext>
            </a:extLst>
          </a:blip>
          <a:srcRect r="49820"/>
          <a:stretch/>
        </p:blipFill>
        <p:spPr>
          <a:xfrm>
            <a:off x="13129789" y="-22872764"/>
            <a:ext cx="2294239" cy="6115050"/>
          </a:xfrm>
          <a:prstGeom prst="rect">
            <a:avLst/>
          </a:prstGeom>
        </p:spPr>
      </p:pic>
      <p:pic>
        <p:nvPicPr>
          <p:cNvPr id="534" name="Picture 533"/>
          <p:cNvPicPr>
            <a:picLocks noChangeAspect="1"/>
          </p:cNvPicPr>
          <p:nvPr/>
        </p:nvPicPr>
        <p:blipFill rotWithShape="1">
          <a:blip r:embed="rId104">
            <a:duotone>
              <a:schemeClr val="bg2">
                <a:shade val="45000"/>
                <a:satMod val="135000"/>
              </a:schemeClr>
              <a:prstClr val="white"/>
            </a:duotone>
            <a:extLst>
              <a:ext uri="{BEBA8EAE-BF5A-486C-A8C5-ECC9F3942E4B}">
                <a14:imgProps xmlns:a14="http://schemas.microsoft.com/office/drawing/2010/main">
                  <a14:imgLayer r:embed="rId105">
                    <a14:imgEffect>
                      <a14:brightnessContrast bright="40000" contrast="40000"/>
                    </a14:imgEffect>
                  </a14:imgLayer>
                </a14:imgProps>
              </a:ext>
              <a:ext uri="{28A0092B-C50C-407E-A947-70E740481C1C}">
                <a14:useLocalDpi xmlns:a14="http://schemas.microsoft.com/office/drawing/2010/main" val="0"/>
              </a:ext>
            </a:extLst>
          </a:blip>
          <a:srcRect l="50645"/>
          <a:stretch/>
        </p:blipFill>
        <p:spPr>
          <a:xfrm>
            <a:off x="15445739" y="-22872764"/>
            <a:ext cx="2256529" cy="6115050"/>
          </a:xfrm>
          <a:prstGeom prst="rect">
            <a:avLst/>
          </a:prstGeom>
        </p:spPr>
      </p:pic>
      <p:pic>
        <p:nvPicPr>
          <p:cNvPr id="535" name="Picture 534"/>
          <p:cNvPicPr>
            <a:picLocks noChangeAspect="1"/>
          </p:cNvPicPr>
          <p:nvPr/>
        </p:nvPicPr>
        <p:blipFill>
          <a:blip r:embed="rId106"/>
          <a:stretch>
            <a:fillRect/>
          </a:stretch>
        </p:blipFill>
        <p:spPr>
          <a:xfrm>
            <a:off x="20556032" y="-6896625"/>
            <a:ext cx="4572396" cy="6114818"/>
          </a:xfrm>
          <a:prstGeom prst="rect">
            <a:avLst/>
          </a:prstGeom>
        </p:spPr>
      </p:pic>
      <p:sp>
        <p:nvSpPr>
          <p:cNvPr id="536" name="Lightning Bolt 535"/>
          <p:cNvSpPr/>
          <p:nvPr/>
        </p:nvSpPr>
        <p:spPr>
          <a:xfrm rot="21074556" flipH="1">
            <a:off x="22293903" y="-6270678"/>
            <a:ext cx="1229668" cy="5997279"/>
          </a:xfrm>
          <a:prstGeom prst="lightningBolt">
            <a:avLst/>
          </a:prstGeom>
          <a:solidFill>
            <a:schemeClr val="tx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37" name="Picture 536"/>
          <p:cNvPicPr>
            <a:picLocks noChangeAspect="1"/>
          </p:cNvPicPr>
          <p:nvPr/>
        </p:nvPicPr>
        <p:blipFill>
          <a:blip r:embed="rId107"/>
          <a:stretch>
            <a:fillRect/>
          </a:stretch>
        </p:blipFill>
        <p:spPr>
          <a:xfrm>
            <a:off x="17109739" y="-11436074"/>
            <a:ext cx="4572396" cy="5534984"/>
          </a:xfrm>
          <a:prstGeom prst="rect">
            <a:avLst/>
          </a:prstGeom>
        </p:spPr>
      </p:pic>
      <p:pic>
        <p:nvPicPr>
          <p:cNvPr id="541" name="Picture 540"/>
          <p:cNvPicPr>
            <a:picLocks noChangeAspect="1"/>
          </p:cNvPicPr>
          <p:nvPr/>
        </p:nvPicPr>
        <p:blipFill>
          <a:blip r:embed="rId108"/>
          <a:stretch>
            <a:fillRect/>
          </a:stretch>
        </p:blipFill>
        <p:spPr>
          <a:xfrm>
            <a:off x="10626791" y="-19760062"/>
            <a:ext cx="1418315" cy="1850215"/>
          </a:xfrm>
          <a:prstGeom prst="rect">
            <a:avLst/>
          </a:prstGeom>
        </p:spPr>
      </p:pic>
      <p:sp>
        <p:nvSpPr>
          <p:cNvPr id="523" name="Oval 522"/>
          <p:cNvSpPr/>
          <p:nvPr/>
        </p:nvSpPr>
        <p:spPr>
          <a:xfrm>
            <a:off x="-6988870" y="-14639583"/>
            <a:ext cx="2483380" cy="2483378"/>
          </a:xfrm>
          <a:prstGeom prst="ellipse">
            <a:avLst/>
          </a:prstGeom>
          <a:solidFill>
            <a:schemeClr val="bg1">
              <a:lumMod val="8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25" name="Picture 524"/>
          <p:cNvPicPr>
            <a:picLocks noChangeAspect="1"/>
          </p:cNvPicPr>
          <p:nvPr/>
        </p:nvPicPr>
        <p:blipFill>
          <a:blip r:embed="rId60">
            <a:lum bright="70000" contrast="-70000"/>
          </a:blip>
          <a:stretch>
            <a:fillRect/>
          </a:stretch>
        </p:blipFill>
        <p:spPr>
          <a:xfrm>
            <a:off x="-7006113" y="-14571645"/>
            <a:ext cx="2517866" cy="2334970"/>
          </a:xfrm>
          <a:prstGeom prst="rect">
            <a:avLst/>
          </a:prstGeom>
        </p:spPr>
      </p:pic>
    </p:spTree>
    <p:extLst>
      <p:ext uri="{BB962C8B-B14F-4D97-AF65-F5344CB8AC3E}">
        <p14:creationId xmlns:p14="http://schemas.microsoft.com/office/powerpoint/2010/main" val="2314472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 name="Rectangle 96"/>
          <p:cNvSpPr/>
          <p:nvPr/>
        </p:nvSpPr>
        <p:spPr>
          <a:xfrm>
            <a:off x="5669280" y="-78575"/>
            <a:ext cx="2517648" cy="15014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5" name="Oval 94"/>
          <p:cNvSpPr/>
          <p:nvPr/>
        </p:nvSpPr>
        <p:spPr>
          <a:xfrm>
            <a:off x="8849750" y="661809"/>
            <a:ext cx="556170" cy="556170"/>
          </a:xfrm>
          <a:prstGeom prst="ellipse">
            <a:avLst/>
          </a:prstGeom>
          <a:solidFill>
            <a:schemeClr val="bg1"/>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Oval 6"/>
          <p:cNvSpPr/>
          <p:nvPr/>
        </p:nvSpPr>
        <p:spPr>
          <a:xfrm>
            <a:off x="2835258" y="-1352977"/>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 name="Picture 7"/>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50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6519" b="13629"/>
          <a:stretch/>
        </p:blipFill>
        <p:spPr>
          <a:xfrm>
            <a:off x="2900393" y="-1284601"/>
            <a:ext cx="1438102" cy="1438102"/>
          </a:xfrm>
          <a:prstGeom prst="ellipse">
            <a:avLst/>
          </a:prstGeom>
        </p:spPr>
      </p:pic>
      <p:sp>
        <p:nvSpPr>
          <p:cNvPr id="9" name="Oval 8"/>
          <p:cNvSpPr/>
          <p:nvPr/>
        </p:nvSpPr>
        <p:spPr>
          <a:xfrm>
            <a:off x="2900144" y="-128497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8"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3866084" y="-234719"/>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Illustration Wings Tattoo Style Isolated On Stock Vector (Royalty Free)  1533319595 | Shutterstock"/>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598052" y="-234719"/>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2" name="Oval 11"/>
          <p:cNvSpPr/>
          <p:nvPr/>
        </p:nvSpPr>
        <p:spPr>
          <a:xfrm>
            <a:off x="3314381" y="-141166"/>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3373631" y="-7857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 name="Picture 2"/>
          <p:cNvPicPr>
            <a:picLocks noChangeAspect="1"/>
          </p:cNvPicPr>
          <p:nvPr/>
        </p:nvPicPr>
        <p:blipFill>
          <a:blip r:embed="rId8"/>
          <a:stretch>
            <a:fillRect/>
          </a:stretch>
        </p:blipFill>
        <p:spPr>
          <a:xfrm>
            <a:off x="1411205" y="2366252"/>
            <a:ext cx="2476500" cy="2095500"/>
          </a:xfrm>
          <a:prstGeom prst="rect">
            <a:avLst/>
          </a:prstGeom>
        </p:spPr>
      </p:pic>
      <p:sp>
        <p:nvSpPr>
          <p:cNvPr id="14" name="Oval 13"/>
          <p:cNvSpPr/>
          <p:nvPr/>
        </p:nvSpPr>
        <p:spPr>
          <a:xfrm>
            <a:off x="721126" y="664250"/>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 name="Picture 14"/>
          <p:cNvPicPr>
            <a:picLocks noChangeAspect="1"/>
          </p:cNvPicPr>
          <p:nvPr/>
        </p:nvPicPr>
        <p:blipFill rotWithShape="1">
          <a:blip r:embed="rId9" cstate="print">
            <a:extLst>
              <a:ext uri="{BEBA8EAE-BF5A-486C-A8C5-ECC9F3942E4B}">
                <a14:imgProps xmlns:a14="http://schemas.microsoft.com/office/drawing/2010/main">
                  <a14:imgLayer r:embed="rId10">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t="3623" b="33414"/>
          <a:stretch/>
        </p:blipFill>
        <p:spPr>
          <a:xfrm>
            <a:off x="2751896" y="737608"/>
            <a:ext cx="1420680" cy="1438102"/>
          </a:xfrm>
          <a:prstGeom prst="ellipse">
            <a:avLst/>
          </a:prstGeom>
        </p:spPr>
      </p:pic>
      <p:sp>
        <p:nvSpPr>
          <p:cNvPr id="16" name="Oval 15"/>
          <p:cNvSpPr/>
          <p:nvPr/>
        </p:nvSpPr>
        <p:spPr>
          <a:xfrm>
            <a:off x="786012" y="732253"/>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2" descr="Isolated bat wing tattoo Royalty Free Vector Image"/>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652715" y="1847514"/>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Isolated bat wing tattoo Royalty Free Vector Image"/>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19989" y="1833923"/>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9" name="Oval 18"/>
          <p:cNvSpPr/>
          <p:nvPr/>
        </p:nvSpPr>
        <p:spPr>
          <a:xfrm>
            <a:off x="1200249" y="1876061"/>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1259499" y="193865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 name="Picture 4"/>
          <p:cNvPicPr>
            <a:picLocks noChangeAspect="1"/>
          </p:cNvPicPr>
          <p:nvPr/>
        </p:nvPicPr>
        <p:blipFill>
          <a:blip r:embed="rId13"/>
          <a:stretch>
            <a:fillRect/>
          </a:stretch>
        </p:blipFill>
        <p:spPr>
          <a:xfrm>
            <a:off x="5013866" y="2487086"/>
            <a:ext cx="2164268" cy="1883827"/>
          </a:xfrm>
          <a:prstGeom prst="rect">
            <a:avLst/>
          </a:prstGeom>
        </p:spPr>
      </p:pic>
      <p:pic>
        <p:nvPicPr>
          <p:cNvPr id="6" name="Picture 5"/>
          <p:cNvPicPr>
            <a:picLocks noChangeAspect="1"/>
          </p:cNvPicPr>
          <p:nvPr/>
        </p:nvPicPr>
        <p:blipFill>
          <a:blip r:embed="rId14"/>
          <a:stretch>
            <a:fillRect/>
          </a:stretch>
        </p:blipFill>
        <p:spPr>
          <a:xfrm>
            <a:off x="6534790" y="3247635"/>
            <a:ext cx="2060627" cy="1889924"/>
          </a:xfrm>
          <a:prstGeom prst="rect">
            <a:avLst/>
          </a:prstGeom>
        </p:spPr>
      </p:pic>
      <p:sp>
        <p:nvSpPr>
          <p:cNvPr id="22" name="Oval 21"/>
          <p:cNvSpPr/>
          <p:nvPr/>
        </p:nvSpPr>
        <p:spPr>
          <a:xfrm>
            <a:off x="8557238" y="2494952"/>
            <a:ext cx="1438102" cy="1438102"/>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 name="Picture 22"/>
          <p:cNvPicPr>
            <a:picLocks noChangeAspect="1"/>
          </p:cNvPicPr>
          <p:nvPr/>
        </p:nvPicPr>
        <p:blipFill>
          <a:blip r:embed="rId15" cstate="print">
            <a:biLevel thresh="75000"/>
            <a:extLst>
              <a:ext uri="{28A0092B-C50C-407E-A947-70E740481C1C}">
                <a14:useLocalDpi xmlns:a14="http://schemas.microsoft.com/office/drawing/2010/main" val="0"/>
              </a:ext>
            </a:extLst>
          </a:blip>
          <a:stretch>
            <a:fillRect/>
          </a:stretch>
        </p:blipFill>
        <p:spPr>
          <a:xfrm>
            <a:off x="8798247" y="2672270"/>
            <a:ext cx="959501" cy="959501"/>
          </a:xfrm>
          <a:prstGeom prst="rect">
            <a:avLst/>
          </a:prstGeom>
        </p:spPr>
      </p:pic>
      <p:pic>
        <p:nvPicPr>
          <p:cNvPr id="25" name="Picture 24"/>
          <p:cNvPicPr>
            <a:picLocks noChangeAspect="1"/>
          </p:cNvPicPr>
          <p:nvPr/>
        </p:nvPicPr>
        <p:blipFill>
          <a:blip r:embed="rId16"/>
          <a:stretch>
            <a:fillRect/>
          </a:stretch>
        </p:blipFill>
        <p:spPr>
          <a:xfrm>
            <a:off x="5358320" y="2691320"/>
            <a:ext cx="1475360" cy="1475360"/>
          </a:xfrm>
          <a:prstGeom prst="rect">
            <a:avLst/>
          </a:prstGeom>
        </p:spPr>
      </p:pic>
      <p:sp>
        <p:nvSpPr>
          <p:cNvPr id="26" name="Oval 25"/>
          <p:cNvSpPr/>
          <p:nvPr/>
        </p:nvSpPr>
        <p:spPr>
          <a:xfrm>
            <a:off x="9698607" y="732253"/>
            <a:ext cx="1438102" cy="1438102"/>
          </a:xfrm>
          <a:prstGeom prst="ellipse">
            <a:avLst/>
          </a:prstGeom>
          <a:solidFill>
            <a:schemeClr val="tx1"/>
          </a:solidFill>
          <a:ln w="381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 name="Picture 26"/>
          <p:cNvPicPr>
            <a:picLocks noChangeAspect="1"/>
          </p:cNvPicPr>
          <p:nvPr/>
        </p:nvPicPr>
        <p:blipFill>
          <a:blip r:embed="rId15" cstate="print">
            <a:lum bright="70000" contrast="-70000"/>
            <a:extLst>
              <a:ext uri="{28A0092B-C50C-407E-A947-70E740481C1C}">
                <a14:useLocalDpi xmlns:a14="http://schemas.microsoft.com/office/drawing/2010/main" val="0"/>
              </a:ext>
            </a:extLst>
          </a:blip>
          <a:stretch>
            <a:fillRect/>
          </a:stretch>
        </p:blipFill>
        <p:spPr>
          <a:xfrm>
            <a:off x="9939616" y="962458"/>
            <a:ext cx="959501" cy="959501"/>
          </a:xfrm>
          <a:prstGeom prst="rect">
            <a:avLst/>
          </a:prstGeom>
        </p:spPr>
      </p:pic>
      <p:pic>
        <p:nvPicPr>
          <p:cNvPr id="28" name="Picture 27"/>
          <p:cNvPicPr>
            <a:picLocks noChangeAspect="1"/>
          </p:cNvPicPr>
          <p:nvPr/>
        </p:nvPicPr>
        <p:blipFill>
          <a:blip r:embed="rId17"/>
          <a:stretch>
            <a:fillRect/>
          </a:stretch>
        </p:blipFill>
        <p:spPr>
          <a:xfrm>
            <a:off x="6204382" y="1422911"/>
            <a:ext cx="1475360" cy="1475360"/>
          </a:xfrm>
          <a:prstGeom prst="rect">
            <a:avLst/>
          </a:prstGeom>
        </p:spPr>
      </p:pic>
      <p:sp>
        <p:nvSpPr>
          <p:cNvPr id="29" name="Oval 28"/>
          <p:cNvSpPr/>
          <p:nvPr/>
        </p:nvSpPr>
        <p:spPr>
          <a:xfrm>
            <a:off x="3650242" y="3791903"/>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 name="Oval 29"/>
          <p:cNvSpPr/>
          <p:nvPr/>
        </p:nvSpPr>
        <p:spPr>
          <a:xfrm>
            <a:off x="3715128" y="3859906"/>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 name="Oval 35"/>
          <p:cNvSpPr/>
          <p:nvPr/>
        </p:nvSpPr>
        <p:spPr>
          <a:xfrm>
            <a:off x="9698607" y="2520173"/>
            <a:ext cx="1438102" cy="1438102"/>
          </a:xfrm>
          <a:prstGeom prst="ellipse">
            <a:avLst/>
          </a:prstGeom>
          <a:solidFill>
            <a:schemeClr val="tx1"/>
          </a:solidFill>
          <a:ln w="381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7" name="Picture 36"/>
          <p:cNvPicPr>
            <a:picLocks noChangeAspect="1"/>
          </p:cNvPicPr>
          <p:nvPr/>
        </p:nvPicPr>
        <p:blipFill>
          <a:blip r:embed="rId15" cstate="print">
            <a:lum bright="70000" contrast="-70000"/>
            <a:extLst>
              <a:ext uri="{28A0092B-C50C-407E-A947-70E740481C1C}">
                <a14:useLocalDpi xmlns:a14="http://schemas.microsoft.com/office/drawing/2010/main" val="0"/>
              </a:ext>
            </a:extLst>
          </a:blip>
          <a:stretch>
            <a:fillRect/>
          </a:stretch>
        </p:blipFill>
        <p:spPr>
          <a:xfrm>
            <a:off x="9939616" y="2676080"/>
            <a:ext cx="959501" cy="959501"/>
          </a:xfrm>
          <a:prstGeom prst="rect">
            <a:avLst/>
          </a:prstGeom>
        </p:spPr>
      </p:pic>
      <p:pic>
        <p:nvPicPr>
          <p:cNvPr id="38" name="Picture 37"/>
          <p:cNvPicPr>
            <a:picLocks noChangeAspect="1"/>
          </p:cNvPicPr>
          <p:nvPr/>
        </p:nvPicPr>
        <p:blipFill>
          <a:blip r:embed="rId18"/>
          <a:stretch>
            <a:fillRect/>
          </a:stretch>
        </p:blipFill>
        <p:spPr>
          <a:xfrm>
            <a:off x="3695806" y="3836978"/>
            <a:ext cx="1475360" cy="1475360"/>
          </a:xfrm>
          <a:prstGeom prst="rect">
            <a:avLst/>
          </a:prstGeom>
        </p:spPr>
      </p:pic>
      <p:sp>
        <p:nvSpPr>
          <p:cNvPr id="33" name="Oval 32"/>
          <p:cNvSpPr/>
          <p:nvPr/>
        </p:nvSpPr>
        <p:spPr>
          <a:xfrm>
            <a:off x="4129365" y="5003714"/>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 name="Oval 33"/>
          <p:cNvSpPr/>
          <p:nvPr/>
        </p:nvSpPr>
        <p:spPr>
          <a:xfrm>
            <a:off x="4188615" y="506630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 name="Picture 38"/>
          <p:cNvPicPr>
            <a:picLocks noChangeAspect="1"/>
          </p:cNvPicPr>
          <p:nvPr/>
        </p:nvPicPr>
        <p:blipFill>
          <a:blip r:embed="rId19"/>
          <a:stretch>
            <a:fillRect/>
          </a:stretch>
        </p:blipFill>
        <p:spPr>
          <a:xfrm>
            <a:off x="451709" y="4319080"/>
            <a:ext cx="1615580" cy="1883827"/>
          </a:xfrm>
          <a:prstGeom prst="rect">
            <a:avLst/>
          </a:prstGeom>
        </p:spPr>
      </p:pic>
      <p:sp>
        <p:nvSpPr>
          <p:cNvPr id="40" name="Oval 39"/>
          <p:cNvSpPr/>
          <p:nvPr/>
        </p:nvSpPr>
        <p:spPr>
          <a:xfrm>
            <a:off x="8725585" y="3925434"/>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 name="Oval 41"/>
          <p:cNvSpPr/>
          <p:nvPr/>
        </p:nvSpPr>
        <p:spPr>
          <a:xfrm>
            <a:off x="8790471" y="399343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 name="Picture 46"/>
          <p:cNvPicPr>
            <a:picLocks noChangeAspect="1"/>
          </p:cNvPicPr>
          <p:nvPr/>
        </p:nvPicPr>
        <p:blipFill>
          <a:blip r:embed="rId20"/>
          <a:stretch>
            <a:fillRect/>
          </a:stretch>
        </p:blipFill>
        <p:spPr>
          <a:xfrm>
            <a:off x="8768609" y="3972950"/>
            <a:ext cx="1475360" cy="1475360"/>
          </a:xfrm>
          <a:prstGeom prst="rect">
            <a:avLst/>
          </a:prstGeom>
        </p:spPr>
      </p:pic>
      <p:sp>
        <p:nvSpPr>
          <p:cNvPr id="45" name="Oval 44"/>
          <p:cNvSpPr/>
          <p:nvPr/>
        </p:nvSpPr>
        <p:spPr>
          <a:xfrm>
            <a:off x="9204708" y="5137245"/>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 name="Oval 45"/>
          <p:cNvSpPr/>
          <p:nvPr/>
        </p:nvSpPr>
        <p:spPr>
          <a:xfrm>
            <a:off x="9263958" y="5199836"/>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8" name="Picture 47"/>
          <p:cNvPicPr>
            <a:picLocks noChangeAspect="1"/>
          </p:cNvPicPr>
          <p:nvPr/>
        </p:nvPicPr>
        <p:blipFill>
          <a:blip r:embed="rId21"/>
          <a:stretch>
            <a:fillRect/>
          </a:stretch>
        </p:blipFill>
        <p:spPr>
          <a:xfrm>
            <a:off x="1750447" y="4319079"/>
            <a:ext cx="1615580" cy="1883827"/>
          </a:xfrm>
          <a:prstGeom prst="rect">
            <a:avLst/>
          </a:prstGeom>
        </p:spPr>
      </p:pic>
      <p:sp>
        <p:nvSpPr>
          <p:cNvPr id="49" name="Oval 48"/>
          <p:cNvSpPr/>
          <p:nvPr/>
        </p:nvSpPr>
        <p:spPr>
          <a:xfrm>
            <a:off x="5401346" y="5064234"/>
            <a:ext cx="1438102" cy="1438102"/>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0" name="Picture 49"/>
          <p:cNvPicPr>
            <a:picLocks noChangeAspect="1"/>
          </p:cNvPicPr>
          <p:nvPr/>
        </p:nvPicPr>
        <p:blipFill>
          <a:blip r:embed="rId22"/>
          <a:stretch>
            <a:fillRect/>
          </a:stretch>
        </p:blipFill>
        <p:spPr>
          <a:xfrm>
            <a:off x="6143915" y="5505200"/>
            <a:ext cx="556170" cy="556170"/>
          </a:xfrm>
          <a:prstGeom prst="rect">
            <a:avLst/>
          </a:prstGeom>
        </p:spPr>
      </p:pic>
      <p:pic>
        <p:nvPicPr>
          <p:cNvPr id="54" name="Picture 53"/>
          <p:cNvPicPr>
            <a:picLocks noChangeAspect="1"/>
          </p:cNvPicPr>
          <p:nvPr/>
        </p:nvPicPr>
        <p:blipFill>
          <a:blip r:embed="rId23"/>
          <a:stretch>
            <a:fillRect/>
          </a:stretch>
        </p:blipFill>
        <p:spPr>
          <a:xfrm>
            <a:off x="7208391" y="5265444"/>
            <a:ext cx="1524000" cy="1524000"/>
          </a:xfrm>
          <a:prstGeom prst="rect">
            <a:avLst/>
          </a:prstGeom>
        </p:spPr>
      </p:pic>
      <p:sp>
        <p:nvSpPr>
          <p:cNvPr id="52" name="Oval 51"/>
          <p:cNvSpPr/>
          <p:nvPr/>
        </p:nvSpPr>
        <p:spPr>
          <a:xfrm>
            <a:off x="7252235" y="5308447"/>
            <a:ext cx="1438102" cy="1438102"/>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3" name="Picture 52"/>
          <p:cNvPicPr>
            <a:picLocks noChangeAspect="1"/>
          </p:cNvPicPr>
          <p:nvPr/>
        </p:nvPicPr>
        <p:blipFill>
          <a:blip r:embed="rId22"/>
          <a:stretch>
            <a:fillRect/>
          </a:stretch>
        </p:blipFill>
        <p:spPr>
          <a:xfrm>
            <a:off x="7994804" y="5749413"/>
            <a:ext cx="556170" cy="556170"/>
          </a:xfrm>
          <a:prstGeom prst="rect">
            <a:avLst/>
          </a:prstGeom>
        </p:spPr>
      </p:pic>
      <p:pic>
        <p:nvPicPr>
          <p:cNvPr id="55" name="Picture 54"/>
          <p:cNvPicPr>
            <a:picLocks noChangeAspect="1"/>
          </p:cNvPicPr>
          <p:nvPr/>
        </p:nvPicPr>
        <p:blipFill>
          <a:blip r:embed="rId23"/>
          <a:stretch>
            <a:fillRect/>
          </a:stretch>
        </p:blipFill>
        <p:spPr>
          <a:xfrm>
            <a:off x="10532630" y="5265444"/>
            <a:ext cx="1524000" cy="1524000"/>
          </a:xfrm>
          <a:prstGeom prst="rect">
            <a:avLst/>
          </a:prstGeom>
        </p:spPr>
      </p:pic>
      <p:sp>
        <p:nvSpPr>
          <p:cNvPr id="56" name="Oval 55"/>
          <p:cNvSpPr/>
          <p:nvPr/>
        </p:nvSpPr>
        <p:spPr>
          <a:xfrm>
            <a:off x="10576474" y="5308447"/>
            <a:ext cx="1438102" cy="1438102"/>
          </a:xfrm>
          <a:prstGeom prst="ellipse">
            <a:avLst/>
          </a:prstGeom>
          <a:solidFill>
            <a:schemeClr val="tx1"/>
          </a:solidFill>
          <a:ln w="381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8" name="Picture 57"/>
          <p:cNvPicPr>
            <a:picLocks noChangeAspect="1"/>
          </p:cNvPicPr>
          <p:nvPr/>
        </p:nvPicPr>
        <p:blipFill rotWithShape="1">
          <a:blip r:embed="rId24"/>
          <a:srcRect l="10818" t="1291"/>
          <a:stretch/>
        </p:blipFill>
        <p:spPr>
          <a:xfrm>
            <a:off x="11384732" y="5798712"/>
            <a:ext cx="458654" cy="457464"/>
          </a:xfrm>
          <a:prstGeom prst="ellipse">
            <a:avLst/>
          </a:prstGeom>
        </p:spPr>
      </p:pic>
      <p:sp>
        <p:nvSpPr>
          <p:cNvPr id="59" name="Oval 58"/>
          <p:cNvSpPr/>
          <p:nvPr/>
        </p:nvSpPr>
        <p:spPr>
          <a:xfrm>
            <a:off x="11380768" y="5792996"/>
            <a:ext cx="460713" cy="460713"/>
          </a:xfrm>
          <a:prstGeom prst="ellipse">
            <a:avLst/>
          </a:prstGeom>
          <a:no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0" name="Oval 59"/>
          <p:cNvSpPr/>
          <p:nvPr/>
        </p:nvSpPr>
        <p:spPr>
          <a:xfrm>
            <a:off x="12298398" y="3791903"/>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1" name="Oval 60"/>
          <p:cNvSpPr/>
          <p:nvPr/>
        </p:nvSpPr>
        <p:spPr>
          <a:xfrm>
            <a:off x="12363284" y="3859906"/>
            <a:ext cx="1438102" cy="1438102"/>
          </a:xfrm>
          <a:prstGeom prst="ellipse">
            <a:avLst/>
          </a:prstGeom>
          <a:solidFill>
            <a:schemeClr val="tx1"/>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3" name="Oval 62"/>
          <p:cNvSpPr/>
          <p:nvPr/>
        </p:nvSpPr>
        <p:spPr>
          <a:xfrm>
            <a:off x="12777521" y="5003714"/>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4" name="Oval 63"/>
          <p:cNvSpPr/>
          <p:nvPr/>
        </p:nvSpPr>
        <p:spPr>
          <a:xfrm>
            <a:off x="12836771" y="506630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5" name="Oval 64"/>
          <p:cNvSpPr/>
          <p:nvPr/>
        </p:nvSpPr>
        <p:spPr>
          <a:xfrm>
            <a:off x="13917988" y="3791903"/>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6" name="Oval 65"/>
          <p:cNvSpPr/>
          <p:nvPr/>
        </p:nvSpPr>
        <p:spPr>
          <a:xfrm>
            <a:off x="13982874" y="3859906"/>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8" name="Oval 67"/>
          <p:cNvSpPr/>
          <p:nvPr/>
        </p:nvSpPr>
        <p:spPr>
          <a:xfrm>
            <a:off x="14397111" y="5003714"/>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9" name="Oval 68"/>
          <p:cNvSpPr/>
          <p:nvPr/>
        </p:nvSpPr>
        <p:spPr>
          <a:xfrm>
            <a:off x="14456361" y="506630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1" name="Picture 70"/>
          <p:cNvPicPr>
            <a:picLocks noChangeAspect="1"/>
          </p:cNvPicPr>
          <p:nvPr/>
        </p:nvPicPr>
        <p:blipFill>
          <a:blip r:embed="rId22"/>
          <a:stretch>
            <a:fillRect/>
          </a:stretch>
        </p:blipFill>
        <p:spPr>
          <a:xfrm>
            <a:off x="14721034" y="4294683"/>
            <a:ext cx="556170" cy="556170"/>
          </a:xfrm>
          <a:prstGeom prst="rect">
            <a:avLst/>
          </a:prstGeom>
        </p:spPr>
      </p:pic>
      <p:pic>
        <p:nvPicPr>
          <p:cNvPr id="72" name="Picture 71"/>
          <p:cNvPicPr>
            <a:picLocks noChangeAspect="1"/>
          </p:cNvPicPr>
          <p:nvPr/>
        </p:nvPicPr>
        <p:blipFill rotWithShape="1">
          <a:blip r:embed="rId24"/>
          <a:srcRect l="10818" t="1291"/>
          <a:stretch/>
        </p:blipFill>
        <p:spPr>
          <a:xfrm>
            <a:off x="13142242" y="4330798"/>
            <a:ext cx="458654" cy="457464"/>
          </a:xfrm>
          <a:prstGeom prst="ellipse">
            <a:avLst/>
          </a:prstGeom>
        </p:spPr>
      </p:pic>
      <p:sp>
        <p:nvSpPr>
          <p:cNvPr id="73" name="Oval 72"/>
          <p:cNvSpPr/>
          <p:nvPr/>
        </p:nvSpPr>
        <p:spPr>
          <a:xfrm>
            <a:off x="13138278" y="4325082"/>
            <a:ext cx="460713" cy="460713"/>
          </a:xfrm>
          <a:prstGeom prst="ellipse">
            <a:avLst/>
          </a:prstGeom>
          <a:no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4" name="Picture 73"/>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12934771" y="5147665"/>
            <a:ext cx="365896" cy="365896"/>
          </a:xfrm>
          <a:prstGeom prst="rect">
            <a:avLst/>
          </a:prstGeom>
        </p:spPr>
      </p:pic>
      <p:pic>
        <p:nvPicPr>
          <p:cNvPr id="75" name="Picture 74"/>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14549516" y="5147665"/>
            <a:ext cx="365896" cy="365896"/>
          </a:xfrm>
          <a:prstGeom prst="rect">
            <a:avLst/>
          </a:prstGeom>
        </p:spPr>
      </p:pic>
      <p:sp>
        <p:nvSpPr>
          <p:cNvPr id="84" name="Oval 83"/>
          <p:cNvSpPr/>
          <p:nvPr/>
        </p:nvSpPr>
        <p:spPr>
          <a:xfrm>
            <a:off x="759548" y="-135260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5" name="Picture 84"/>
          <p:cNvPicPr>
            <a:picLocks noChangeAspect="1"/>
          </p:cNvPicPr>
          <p:nvPr/>
        </p:nvPicPr>
        <p:blipFill rotWithShape="1">
          <a:blip r:embed="rId26" cstate="print">
            <a:extLst>
              <a:ext uri="{BEBA8EAE-BF5A-486C-A8C5-ECC9F3942E4B}">
                <a14:imgProps xmlns:a14="http://schemas.microsoft.com/office/drawing/2010/main">
                  <a14:imgLayer r:embed="rId27">
                    <a14:imgEffect>
                      <a14:colorTemperature colorTemp="7200"/>
                    </a14:imgEffect>
                    <a14:imgEffect>
                      <a14:brightnessContrast bright="20000" contrast="40000"/>
                    </a14:imgEffect>
                  </a14:imgLayer>
                </a14:imgProps>
              </a:ext>
              <a:ext uri="{28A0092B-C50C-407E-A947-70E740481C1C}">
                <a14:useLocalDpi xmlns:a14="http://schemas.microsoft.com/office/drawing/2010/main" val="0"/>
              </a:ext>
            </a:extLst>
          </a:blip>
          <a:srcRect l="15522" r="11712" b="11201"/>
          <a:stretch/>
        </p:blipFill>
        <p:spPr>
          <a:xfrm rot="18526052">
            <a:off x="822790" y="-1280097"/>
            <a:ext cx="1439874" cy="1435975"/>
          </a:xfrm>
          <a:prstGeom prst="ellipse">
            <a:avLst/>
          </a:prstGeom>
        </p:spPr>
      </p:pic>
      <p:sp>
        <p:nvSpPr>
          <p:cNvPr id="86" name="Oval 85"/>
          <p:cNvSpPr/>
          <p:nvPr/>
        </p:nvSpPr>
        <p:spPr>
          <a:xfrm>
            <a:off x="824434" y="-128460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7" name="Picture 12" descr="Isolated bat wing tattoo Royalty Free Vector Image"/>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696217" y="-169340"/>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88" name="Picture 12" descr="Isolated bat wing tattoo Royalty Free Vector Image"/>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58411" y="-182931"/>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89" name="Oval 88"/>
          <p:cNvSpPr/>
          <p:nvPr/>
        </p:nvSpPr>
        <p:spPr>
          <a:xfrm>
            <a:off x="1238671" y="-14079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Oval 89"/>
          <p:cNvSpPr/>
          <p:nvPr/>
        </p:nvSpPr>
        <p:spPr>
          <a:xfrm>
            <a:off x="1297921" y="-7820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1" name="Picture 90"/>
          <p:cNvPicPr>
            <a:picLocks noChangeAspect="1"/>
          </p:cNvPicPr>
          <p:nvPr/>
        </p:nvPicPr>
        <p:blipFill rotWithShape="1">
          <a:blip r:embed="rId24"/>
          <a:srcRect l="10818" t="1291"/>
          <a:stretch/>
        </p:blipFill>
        <p:spPr>
          <a:xfrm>
            <a:off x="7458521" y="815040"/>
            <a:ext cx="458654" cy="457464"/>
          </a:xfrm>
          <a:prstGeom prst="ellipse">
            <a:avLst/>
          </a:prstGeom>
        </p:spPr>
      </p:pic>
      <p:sp>
        <p:nvSpPr>
          <p:cNvPr id="92" name="Oval 91"/>
          <p:cNvSpPr/>
          <p:nvPr/>
        </p:nvSpPr>
        <p:spPr>
          <a:xfrm>
            <a:off x="8362126" y="676278"/>
            <a:ext cx="460713" cy="460713"/>
          </a:xfrm>
          <a:prstGeom prst="ellipse">
            <a:avLst/>
          </a:prstGeom>
          <a:no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3" name="Picture 92"/>
          <p:cNvPicPr>
            <a:picLocks noChangeAspect="1"/>
          </p:cNvPicPr>
          <p:nvPr/>
        </p:nvPicPr>
        <p:blipFill>
          <a:blip r:embed="rId22"/>
          <a:stretch>
            <a:fillRect/>
          </a:stretch>
        </p:blipFill>
        <p:spPr>
          <a:xfrm>
            <a:off x="8311179" y="198272"/>
            <a:ext cx="556170" cy="556170"/>
          </a:xfrm>
          <a:prstGeom prst="rect">
            <a:avLst/>
          </a:prstGeom>
          <a:ln>
            <a:solidFill>
              <a:schemeClr val="bg1"/>
            </a:solidFill>
          </a:ln>
        </p:spPr>
      </p:pic>
      <p:pic>
        <p:nvPicPr>
          <p:cNvPr id="94" name="Picture 93"/>
          <p:cNvPicPr>
            <a:picLocks noChangeAspect="1"/>
          </p:cNvPicPr>
          <p:nvPr/>
        </p:nvPicPr>
        <p:blipFill>
          <a:blip r:embed="rId28"/>
          <a:stretch>
            <a:fillRect/>
          </a:stretch>
        </p:blipFill>
        <p:spPr>
          <a:xfrm>
            <a:off x="9041613" y="-916036"/>
            <a:ext cx="475529" cy="481626"/>
          </a:xfrm>
          <a:prstGeom prst="rect">
            <a:avLst/>
          </a:prstGeom>
        </p:spPr>
      </p:pic>
      <p:pic>
        <p:nvPicPr>
          <p:cNvPr id="96" name="Picture 95"/>
          <p:cNvPicPr>
            <a:picLocks noChangeAspect="1"/>
          </p:cNvPicPr>
          <p:nvPr/>
        </p:nvPicPr>
        <p:blipFill>
          <a:blip r:embed="rId29"/>
          <a:stretch>
            <a:fillRect/>
          </a:stretch>
        </p:blipFill>
        <p:spPr>
          <a:xfrm>
            <a:off x="8589909" y="1281139"/>
            <a:ext cx="566977" cy="566977"/>
          </a:xfrm>
          <a:prstGeom prst="rect">
            <a:avLst/>
          </a:prstGeom>
          <a:ln>
            <a:noFill/>
          </a:ln>
        </p:spPr>
      </p:pic>
      <p:sp>
        <p:nvSpPr>
          <p:cNvPr id="98" name="Oval 97"/>
          <p:cNvSpPr/>
          <p:nvPr/>
        </p:nvSpPr>
        <p:spPr>
          <a:xfrm>
            <a:off x="6683351" y="160374"/>
            <a:ext cx="556170" cy="556170"/>
          </a:xfrm>
          <a:prstGeom prst="ellipse">
            <a:avLst/>
          </a:prstGeom>
          <a:solidFill>
            <a:schemeClr val="bg1"/>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9" name="Picture 98"/>
          <p:cNvPicPr>
            <a:picLocks noChangeAspect="1"/>
          </p:cNvPicPr>
          <p:nvPr/>
        </p:nvPicPr>
        <p:blipFill rotWithShape="1">
          <a:blip r:embed="rId24"/>
          <a:srcRect l="10818" t="1291"/>
          <a:stretch/>
        </p:blipFill>
        <p:spPr>
          <a:xfrm>
            <a:off x="6199691" y="176749"/>
            <a:ext cx="458654" cy="457464"/>
          </a:xfrm>
          <a:prstGeom prst="ellipse">
            <a:avLst/>
          </a:prstGeom>
        </p:spPr>
      </p:pic>
      <p:sp>
        <p:nvSpPr>
          <p:cNvPr id="100" name="Oval 99"/>
          <p:cNvSpPr/>
          <p:nvPr/>
        </p:nvSpPr>
        <p:spPr>
          <a:xfrm>
            <a:off x="6193187" y="172303"/>
            <a:ext cx="460713" cy="460713"/>
          </a:xfrm>
          <a:prstGeom prst="ellipse">
            <a:avLst/>
          </a:prstGeom>
          <a:noFill/>
          <a:ln w="127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1" name="Picture 100"/>
          <p:cNvPicPr>
            <a:picLocks noChangeAspect="1"/>
          </p:cNvPicPr>
          <p:nvPr/>
        </p:nvPicPr>
        <p:blipFill>
          <a:blip r:embed="rId22"/>
          <a:stretch>
            <a:fillRect/>
          </a:stretch>
        </p:blipFill>
        <p:spPr>
          <a:xfrm>
            <a:off x="6683351" y="162815"/>
            <a:ext cx="556170" cy="556170"/>
          </a:xfrm>
          <a:prstGeom prst="rect">
            <a:avLst/>
          </a:prstGeom>
          <a:ln>
            <a:solidFill>
              <a:schemeClr val="bg1"/>
            </a:solidFill>
          </a:ln>
        </p:spPr>
      </p:pic>
      <p:pic>
        <p:nvPicPr>
          <p:cNvPr id="102" name="Picture 101"/>
          <p:cNvPicPr>
            <a:picLocks noChangeAspect="1"/>
          </p:cNvPicPr>
          <p:nvPr/>
        </p:nvPicPr>
        <p:blipFill>
          <a:blip r:embed="rId28"/>
          <a:stretch>
            <a:fillRect/>
          </a:stretch>
        </p:blipFill>
        <p:spPr>
          <a:xfrm>
            <a:off x="7353584" y="193836"/>
            <a:ext cx="475529" cy="481626"/>
          </a:xfrm>
          <a:prstGeom prst="rect">
            <a:avLst/>
          </a:prstGeom>
        </p:spPr>
      </p:pic>
      <p:pic>
        <p:nvPicPr>
          <p:cNvPr id="103" name="Picture 102"/>
          <p:cNvPicPr>
            <a:picLocks noChangeAspect="1"/>
          </p:cNvPicPr>
          <p:nvPr/>
        </p:nvPicPr>
        <p:blipFill>
          <a:blip r:embed="rId29"/>
          <a:stretch>
            <a:fillRect/>
          </a:stretch>
        </p:blipFill>
        <p:spPr>
          <a:xfrm>
            <a:off x="6044144" y="555332"/>
            <a:ext cx="566977" cy="566977"/>
          </a:xfrm>
          <a:prstGeom prst="rect">
            <a:avLst/>
          </a:prstGeom>
          <a:ln>
            <a:noFill/>
          </a:ln>
        </p:spPr>
      </p:pic>
      <p:pic>
        <p:nvPicPr>
          <p:cNvPr id="2" name="Picture 1"/>
          <p:cNvPicPr>
            <a:picLocks noChangeAspect="1"/>
          </p:cNvPicPr>
          <p:nvPr/>
        </p:nvPicPr>
        <p:blipFill>
          <a:blip r:embed="rId30"/>
          <a:stretch>
            <a:fillRect/>
          </a:stretch>
        </p:blipFill>
        <p:spPr>
          <a:xfrm>
            <a:off x="-3592830" y="-3356610"/>
            <a:ext cx="952500" cy="952500"/>
          </a:xfrm>
          <a:prstGeom prst="rect">
            <a:avLst/>
          </a:prstGeom>
        </p:spPr>
      </p:pic>
      <p:pic>
        <p:nvPicPr>
          <p:cNvPr id="104" name="Picture 103"/>
          <p:cNvPicPr>
            <a:picLocks noChangeAspect="1"/>
          </p:cNvPicPr>
          <p:nvPr/>
        </p:nvPicPr>
        <p:blipFill>
          <a:blip r:embed="rId31"/>
          <a:stretch>
            <a:fillRect/>
          </a:stretch>
        </p:blipFill>
        <p:spPr>
          <a:xfrm>
            <a:off x="-2275816" y="-3028152"/>
            <a:ext cx="409777" cy="386495"/>
          </a:xfrm>
          <a:prstGeom prst="rect">
            <a:avLst/>
          </a:prstGeom>
        </p:spPr>
      </p:pic>
      <p:pic>
        <p:nvPicPr>
          <p:cNvPr id="105" name="Picture 104"/>
          <p:cNvPicPr>
            <a:picLocks noChangeAspect="1"/>
          </p:cNvPicPr>
          <p:nvPr/>
        </p:nvPicPr>
        <p:blipFill>
          <a:blip r:embed="rId32"/>
          <a:stretch>
            <a:fillRect/>
          </a:stretch>
        </p:blipFill>
        <p:spPr>
          <a:xfrm>
            <a:off x="-2275816" y="-3539298"/>
            <a:ext cx="365376" cy="365376"/>
          </a:xfrm>
          <a:prstGeom prst="rect">
            <a:avLst/>
          </a:prstGeom>
        </p:spPr>
      </p:pic>
      <p:pic>
        <p:nvPicPr>
          <p:cNvPr id="106" name="Picture 105"/>
          <p:cNvPicPr>
            <a:picLocks noChangeAspect="1"/>
          </p:cNvPicPr>
          <p:nvPr/>
        </p:nvPicPr>
        <p:blipFill>
          <a:blip r:embed="rId33"/>
          <a:stretch>
            <a:fillRect/>
          </a:stretch>
        </p:blipFill>
        <p:spPr>
          <a:xfrm>
            <a:off x="-2229909" y="-2573434"/>
            <a:ext cx="363870" cy="368476"/>
          </a:xfrm>
          <a:prstGeom prst="rect">
            <a:avLst/>
          </a:prstGeom>
        </p:spPr>
      </p:pic>
      <p:pic>
        <p:nvPicPr>
          <p:cNvPr id="107" name="Picture 106"/>
          <p:cNvPicPr>
            <a:picLocks noChangeAspect="1"/>
          </p:cNvPicPr>
          <p:nvPr/>
        </p:nvPicPr>
        <p:blipFill>
          <a:blip r:embed="rId34"/>
          <a:stretch>
            <a:fillRect/>
          </a:stretch>
        </p:blipFill>
        <p:spPr>
          <a:xfrm>
            <a:off x="-2229909" y="-2038962"/>
            <a:ext cx="365903" cy="370534"/>
          </a:xfrm>
          <a:prstGeom prst="rect">
            <a:avLst/>
          </a:prstGeom>
        </p:spPr>
      </p:pic>
      <p:sp>
        <p:nvSpPr>
          <p:cNvPr id="108" name="Oval 107"/>
          <p:cNvSpPr/>
          <p:nvPr/>
        </p:nvSpPr>
        <p:spPr>
          <a:xfrm>
            <a:off x="12278078" y="1736929"/>
            <a:ext cx="1566488" cy="1566488"/>
          </a:xfrm>
          <a:prstGeom prst="ellipse">
            <a:avLst/>
          </a:prstGeom>
          <a:solidFill>
            <a:schemeClr val="bg1">
              <a:lumMod val="7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9" name="Oval 108"/>
          <p:cNvSpPr/>
          <p:nvPr/>
        </p:nvSpPr>
        <p:spPr>
          <a:xfrm>
            <a:off x="12342964" y="1804932"/>
            <a:ext cx="1438102" cy="1438102"/>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0" name="Oval 109"/>
          <p:cNvSpPr/>
          <p:nvPr/>
        </p:nvSpPr>
        <p:spPr>
          <a:xfrm>
            <a:off x="12757201" y="2948740"/>
            <a:ext cx="624868" cy="624868"/>
          </a:xfrm>
          <a:prstGeom prst="ellipse">
            <a:avLst/>
          </a:prstGeom>
          <a:solidFill>
            <a:schemeClr val="bg1">
              <a:lumMod val="7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1" name="Oval 110"/>
          <p:cNvSpPr/>
          <p:nvPr/>
        </p:nvSpPr>
        <p:spPr>
          <a:xfrm>
            <a:off x="12816451" y="301133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2" name="Picture 111"/>
          <p:cNvPicPr>
            <a:picLocks noChangeAspect="1"/>
          </p:cNvPicPr>
          <p:nvPr/>
        </p:nvPicPr>
        <p:blipFill>
          <a:blip r:embed="rId22"/>
          <a:stretch>
            <a:fillRect/>
          </a:stretch>
        </p:blipFill>
        <p:spPr>
          <a:xfrm>
            <a:off x="13116528" y="2035720"/>
            <a:ext cx="495176" cy="495176"/>
          </a:xfrm>
          <a:prstGeom prst="rect">
            <a:avLst/>
          </a:prstGeom>
        </p:spPr>
      </p:pic>
      <p:pic>
        <p:nvPicPr>
          <p:cNvPr id="113" name="Picture 112"/>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12909606" y="3092691"/>
            <a:ext cx="365896" cy="365896"/>
          </a:xfrm>
          <a:prstGeom prst="rect">
            <a:avLst/>
          </a:prstGeom>
        </p:spPr>
      </p:pic>
      <p:pic>
        <p:nvPicPr>
          <p:cNvPr id="4" name="Picture 3"/>
          <p:cNvPicPr>
            <a:picLocks noChangeAspect="1"/>
          </p:cNvPicPr>
          <p:nvPr/>
        </p:nvPicPr>
        <p:blipFill>
          <a:blip r:embed="rId35"/>
          <a:stretch>
            <a:fillRect/>
          </a:stretch>
        </p:blipFill>
        <p:spPr>
          <a:xfrm>
            <a:off x="13167332" y="2570602"/>
            <a:ext cx="393568" cy="393568"/>
          </a:xfrm>
          <a:prstGeom prst="rect">
            <a:avLst/>
          </a:prstGeom>
        </p:spPr>
      </p:pic>
      <p:pic>
        <p:nvPicPr>
          <p:cNvPr id="21" name="Picture 20"/>
          <p:cNvPicPr>
            <a:picLocks noChangeAspect="1"/>
          </p:cNvPicPr>
          <p:nvPr/>
        </p:nvPicPr>
        <p:blipFill>
          <a:blip r:embed="rId36"/>
          <a:stretch>
            <a:fillRect/>
          </a:stretch>
        </p:blipFill>
        <p:spPr>
          <a:xfrm>
            <a:off x="14178145" y="1127504"/>
            <a:ext cx="1615580" cy="1883827"/>
          </a:xfrm>
          <a:prstGeom prst="rect">
            <a:avLst/>
          </a:prstGeom>
        </p:spPr>
      </p:pic>
      <p:pic>
        <p:nvPicPr>
          <p:cNvPr id="24" name="Picture 23"/>
          <p:cNvPicPr>
            <a:picLocks noChangeAspect="1"/>
          </p:cNvPicPr>
          <p:nvPr/>
        </p:nvPicPr>
        <p:blipFill>
          <a:blip r:embed="rId37"/>
          <a:stretch>
            <a:fillRect/>
          </a:stretch>
        </p:blipFill>
        <p:spPr>
          <a:xfrm>
            <a:off x="14963899" y="2233924"/>
            <a:ext cx="1615580" cy="1883827"/>
          </a:xfrm>
          <a:prstGeom prst="rect">
            <a:avLst/>
          </a:prstGeom>
        </p:spPr>
      </p:pic>
      <p:pic>
        <p:nvPicPr>
          <p:cNvPr id="31" name="Picture 30"/>
          <p:cNvPicPr>
            <a:picLocks noChangeAspect="1"/>
          </p:cNvPicPr>
          <p:nvPr/>
        </p:nvPicPr>
        <p:blipFill>
          <a:blip r:embed="rId38"/>
          <a:stretch>
            <a:fillRect/>
          </a:stretch>
        </p:blipFill>
        <p:spPr>
          <a:xfrm>
            <a:off x="14450156" y="330590"/>
            <a:ext cx="1615580" cy="1883827"/>
          </a:xfrm>
          <a:prstGeom prst="rect">
            <a:avLst/>
          </a:prstGeom>
        </p:spPr>
      </p:pic>
      <p:sp>
        <p:nvSpPr>
          <p:cNvPr id="114" name="Oval 113"/>
          <p:cNvSpPr/>
          <p:nvPr/>
        </p:nvSpPr>
        <p:spPr>
          <a:xfrm>
            <a:off x="-2239619" y="3791903"/>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5" name="Oval 114"/>
          <p:cNvSpPr/>
          <p:nvPr/>
        </p:nvSpPr>
        <p:spPr>
          <a:xfrm>
            <a:off x="-2174733" y="3859906"/>
            <a:ext cx="1438102" cy="1438102"/>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6" name="Oval 115"/>
          <p:cNvSpPr/>
          <p:nvPr/>
        </p:nvSpPr>
        <p:spPr>
          <a:xfrm>
            <a:off x="-1760496" y="5003714"/>
            <a:ext cx="624868" cy="624868"/>
          </a:xfrm>
          <a:prstGeom prst="ellipse">
            <a:avLst/>
          </a:prstGeom>
          <a:solidFill>
            <a:schemeClr val="bg1">
              <a:lumMod val="50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7" name="Oval 116"/>
          <p:cNvSpPr/>
          <p:nvPr/>
        </p:nvSpPr>
        <p:spPr>
          <a:xfrm>
            <a:off x="-1701246" y="506630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0" name="Picture 119"/>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1603246" y="5147665"/>
            <a:ext cx="365896" cy="365896"/>
          </a:xfrm>
          <a:prstGeom prst="rect">
            <a:avLst/>
          </a:prstGeom>
        </p:spPr>
      </p:pic>
      <p:pic>
        <p:nvPicPr>
          <p:cNvPr id="121" name="Picture 4" descr="Free icône de feu 1188470 PNG with Transparent Background"/>
          <p:cNvPicPr>
            <a:picLocks noChangeAspect="1" noChangeArrowheads="1"/>
          </p:cNvPicPr>
          <p:nvPr/>
        </p:nvPicPr>
        <p:blipFill>
          <a:blip r:embed="rId39" cstate="print">
            <a:extLst>
              <a:ext uri="{28A0092B-C50C-407E-A947-70E740481C1C}">
                <a14:useLocalDpi xmlns:a14="http://schemas.microsoft.com/office/drawing/2010/main" val="0"/>
              </a:ext>
            </a:extLst>
          </a:blip>
          <a:srcRect/>
          <a:stretch>
            <a:fillRect/>
          </a:stretch>
        </p:blipFill>
        <p:spPr bwMode="auto">
          <a:xfrm>
            <a:off x="-1850015" y="3917699"/>
            <a:ext cx="825740" cy="1068862"/>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31"/>
          <p:cNvPicPr>
            <a:picLocks noChangeAspect="1"/>
          </p:cNvPicPr>
          <p:nvPr/>
        </p:nvPicPr>
        <p:blipFill>
          <a:blip r:embed="rId40"/>
          <a:stretch>
            <a:fillRect/>
          </a:stretch>
        </p:blipFill>
        <p:spPr>
          <a:xfrm>
            <a:off x="5288210" y="2487086"/>
            <a:ext cx="1615580" cy="1883827"/>
          </a:xfrm>
          <a:prstGeom prst="rect">
            <a:avLst/>
          </a:prstGeom>
        </p:spPr>
      </p:pic>
      <p:pic>
        <p:nvPicPr>
          <p:cNvPr id="118" name="Picture 117"/>
          <p:cNvPicPr>
            <a:picLocks noChangeAspect="1"/>
          </p:cNvPicPr>
          <p:nvPr/>
        </p:nvPicPr>
        <p:blipFill>
          <a:blip r:embed="rId22"/>
          <a:stretch>
            <a:fillRect/>
          </a:stretch>
        </p:blipFill>
        <p:spPr>
          <a:xfrm>
            <a:off x="8186928" y="-914893"/>
            <a:ext cx="556170" cy="556170"/>
          </a:xfrm>
          <a:prstGeom prst="rect">
            <a:avLst/>
          </a:prstGeom>
        </p:spPr>
      </p:pic>
      <p:pic>
        <p:nvPicPr>
          <p:cNvPr id="35" name="Picture 34"/>
          <p:cNvPicPr>
            <a:picLocks noChangeAspect="1"/>
          </p:cNvPicPr>
          <p:nvPr/>
        </p:nvPicPr>
        <p:blipFill>
          <a:blip r:embed="rId41"/>
          <a:stretch>
            <a:fillRect/>
          </a:stretch>
        </p:blipFill>
        <p:spPr>
          <a:xfrm>
            <a:off x="-2129767" y="936925"/>
            <a:ext cx="1333500" cy="1333500"/>
          </a:xfrm>
          <a:prstGeom prst="rect">
            <a:avLst/>
          </a:prstGeom>
        </p:spPr>
      </p:pic>
      <p:pic>
        <p:nvPicPr>
          <p:cNvPr id="119" name="Picture 118"/>
          <p:cNvPicPr>
            <a:picLocks noChangeAspect="1"/>
          </p:cNvPicPr>
          <p:nvPr/>
        </p:nvPicPr>
        <p:blipFill>
          <a:blip r:embed="rId8"/>
          <a:stretch>
            <a:fillRect/>
          </a:stretch>
        </p:blipFill>
        <p:spPr>
          <a:xfrm>
            <a:off x="5095518" y="-1515170"/>
            <a:ext cx="1333500" cy="1334290"/>
          </a:xfrm>
          <a:prstGeom prst="rect">
            <a:avLst/>
          </a:prstGeom>
        </p:spPr>
      </p:pic>
      <p:pic>
        <p:nvPicPr>
          <p:cNvPr id="122" name="Picture 121"/>
          <p:cNvPicPr>
            <a:picLocks noChangeAspect="1"/>
          </p:cNvPicPr>
          <p:nvPr/>
        </p:nvPicPr>
        <p:blipFill>
          <a:blip r:embed="rId17"/>
          <a:stretch>
            <a:fillRect/>
          </a:stretch>
        </p:blipFill>
        <p:spPr>
          <a:xfrm>
            <a:off x="5095518" y="-1515170"/>
            <a:ext cx="1334290" cy="1334290"/>
          </a:xfrm>
          <a:prstGeom prst="rect">
            <a:avLst/>
          </a:prstGeom>
        </p:spPr>
      </p:pic>
    </p:spTree>
    <p:extLst>
      <p:ext uri="{BB962C8B-B14F-4D97-AF65-F5344CB8AC3E}">
        <p14:creationId xmlns:p14="http://schemas.microsoft.com/office/powerpoint/2010/main" val="22244511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Une Boule De Feu De Groupe PNG , Flamme, Dor, Boule De Feu Fichier PNG et  PSD pour le téléchargement libre | Boule de feu, Dessin vectoriel, Dessin  jeux vidéo"/>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5781" b="93438" l="5000" r="94688"/>
                    </a14:imgEffect>
                    <a14:imgEffect>
                      <a14:sharpenSoften amount="50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2969521" y="4642122"/>
            <a:ext cx="2874326" cy="2874328"/>
          </a:xfrm>
          <a:prstGeom prst="rect">
            <a:avLst/>
          </a:prstGeom>
          <a:noFill/>
          <a:extLst>
            <a:ext uri="{909E8E84-426E-40DD-AFC4-6F175D3DCCD1}">
              <a14:hiddenFill xmlns:a14="http://schemas.microsoft.com/office/drawing/2010/main">
                <a:solidFill>
                  <a:srgbClr val="FFFFFF"/>
                </a:solidFill>
              </a14:hiddenFill>
            </a:ext>
          </a:extLst>
        </p:spPr>
      </p:pic>
      <p:pic>
        <p:nvPicPr>
          <p:cNvPr id="183" name="Picture 182"/>
          <p:cNvPicPr>
            <a:picLocks noChangeAspect="1"/>
          </p:cNvPicPr>
          <p:nvPr/>
        </p:nvPicPr>
        <p:blipFill>
          <a:blip r:embed="rId4">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4497192" y="2332980"/>
            <a:ext cx="2743923" cy="2597581"/>
          </a:xfrm>
          <a:prstGeom prst="rect">
            <a:avLst/>
          </a:prstGeom>
        </p:spPr>
      </p:pic>
      <p:pic>
        <p:nvPicPr>
          <p:cNvPr id="182" name="Picture 2" descr="Phobie Échangeable Détroit dessin tache d encre Buffet fini Éveiller"/>
          <p:cNvPicPr>
            <a:picLocks noChangeAspect="1" noChangeArrowheads="1"/>
          </p:cNvPicPr>
          <p:nvPr/>
        </p:nvPicPr>
        <p:blipFill rotWithShape="1">
          <a:blip r:embed="rId5" cstate="print">
            <a:duotone>
              <a:schemeClr val="accent5">
                <a:shade val="45000"/>
                <a:satMod val="135000"/>
              </a:schemeClr>
              <a:prstClr val="white"/>
            </a:duotone>
            <a:extLst>
              <a:ext uri="{BEBA8EAE-BF5A-486C-A8C5-ECC9F3942E4B}">
                <a14:imgProps xmlns:a14="http://schemas.microsoft.com/office/drawing/2010/main">
                  <a14:imgLayer r:embed="rId6">
                    <a14:imgEffect>
                      <a14:backgroundRemoval t="10000" b="99625" l="10000" r="93750"/>
                    </a14:imgEffect>
                  </a14:imgLayer>
                </a14:imgProps>
              </a:ext>
              <a:ext uri="{28A0092B-C50C-407E-A947-70E740481C1C}">
                <a14:useLocalDpi xmlns:a14="http://schemas.microsoft.com/office/drawing/2010/main" val="0"/>
              </a:ext>
            </a:extLst>
          </a:blip>
          <a:srcRect l="9645" t="11190" r="5299" b="-571"/>
          <a:stretch/>
        </p:blipFill>
        <p:spPr bwMode="auto">
          <a:xfrm>
            <a:off x="8445056" y="4335115"/>
            <a:ext cx="2298128" cy="241498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7"/>
          <a:stretch>
            <a:fillRect/>
          </a:stretch>
        </p:blipFill>
        <p:spPr>
          <a:xfrm>
            <a:off x="-3592830" y="-3356610"/>
            <a:ext cx="952500" cy="952500"/>
          </a:xfrm>
          <a:prstGeom prst="rect">
            <a:avLst/>
          </a:prstGeom>
        </p:spPr>
      </p:pic>
      <p:pic>
        <p:nvPicPr>
          <p:cNvPr id="104" name="Picture 103"/>
          <p:cNvPicPr>
            <a:picLocks noChangeAspect="1"/>
          </p:cNvPicPr>
          <p:nvPr/>
        </p:nvPicPr>
        <p:blipFill>
          <a:blip r:embed="rId8"/>
          <a:stretch>
            <a:fillRect/>
          </a:stretch>
        </p:blipFill>
        <p:spPr>
          <a:xfrm>
            <a:off x="-2275816" y="-3028152"/>
            <a:ext cx="409777" cy="386495"/>
          </a:xfrm>
          <a:prstGeom prst="rect">
            <a:avLst/>
          </a:prstGeom>
        </p:spPr>
      </p:pic>
      <p:pic>
        <p:nvPicPr>
          <p:cNvPr id="105" name="Picture 104"/>
          <p:cNvPicPr>
            <a:picLocks noChangeAspect="1"/>
          </p:cNvPicPr>
          <p:nvPr/>
        </p:nvPicPr>
        <p:blipFill>
          <a:blip r:embed="rId9"/>
          <a:stretch>
            <a:fillRect/>
          </a:stretch>
        </p:blipFill>
        <p:spPr>
          <a:xfrm>
            <a:off x="-2275816" y="-3539298"/>
            <a:ext cx="365376" cy="365376"/>
          </a:xfrm>
          <a:prstGeom prst="rect">
            <a:avLst/>
          </a:prstGeom>
        </p:spPr>
      </p:pic>
      <p:pic>
        <p:nvPicPr>
          <p:cNvPr id="106" name="Picture 105"/>
          <p:cNvPicPr>
            <a:picLocks noChangeAspect="1"/>
          </p:cNvPicPr>
          <p:nvPr/>
        </p:nvPicPr>
        <p:blipFill>
          <a:blip r:embed="rId10"/>
          <a:stretch>
            <a:fillRect/>
          </a:stretch>
        </p:blipFill>
        <p:spPr>
          <a:xfrm>
            <a:off x="-2229909" y="-2573434"/>
            <a:ext cx="363870" cy="368476"/>
          </a:xfrm>
          <a:prstGeom prst="rect">
            <a:avLst/>
          </a:prstGeom>
        </p:spPr>
      </p:pic>
      <p:pic>
        <p:nvPicPr>
          <p:cNvPr id="107" name="Picture 106"/>
          <p:cNvPicPr>
            <a:picLocks noChangeAspect="1"/>
          </p:cNvPicPr>
          <p:nvPr/>
        </p:nvPicPr>
        <p:blipFill>
          <a:blip r:embed="rId11"/>
          <a:stretch>
            <a:fillRect/>
          </a:stretch>
        </p:blipFill>
        <p:spPr>
          <a:xfrm>
            <a:off x="-2229909" y="-2038962"/>
            <a:ext cx="365903" cy="370534"/>
          </a:xfrm>
          <a:prstGeom prst="rect">
            <a:avLst/>
          </a:prstGeom>
        </p:spPr>
      </p:pic>
      <p:sp>
        <p:nvSpPr>
          <p:cNvPr id="114" name="Oval 113"/>
          <p:cNvSpPr/>
          <p:nvPr/>
        </p:nvSpPr>
        <p:spPr>
          <a:xfrm>
            <a:off x="-1910440" y="294323"/>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5" name="Oval 114"/>
          <p:cNvSpPr/>
          <p:nvPr/>
        </p:nvSpPr>
        <p:spPr>
          <a:xfrm>
            <a:off x="-1845554" y="362326"/>
            <a:ext cx="1438102" cy="1438102"/>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6" name="Oval 115"/>
          <p:cNvSpPr/>
          <p:nvPr/>
        </p:nvSpPr>
        <p:spPr>
          <a:xfrm>
            <a:off x="-1431317" y="1506134"/>
            <a:ext cx="624868" cy="624868"/>
          </a:xfrm>
          <a:prstGeom prst="ellipse">
            <a:avLst/>
          </a:prstGeom>
          <a:solidFill>
            <a:schemeClr val="bg1">
              <a:lumMod val="50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7" name="Oval 116"/>
          <p:cNvSpPr/>
          <p:nvPr/>
        </p:nvSpPr>
        <p:spPr>
          <a:xfrm>
            <a:off x="-1372067"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0" name="Picture 119"/>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274067" y="1650085"/>
            <a:ext cx="365896" cy="365896"/>
          </a:xfrm>
          <a:prstGeom prst="rect">
            <a:avLst/>
          </a:prstGeom>
        </p:spPr>
      </p:pic>
      <p:pic>
        <p:nvPicPr>
          <p:cNvPr id="121" name="Picture 4" descr="Free icône de feu 1188470 PNG with Transparent Background"/>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1520836" y="420119"/>
            <a:ext cx="825740" cy="1068862"/>
          </a:xfrm>
          <a:prstGeom prst="rect">
            <a:avLst/>
          </a:prstGeom>
          <a:noFill/>
          <a:extLst>
            <a:ext uri="{909E8E84-426E-40DD-AFC4-6F175D3DCCD1}">
              <a14:hiddenFill xmlns:a14="http://schemas.microsoft.com/office/drawing/2010/main">
                <a:solidFill>
                  <a:srgbClr val="FFFFFF"/>
                </a:solidFill>
              </a14:hiddenFill>
            </a:ext>
          </a:extLst>
        </p:spPr>
      </p:pic>
      <p:sp>
        <p:nvSpPr>
          <p:cNvPr id="118" name="Oval 117"/>
          <p:cNvSpPr/>
          <p:nvPr/>
        </p:nvSpPr>
        <p:spPr>
          <a:xfrm>
            <a:off x="649880" y="294323"/>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9" name="Oval 118"/>
          <p:cNvSpPr/>
          <p:nvPr/>
        </p:nvSpPr>
        <p:spPr>
          <a:xfrm>
            <a:off x="714766" y="362326"/>
            <a:ext cx="1438102" cy="1438102"/>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2" name="Oval 121"/>
          <p:cNvSpPr/>
          <p:nvPr/>
        </p:nvSpPr>
        <p:spPr>
          <a:xfrm>
            <a:off x="1129003" y="1506134"/>
            <a:ext cx="624868" cy="624868"/>
          </a:xfrm>
          <a:prstGeom prst="ellipse">
            <a:avLst/>
          </a:prstGeom>
          <a:solidFill>
            <a:schemeClr val="bg1">
              <a:lumMod val="50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3" name="Oval 122"/>
          <p:cNvSpPr/>
          <p:nvPr/>
        </p:nvSpPr>
        <p:spPr>
          <a:xfrm>
            <a:off x="1188253"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4" name="Picture 123"/>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286253" y="1650085"/>
            <a:ext cx="365896" cy="365896"/>
          </a:xfrm>
          <a:prstGeom prst="rect">
            <a:avLst/>
          </a:prstGeom>
        </p:spPr>
      </p:pic>
      <p:pic>
        <p:nvPicPr>
          <p:cNvPr id="125" name="Picture 4" descr="Free icône de feu 1188470 PNG with Transparent Background"/>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1104492" y="504267"/>
            <a:ext cx="695724" cy="900566"/>
          </a:xfrm>
          <a:prstGeom prst="rect">
            <a:avLst/>
          </a:prstGeom>
          <a:noFill/>
          <a:extLst>
            <a:ext uri="{909E8E84-426E-40DD-AFC4-6F175D3DCCD1}">
              <a14:hiddenFill xmlns:a14="http://schemas.microsoft.com/office/drawing/2010/main">
                <a:solidFill>
                  <a:srgbClr val="FFFFFF"/>
                </a:solidFill>
              </a14:hiddenFill>
            </a:ext>
          </a:extLst>
        </p:spPr>
      </p:pic>
      <p:sp>
        <p:nvSpPr>
          <p:cNvPr id="126" name="Oval 125"/>
          <p:cNvSpPr/>
          <p:nvPr/>
        </p:nvSpPr>
        <p:spPr>
          <a:xfrm>
            <a:off x="2823349" y="294323"/>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7" name="Oval 126"/>
          <p:cNvSpPr/>
          <p:nvPr/>
        </p:nvSpPr>
        <p:spPr>
          <a:xfrm>
            <a:off x="2888235" y="362326"/>
            <a:ext cx="1438102" cy="1438102"/>
          </a:xfrm>
          <a:prstGeom prst="ellipse">
            <a:avLst/>
          </a:prstGeom>
          <a:solidFill>
            <a:srgbClr val="00206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8" name="Oval 127"/>
          <p:cNvSpPr/>
          <p:nvPr/>
        </p:nvSpPr>
        <p:spPr>
          <a:xfrm>
            <a:off x="3302472" y="1506134"/>
            <a:ext cx="624868" cy="624868"/>
          </a:xfrm>
          <a:prstGeom prst="ellipse">
            <a:avLst/>
          </a:prstGeom>
          <a:solidFill>
            <a:schemeClr val="bg1">
              <a:lumMod val="50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9" name="Oval 128"/>
          <p:cNvSpPr/>
          <p:nvPr/>
        </p:nvSpPr>
        <p:spPr>
          <a:xfrm>
            <a:off x="3361722"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0" name="Picture 129"/>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3459722" y="1650085"/>
            <a:ext cx="365896" cy="365896"/>
          </a:xfrm>
          <a:prstGeom prst="rect">
            <a:avLst/>
          </a:prstGeom>
        </p:spPr>
      </p:pic>
      <p:pic>
        <p:nvPicPr>
          <p:cNvPr id="133" name="Picture 132"/>
          <p:cNvPicPr>
            <a:picLocks noChangeAspect="1"/>
          </p:cNvPicPr>
          <p:nvPr/>
        </p:nvPicPr>
        <p:blipFill>
          <a:blip r:embed="rId14" cstate="print">
            <a:biLevel thresh="75000"/>
            <a:extLst>
              <a:ext uri="{28A0092B-C50C-407E-A947-70E740481C1C}">
                <a14:useLocalDpi xmlns:a14="http://schemas.microsoft.com/office/drawing/2010/main" val="0"/>
              </a:ext>
            </a:extLst>
          </a:blip>
          <a:stretch>
            <a:fillRect/>
          </a:stretch>
        </p:blipFill>
        <p:spPr>
          <a:xfrm>
            <a:off x="8798247" y="2672270"/>
            <a:ext cx="959501" cy="959501"/>
          </a:xfrm>
          <a:prstGeom prst="rect">
            <a:avLst/>
          </a:prstGeom>
        </p:spPr>
      </p:pic>
      <p:pic>
        <p:nvPicPr>
          <p:cNvPr id="134" name="Picture 133"/>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699453" y="-1411138"/>
            <a:ext cx="391971" cy="364515"/>
          </a:xfrm>
          <a:prstGeom prst="rect">
            <a:avLst/>
          </a:prstGeom>
        </p:spPr>
      </p:pic>
      <p:sp>
        <p:nvSpPr>
          <p:cNvPr id="135" name="Oval 134"/>
          <p:cNvSpPr/>
          <p:nvPr/>
        </p:nvSpPr>
        <p:spPr>
          <a:xfrm>
            <a:off x="908560" y="2530347"/>
            <a:ext cx="341002" cy="341002"/>
          </a:xfrm>
          <a:prstGeom prst="ellipse">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6" name="TextBox 135"/>
          <p:cNvSpPr txBox="1"/>
          <p:nvPr/>
        </p:nvSpPr>
        <p:spPr>
          <a:xfrm>
            <a:off x="717179" y="2527614"/>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dirty="0" smtClean="0">
                <a:latin typeface="Arial Nova" panose="020B0504020202020204" pitchFamily="34" charset="0"/>
                <a:ea typeface="Verdana" panose="020B0604030504040204" pitchFamily="34" charset="0"/>
              </a:rPr>
              <a:t>2</a:t>
            </a:r>
            <a:endParaRPr lang="fr-FR" sz="1600" b="1" dirty="0">
              <a:latin typeface="Verdana" panose="020B0604030504040204" pitchFamily="34" charset="0"/>
              <a:ea typeface="Verdana" panose="020B0604030504040204" pitchFamily="34" charset="0"/>
            </a:endParaRPr>
          </a:p>
        </p:txBody>
      </p:sp>
      <p:pic>
        <p:nvPicPr>
          <p:cNvPr id="137" name="Picture 136"/>
          <p:cNvPicPr>
            <a:picLocks noChangeAspect="1"/>
          </p:cNvPicPr>
          <p:nvPr/>
        </p:nvPicPr>
        <p:blipFill>
          <a:blip r:embed="rId16">
            <a:lum bright="70000" contrast="-70000"/>
            <a:extLst>
              <a:ext uri="{BEBA8EAE-BF5A-486C-A8C5-ECC9F3942E4B}">
                <a14:imgProps xmlns:a14="http://schemas.microsoft.com/office/drawing/2010/main">
                  <a14:imgLayer r:embed="rId17">
                    <a14:imgEffect>
                      <a14:backgroundRemoval t="0" b="100000" l="3556" r="100000"/>
                    </a14:imgEffect>
                  </a14:imgLayer>
                </a14:imgProps>
              </a:ext>
            </a:extLst>
          </a:blip>
          <a:stretch>
            <a:fillRect/>
          </a:stretch>
        </p:blipFill>
        <p:spPr>
          <a:xfrm>
            <a:off x="3138416" y="586236"/>
            <a:ext cx="936354" cy="898830"/>
          </a:xfrm>
          <a:prstGeom prst="rect">
            <a:avLst/>
          </a:prstGeom>
        </p:spPr>
      </p:pic>
      <p:pic>
        <p:nvPicPr>
          <p:cNvPr id="138" name="Picture 137"/>
          <p:cNvPicPr>
            <a:picLocks noChangeAspect="1"/>
          </p:cNvPicPr>
          <p:nvPr/>
        </p:nvPicPr>
        <p:blipFill>
          <a:blip r:embed="rId16">
            <a:extLst>
              <a:ext uri="{BEBA8EAE-BF5A-486C-A8C5-ECC9F3942E4B}">
                <a14:imgProps xmlns:a14="http://schemas.microsoft.com/office/drawing/2010/main">
                  <a14:imgLayer r:embed="rId17">
                    <a14:imgEffect>
                      <a14:backgroundRemoval t="0" b="100000" l="3556" r="100000"/>
                    </a14:imgEffect>
                  </a14:imgLayer>
                </a14:imgProps>
              </a:ext>
            </a:extLst>
          </a:blip>
          <a:stretch>
            <a:fillRect/>
          </a:stretch>
        </p:blipFill>
        <p:spPr>
          <a:xfrm>
            <a:off x="-1587060" y="-2404110"/>
            <a:ext cx="936354" cy="898830"/>
          </a:xfrm>
          <a:prstGeom prst="rect">
            <a:avLst/>
          </a:prstGeom>
        </p:spPr>
      </p:pic>
      <p:sp>
        <p:nvSpPr>
          <p:cNvPr id="139" name="Oval 138"/>
          <p:cNvSpPr/>
          <p:nvPr/>
        </p:nvSpPr>
        <p:spPr>
          <a:xfrm>
            <a:off x="4989423" y="294323"/>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0" name="Oval 139"/>
          <p:cNvSpPr/>
          <p:nvPr/>
        </p:nvSpPr>
        <p:spPr>
          <a:xfrm>
            <a:off x="5054309" y="362326"/>
            <a:ext cx="1438102" cy="1438102"/>
          </a:xfrm>
          <a:prstGeom prst="ellipse">
            <a:avLst/>
          </a:prstGeom>
          <a:solidFill>
            <a:schemeClr val="tx1">
              <a:lumMod val="95000"/>
              <a:lumOff val="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1" name="Oval 140"/>
          <p:cNvSpPr/>
          <p:nvPr/>
        </p:nvSpPr>
        <p:spPr>
          <a:xfrm>
            <a:off x="5468546" y="1506134"/>
            <a:ext cx="624868" cy="624868"/>
          </a:xfrm>
          <a:prstGeom prst="ellipse">
            <a:avLst/>
          </a:prstGeom>
          <a:solidFill>
            <a:schemeClr val="bg1">
              <a:lumMod val="50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2" name="Oval 141"/>
          <p:cNvSpPr/>
          <p:nvPr/>
        </p:nvSpPr>
        <p:spPr>
          <a:xfrm>
            <a:off x="5527796"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3" name="Picture 142"/>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5625796" y="1650085"/>
            <a:ext cx="365896" cy="365896"/>
          </a:xfrm>
          <a:prstGeom prst="rect">
            <a:avLst/>
          </a:prstGeom>
        </p:spPr>
      </p:pic>
      <p:pic>
        <p:nvPicPr>
          <p:cNvPr id="145" name="Picture 144"/>
          <p:cNvPicPr>
            <a:picLocks noChangeAspect="1"/>
          </p:cNvPicPr>
          <p:nvPr/>
        </p:nvPicPr>
        <p:blipFill>
          <a:blip r:embed="rId14" cstate="print">
            <a:lum bright="70000" contrast="-70000"/>
            <a:extLst>
              <a:ext uri="{28A0092B-C50C-407E-A947-70E740481C1C}">
                <a14:useLocalDpi xmlns:a14="http://schemas.microsoft.com/office/drawing/2010/main" val="0"/>
              </a:ext>
            </a:extLst>
          </a:blip>
          <a:stretch>
            <a:fillRect/>
          </a:stretch>
        </p:blipFill>
        <p:spPr>
          <a:xfrm>
            <a:off x="5368978" y="580831"/>
            <a:ext cx="824004" cy="824002"/>
          </a:xfrm>
          <a:prstGeom prst="rect">
            <a:avLst/>
          </a:prstGeom>
        </p:spPr>
      </p:pic>
      <p:sp>
        <p:nvSpPr>
          <p:cNvPr id="146" name="Oval 145"/>
          <p:cNvSpPr/>
          <p:nvPr/>
        </p:nvSpPr>
        <p:spPr>
          <a:xfrm>
            <a:off x="7041607" y="294323"/>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7" name="Oval 146"/>
          <p:cNvSpPr/>
          <p:nvPr/>
        </p:nvSpPr>
        <p:spPr>
          <a:xfrm>
            <a:off x="7106493" y="362326"/>
            <a:ext cx="1438102" cy="1438102"/>
          </a:xfrm>
          <a:prstGeom prst="ellipse">
            <a:avLst/>
          </a:prstGeom>
          <a:solidFill>
            <a:srgbClr val="00666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8" name="Oval 147"/>
          <p:cNvSpPr/>
          <p:nvPr/>
        </p:nvSpPr>
        <p:spPr>
          <a:xfrm>
            <a:off x="7520730" y="1506134"/>
            <a:ext cx="624868" cy="624868"/>
          </a:xfrm>
          <a:prstGeom prst="ellipse">
            <a:avLst/>
          </a:prstGeom>
          <a:solidFill>
            <a:schemeClr val="bg1">
              <a:lumMod val="50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9" name="Oval 148"/>
          <p:cNvSpPr/>
          <p:nvPr/>
        </p:nvSpPr>
        <p:spPr>
          <a:xfrm>
            <a:off x="7579980"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0" name="Picture 149"/>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677980" y="1650085"/>
            <a:ext cx="365896" cy="365896"/>
          </a:xfrm>
          <a:prstGeom prst="rect">
            <a:avLst/>
          </a:prstGeom>
        </p:spPr>
      </p:pic>
      <p:pic>
        <p:nvPicPr>
          <p:cNvPr id="152" name="Picture 151"/>
          <p:cNvPicPr>
            <a:picLocks noChangeAspect="1"/>
          </p:cNvPicPr>
          <p:nvPr/>
        </p:nvPicPr>
        <p:blipFill>
          <a:blip r:embed="rId15" cstate="print">
            <a:lum bright="70000" contrast="-70000"/>
            <a:extLst>
              <a:ext uri="{28A0092B-C50C-407E-A947-70E740481C1C}">
                <a14:useLocalDpi xmlns:a14="http://schemas.microsoft.com/office/drawing/2010/main" val="0"/>
              </a:ext>
            </a:extLst>
          </a:blip>
          <a:stretch>
            <a:fillRect/>
          </a:stretch>
        </p:blipFill>
        <p:spPr>
          <a:xfrm>
            <a:off x="7414627" y="580831"/>
            <a:ext cx="820448" cy="762978"/>
          </a:xfrm>
          <a:prstGeom prst="rect">
            <a:avLst/>
          </a:prstGeom>
        </p:spPr>
      </p:pic>
      <p:sp>
        <p:nvSpPr>
          <p:cNvPr id="153" name="Oval 152"/>
          <p:cNvSpPr/>
          <p:nvPr/>
        </p:nvSpPr>
        <p:spPr>
          <a:xfrm>
            <a:off x="9136394" y="294323"/>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4" name="Oval 153"/>
          <p:cNvSpPr/>
          <p:nvPr/>
        </p:nvSpPr>
        <p:spPr>
          <a:xfrm>
            <a:off x="9201280" y="362326"/>
            <a:ext cx="1438102" cy="1438102"/>
          </a:xfrm>
          <a:prstGeom prst="ellipse">
            <a:avLst/>
          </a:prstGeom>
          <a:solidFill>
            <a:schemeClr val="accent4"/>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5" name="Oval 154"/>
          <p:cNvSpPr/>
          <p:nvPr/>
        </p:nvSpPr>
        <p:spPr>
          <a:xfrm>
            <a:off x="9615517" y="1506134"/>
            <a:ext cx="624868" cy="624868"/>
          </a:xfrm>
          <a:prstGeom prst="ellipse">
            <a:avLst/>
          </a:prstGeom>
          <a:solidFill>
            <a:schemeClr val="bg1">
              <a:lumMod val="50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6" name="Oval 155"/>
          <p:cNvSpPr/>
          <p:nvPr/>
        </p:nvSpPr>
        <p:spPr>
          <a:xfrm>
            <a:off x="9674767"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7" name="Picture 156"/>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772767" y="1650085"/>
            <a:ext cx="365896" cy="365896"/>
          </a:xfrm>
          <a:prstGeom prst="rect">
            <a:avLst/>
          </a:prstGeom>
        </p:spPr>
      </p:pic>
      <p:sp>
        <p:nvSpPr>
          <p:cNvPr id="160" name="TextBox 159"/>
          <p:cNvSpPr txBox="1"/>
          <p:nvPr/>
        </p:nvSpPr>
        <p:spPr>
          <a:xfrm>
            <a:off x="8697861" y="1874999"/>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endParaRPr lang="fr-FR" sz="1600" b="1" dirty="0">
              <a:latin typeface="Verdana" panose="020B0604030504040204" pitchFamily="34" charset="0"/>
              <a:ea typeface="Verdana" panose="020B0604030504040204" pitchFamily="34" charset="0"/>
            </a:endParaRPr>
          </a:p>
        </p:txBody>
      </p:sp>
      <p:sp>
        <p:nvSpPr>
          <p:cNvPr id="161" name="Oval 160"/>
          <p:cNvSpPr/>
          <p:nvPr/>
        </p:nvSpPr>
        <p:spPr>
          <a:xfrm>
            <a:off x="9602284" y="694675"/>
            <a:ext cx="651334" cy="651334"/>
          </a:xfrm>
          <a:prstGeom prst="ellipse">
            <a:avLst/>
          </a:prstGeom>
          <a:solidFill>
            <a:schemeClr val="bg1">
              <a:lumMod val="7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4400" b="1" dirty="0">
              <a:solidFill>
                <a:schemeClr val="tx1"/>
              </a:solidFill>
            </a:endParaRPr>
          </a:p>
        </p:txBody>
      </p:sp>
      <p:sp>
        <p:nvSpPr>
          <p:cNvPr id="159" name="Oval 158"/>
          <p:cNvSpPr/>
          <p:nvPr/>
        </p:nvSpPr>
        <p:spPr>
          <a:xfrm>
            <a:off x="9661336" y="752133"/>
            <a:ext cx="536418" cy="536418"/>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3600" b="1" dirty="0" smtClean="0">
                <a:solidFill>
                  <a:schemeClr val="tx1"/>
                </a:solidFill>
              </a:rPr>
              <a:t>+</a:t>
            </a:r>
            <a:endParaRPr lang="fr-FR" sz="3600" b="1" dirty="0">
              <a:solidFill>
                <a:schemeClr val="tx1"/>
              </a:solidFill>
            </a:endParaRPr>
          </a:p>
        </p:txBody>
      </p:sp>
      <p:sp>
        <p:nvSpPr>
          <p:cNvPr id="162" name="Oval 161"/>
          <p:cNvSpPr/>
          <p:nvPr/>
        </p:nvSpPr>
        <p:spPr>
          <a:xfrm>
            <a:off x="2244378" y="2613457"/>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3" name="Oval 162"/>
          <p:cNvSpPr/>
          <p:nvPr/>
        </p:nvSpPr>
        <p:spPr>
          <a:xfrm>
            <a:off x="2309264" y="2681460"/>
            <a:ext cx="1438102" cy="1438102"/>
          </a:xfrm>
          <a:prstGeom prst="ellipse">
            <a:avLst/>
          </a:prstGeom>
          <a:solidFill>
            <a:srgbClr val="00B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4" name="Oval 163"/>
          <p:cNvSpPr/>
          <p:nvPr/>
        </p:nvSpPr>
        <p:spPr>
          <a:xfrm>
            <a:off x="2723501" y="3825268"/>
            <a:ext cx="624868" cy="624868"/>
          </a:xfrm>
          <a:prstGeom prst="ellipse">
            <a:avLst/>
          </a:prstGeom>
          <a:solidFill>
            <a:schemeClr val="bg1">
              <a:lumMod val="50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5" name="Oval 164"/>
          <p:cNvSpPr/>
          <p:nvPr/>
        </p:nvSpPr>
        <p:spPr>
          <a:xfrm>
            <a:off x="2782751" y="388785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6" name="Picture 165"/>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2880751" y="3969219"/>
            <a:ext cx="365896" cy="365896"/>
          </a:xfrm>
          <a:prstGeom prst="rect">
            <a:avLst/>
          </a:prstGeom>
        </p:spPr>
      </p:pic>
      <p:pic>
        <p:nvPicPr>
          <p:cNvPr id="168" name="Picture 167"/>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2684704" y="2766288"/>
            <a:ext cx="701394" cy="986721"/>
          </a:xfrm>
          <a:prstGeom prst="rect">
            <a:avLst/>
          </a:prstGeom>
        </p:spPr>
      </p:pic>
      <p:sp>
        <p:nvSpPr>
          <p:cNvPr id="169" name="Oval 168"/>
          <p:cNvSpPr/>
          <p:nvPr/>
        </p:nvSpPr>
        <p:spPr>
          <a:xfrm>
            <a:off x="5029823" y="2719590"/>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0" name="Oval 169"/>
          <p:cNvSpPr/>
          <p:nvPr/>
        </p:nvSpPr>
        <p:spPr>
          <a:xfrm>
            <a:off x="5094709" y="2787593"/>
            <a:ext cx="1438102" cy="1438102"/>
          </a:xfrm>
          <a:prstGeom prst="ellipse">
            <a:avLst/>
          </a:prstGeom>
          <a:solidFill>
            <a:srgbClr val="1D499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1" name="Oval 170"/>
          <p:cNvSpPr/>
          <p:nvPr/>
        </p:nvSpPr>
        <p:spPr>
          <a:xfrm>
            <a:off x="5508946" y="3931401"/>
            <a:ext cx="624868" cy="624868"/>
          </a:xfrm>
          <a:prstGeom prst="ellipse">
            <a:avLst/>
          </a:prstGeom>
          <a:solidFill>
            <a:schemeClr val="bg1">
              <a:lumMod val="50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2" name="Oval 171"/>
          <p:cNvSpPr/>
          <p:nvPr/>
        </p:nvSpPr>
        <p:spPr>
          <a:xfrm>
            <a:off x="5568196" y="399399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3" name="Picture 172"/>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5666196" y="4075352"/>
            <a:ext cx="365896" cy="365896"/>
          </a:xfrm>
          <a:prstGeom prst="rect">
            <a:avLst/>
          </a:prstGeom>
        </p:spPr>
      </p:pic>
      <p:pic>
        <p:nvPicPr>
          <p:cNvPr id="174" name="Picture 173"/>
          <p:cNvPicPr>
            <a:picLocks noChangeAspect="1"/>
          </p:cNvPicPr>
          <p:nvPr/>
        </p:nvPicPr>
        <p:blipFill>
          <a:blip r:embed="rId16">
            <a:lum bright="70000" contrast="-70000"/>
            <a:extLst>
              <a:ext uri="{BEBA8EAE-BF5A-486C-A8C5-ECC9F3942E4B}">
                <a14:imgProps xmlns:a14="http://schemas.microsoft.com/office/drawing/2010/main">
                  <a14:imgLayer r:embed="rId17">
                    <a14:imgEffect>
                      <a14:backgroundRemoval t="0" b="100000" l="3556" r="100000"/>
                    </a14:imgEffect>
                  </a14:imgLayer>
                </a14:imgProps>
              </a:ext>
            </a:extLst>
          </a:blip>
          <a:stretch>
            <a:fillRect/>
          </a:stretch>
        </p:blipFill>
        <p:spPr>
          <a:xfrm>
            <a:off x="5344890" y="3011503"/>
            <a:ext cx="936354" cy="898830"/>
          </a:xfrm>
          <a:prstGeom prst="rect">
            <a:avLst/>
          </a:prstGeom>
        </p:spPr>
      </p:pic>
      <p:sp>
        <p:nvSpPr>
          <p:cNvPr id="175" name="16-Point Star 174"/>
          <p:cNvSpPr/>
          <p:nvPr/>
        </p:nvSpPr>
        <p:spPr>
          <a:xfrm>
            <a:off x="-4169243" y="71258"/>
            <a:ext cx="2008922" cy="2008922"/>
          </a:xfrm>
          <a:prstGeom prst="star16">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6" name="Oval 175"/>
          <p:cNvSpPr/>
          <p:nvPr/>
        </p:nvSpPr>
        <p:spPr>
          <a:xfrm>
            <a:off x="-3942946" y="294323"/>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7" name="Oval 176"/>
          <p:cNvSpPr/>
          <p:nvPr/>
        </p:nvSpPr>
        <p:spPr>
          <a:xfrm>
            <a:off x="-3878060" y="362326"/>
            <a:ext cx="1438102" cy="1438102"/>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8" name="Oval 177"/>
          <p:cNvSpPr/>
          <p:nvPr/>
        </p:nvSpPr>
        <p:spPr>
          <a:xfrm>
            <a:off x="-3463823" y="1506134"/>
            <a:ext cx="624868" cy="624868"/>
          </a:xfrm>
          <a:prstGeom prst="ellipse">
            <a:avLst/>
          </a:prstGeom>
          <a:solidFill>
            <a:schemeClr val="bg1">
              <a:lumMod val="50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9" name="Oval 178"/>
          <p:cNvSpPr/>
          <p:nvPr/>
        </p:nvSpPr>
        <p:spPr>
          <a:xfrm>
            <a:off x="-3404573"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0" name="Picture 179"/>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3306573" y="1650085"/>
            <a:ext cx="365896" cy="365896"/>
          </a:xfrm>
          <a:prstGeom prst="rect">
            <a:avLst/>
          </a:prstGeom>
        </p:spPr>
      </p:pic>
      <p:pic>
        <p:nvPicPr>
          <p:cNvPr id="181" name="Picture 4" descr="Free icône de feu 1188470 PNG with Transparent Background"/>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3553342" y="420119"/>
            <a:ext cx="825740" cy="1068862"/>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4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46793" y="2877210"/>
            <a:ext cx="4317409" cy="4087148"/>
          </a:xfrm>
          <a:prstGeom prst="rect">
            <a:avLst/>
          </a:prstGeom>
        </p:spPr>
      </p:pic>
      <p:pic>
        <p:nvPicPr>
          <p:cNvPr id="1026" name="Picture 2" descr="Phobie Échangeable Détroit dessin tache d encre Buffet fini Éveiller"/>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0000" b="99625" l="10000" r="93750"/>
                    </a14:imgEffect>
                  </a14:imgLayer>
                </a14:imgProps>
              </a:ext>
              <a:ext uri="{28A0092B-C50C-407E-A947-70E740481C1C}">
                <a14:useLocalDpi xmlns:a14="http://schemas.microsoft.com/office/drawing/2010/main" val="0"/>
              </a:ext>
            </a:extLst>
          </a:blip>
          <a:srcRect/>
          <a:stretch>
            <a:fillRect/>
          </a:stretch>
        </p:blipFill>
        <p:spPr bwMode="auto">
          <a:xfrm>
            <a:off x="-109296" y="-4621292"/>
            <a:ext cx="3171444" cy="3171444"/>
          </a:xfrm>
          <a:prstGeom prst="rect">
            <a:avLst/>
          </a:prstGeom>
          <a:noFill/>
          <a:extLst>
            <a:ext uri="{909E8E84-426E-40DD-AFC4-6F175D3DCCD1}">
              <a14:hiddenFill xmlns:a14="http://schemas.microsoft.com/office/drawing/2010/main">
                <a:solidFill>
                  <a:srgbClr val="FFFFFF"/>
                </a:solidFill>
              </a14:hiddenFill>
            </a:ext>
          </a:extLst>
        </p:spPr>
      </p:pic>
      <p:sp>
        <p:nvSpPr>
          <p:cNvPr id="184" name="Oval 183"/>
          <p:cNvSpPr/>
          <p:nvPr/>
        </p:nvSpPr>
        <p:spPr>
          <a:xfrm>
            <a:off x="3587363" y="5276934"/>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5" name="Oval 184"/>
          <p:cNvSpPr/>
          <p:nvPr/>
        </p:nvSpPr>
        <p:spPr>
          <a:xfrm>
            <a:off x="3652249" y="5344937"/>
            <a:ext cx="1438102" cy="1438102"/>
          </a:xfrm>
          <a:prstGeom prst="ellipse">
            <a:avLst/>
          </a:prstGeom>
          <a:solidFill>
            <a:srgbClr val="F9440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6" name="Oval 185"/>
          <p:cNvSpPr/>
          <p:nvPr/>
        </p:nvSpPr>
        <p:spPr>
          <a:xfrm>
            <a:off x="4066486" y="6488745"/>
            <a:ext cx="624868" cy="624868"/>
          </a:xfrm>
          <a:prstGeom prst="ellipse">
            <a:avLst/>
          </a:prstGeom>
          <a:solidFill>
            <a:schemeClr val="bg1">
              <a:lumMod val="50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7" name="Oval 186"/>
          <p:cNvSpPr/>
          <p:nvPr/>
        </p:nvSpPr>
        <p:spPr>
          <a:xfrm>
            <a:off x="4125736" y="6551336"/>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8" name="Picture 187"/>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4223736" y="6632696"/>
            <a:ext cx="365896" cy="365896"/>
          </a:xfrm>
          <a:prstGeom prst="rect">
            <a:avLst/>
          </a:prstGeom>
        </p:spPr>
      </p:pic>
      <p:pic>
        <p:nvPicPr>
          <p:cNvPr id="189" name="Picture 4" descr="Free icône de feu 1188470 PNG with Transparent Background"/>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3976967" y="5402730"/>
            <a:ext cx="825740" cy="1068862"/>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43"/>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14679767" y="2332979"/>
            <a:ext cx="3180054" cy="3112001"/>
          </a:xfrm>
          <a:prstGeom prst="rect">
            <a:avLst/>
          </a:prstGeom>
        </p:spPr>
      </p:pic>
      <p:pic>
        <p:nvPicPr>
          <p:cNvPr id="57" name="Picture 56"/>
          <p:cNvPicPr>
            <a:picLocks noChangeAspect="1"/>
          </p:cNvPicPr>
          <p:nvPr/>
        </p:nvPicPr>
        <p:blipFill>
          <a:blip r:embed="rId20"/>
          <a:stretch>
            <a:fillRect/>
          </a:stretch>
        </p:blipFill>
        <p:spPr>
          <a:xfrm>
            <a:off x="5090351" y="-3728120"/>
            <a:ext cx="1615580" cy="1889924"/>
          </a:xfrm>
          <a:prstGeom prst="rect">
            <a:avLst/>
          </a:prstGeom>
        </p:spPr>
      </p:pic>
      <p:pic>
        <p:nvPicPr>
          <p:cNvPr id="62" name="Picture 61"/>
          <p:cNvPicPr>
            <a:picLocks noChangeAspect="1"/>
          </p:cNvPicPr>
          <p:nvPr/>
        </p:nvPicPr>
        <p:blipFill>
          <a:blip r:embed="rId21"/>
          <a:stretch>
            <a:fillRect/>
          </a:stretch>
        </p:blipFill>
        <p:spPr>
          <a:xfrm>
            <a:off x="10649808" y="-3173922"/>
            <a:ext cx="1621677" cy="1889924"/>
          </a:xfrm>
          <a:prstGeom prst="rect">
            <a:avLst/>
          </a:prstGeom>
        </p:spPr>
      </p:pic>
      <p:pic>
        <p:nvPicPr>
          <p:cNvPr id="67" name="Picture 66"/>
          <p:cNvPicPr>
            <a:picLocks noChangeAspect="1"/>
          </p:cNvPicPr>
          <p:nvPr/>
        </p:nvPicPr>
        <p:blipFill>
          <a:blip r:embed="rId22"/>
          <a:stretch>
            <a:fillRect/>
          </a:stretch>
        </p:blipFill>
        <p:spPr>
          <a:xfrm>
            <a:off x="12620532" y="-1818666"/>
            <a:ext cx="1615580" cy="1889924"/>
          </a:xfrm>
          <a:prstGeom prst="rect">
            <a:avLst/>
          </a:prstGeom>
        </p:spPr>
      </p:pic>
      <p:pic>
        <p:nvPicPr>
          <p:cNvPr id="70" name="Picture 69"/>
          <p:cNvPicPr>
            <a:picLocks noChangeAspect="1"/>
          </p:cNvPicPr>
          <p:nvPr/>
        </p:nvPicPr>
        <p:blipFill>
          <a:blip r:embed="rId23"/>
          <a:stretch>
            <a:fillRect/>
          </a:stretch>
        </p:blipFill>
        <p:spPr>
          <a:xfrm>
            <a:off x="15318141" y="-941914"/>
            <a:ext cx="1615580" cy="1883827"/>
          </a:xfrm>
          <a:prstGeom prst="rect">
            <a:avLst/>
          </a:prstGeom>
        </p:spPr>
      </p:pic>
      <p:pic>
        <p:nvPicPr>
          <p:cNvPr id="76" name="Picture 75"/>
          <p:cNvPicPr>
            <a:picLocks noChangeAspect="1"/>
          </p:cNvPicPr>
          <p:nvPr/>
        </p:nvPicPr>
        <p:blipFill>
          <a:blip r:embed="rId24"/>
          <a:stretch>
            <a:fillRect/>
          </a:stretch>
        </p:blipFill>
        <p:spPr>
          <a:xfrm>
            <a:off x="13689685" y="-3708590"/>
            <a:ext cx="1615580" cy="1889924"/>
          </a:xfrm>
          <a:prstGeom prst="rect">
            <a:avLst/>
          </a:prstGeom>
        </p:spPr>
      </p:pic>
      <p:sp>
        <p:nvSpPr>
          <p:cNvPr id="86" name="Oval 85"/>
          <p:cNvSpPr/>
          <p:nvPr/>
        </p:nvSpPr>
        <p:spPr>
          <a:xfrm>
            <a:off x="11013965" y="294323"/>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7" name="Oval 86"/>
          <p:cNvSpPr/>
          <p:nvPr/>
        </p:nvSpPr>
        <p:spPr>
          <a:xfrm>
            <a:off x="11078851" y="362326"/>
            <a:ext cx="1438102" cy="1438102"/>
          </a:xfrm>
          <a:prstGeom prst="ellipse">
            <a:avLst/>
          </a:prstGeom>
          <a:solidFill>
            <a:schemeClr val="accent4"/>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Oval 87"/>
          <p:cNvSpPr/>
          <p:nvPr/>
        </p:nvSpPr>
        <p:spPr>
          <a:xfrm>
            <a:off x="11493088" y="1506134"/>
            <a:ext cx="624868" cy="624868"/>
          </a:xfrm>
          <a:prstGeom prst="ellipse">
            <a:avLst/>
          </a:prstGeom>
          <a:solidFill>
            <a:schemeClr val="bg1">
              <a:lumMod val="50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9" name="Oval 88"/>
          <p:cNvSpPr/>
          <p:nvPr/>
        </p:nvSpPr>
        <p:spPr>
          <a:xfrm>
            <a:off x="11552338"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0" name="Picture 89"/>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1650338" y="1650085"/>
            <a:ext cx="365896" cy="365896"/>
          </a:xfrm>
          <a:prstGeom prst="rect">
            <a:avLst/>
          </a:prstGeom>
        </p:spPr>
      </p:pic>
      <p:sp>
        <p:nvSpPr>
          <p:cNvPr id="5" name="Multiply 4"/>
          <p:cNvSpPr/>
          <p:nvPr/>
        </p:nvSpPr>
        <p:spPr>
          <a:xfrm rot="18900000">
            <a:off x="11361406" y="581099"/>
            <a:ext cx="891928" cy="891926"/>
          </a:xfrm>
          <a:prstGeom prst="mathMultiply">
            <a:avLst/>
          </a:prstGeom>
          <a:solidFill>
            <a:schemeClr val="bg1">
              <a:lumMod val="8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 name="Picture 5"/>
          <p:cNvPicPr>
            <a:picLocks noChangeAspect="1"/>
          </p:cNvPicPr>
          <p:nvPr/>
        </p:nvPicPr>
        <p:blipFill>
          <a:blip r:embed="rId25"/>
          <a:stretch>
            <a:fillRect/>
          </a:stretch>
        </p:blipFill>
        <p:spPr>
          <a:xfrm>
            <a:off x="7164170" y="2660643"/>
            <a:ext cx="1615580" cy="1889924"/>
          </a:xfrm>
          <a:prstGeom prst="rect">
            <a:avLst/>
          </a:prstGeom>
        </p:spPr>
      </p:pic>
    </p:spTree>
    <p:extLst>
      <p:ext uri="{BB962C8B-B14F-4D97-AF65-F5344CB8AC3E}">
        <p14:creationId xmlns:p14="http://schemas.microsoft.com/office/powerpoint/2010/main" val="21693602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649880" y="294323"/>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Oval 4"/>
          <p:cNvSpPr/>
          <p:nvPr/>
        </p:nvSpPr>
        <p:spPr>
          <a:xfrm>
            <a:off x="714766" y="362326"/>
            <a:ext cx="1438102" cy="1438102"/>
          </a:xfrm>
          <a:prstGeom prst="ellipse">
            <a:avLst/>
          </a:prstGeom>
          <a:solidFill>
            <a:srgbClr val="F9440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Oval 5"/>
          <p:cNvSpPr/>
          <p:nvPr/>
        </p:nvSpPr>
        <p:spPr>
          <a:xfrm>
            <a:off x="1129003" y="1506134"/>
            <a:ext cx="624868" cy="62486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Oval 6"/>
          <p:cNvSpPr/>
          <p:nvPr/>
        </p:nvSpPr>
        <p:spPr>
          <a:xfrm>
            <a:off x="1188253"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86253" y="1650085"/>
            <a:ext cx="365896" cy="365896"/>
          </a:xfrm>
          <a:prstGeom prst="rect">
            <a:avLst/>
          </a:prstGeom>
        </p:spPr>
      </p:pic>
      <p:pic>
        <p:nvPicPr>
          <p:cNvPr id="9" name="Picture 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492" y="504267"/>
            <a:ext cx="695724" cy="900566"/>
          </a:xfrm>
          <a:prstGeom prst="rect">
            <a:avLst/>
          </a:prstGeom>
          <a:noFill/>
          <a:extLst>
            <a:ext uri="{909E8E84-426E-40DD-AFC4-6F175D3DCCD1}">
              <a14:hiddenFill xmlns:a14="http://schemas.microsoft.com/office/drawing/2010/main">
                <a:solidFill>
                  <a:srgbClr val="FFFFFF"/>
                </a:solidFill>
              </a14:hiddenFill>
            </a:ext>
          </a:extLst>
        </p:spPr>
      </p:pic>
      <p:sp>
        <p:nvSpPr>
          <p:cNvPr id="10" name="Flowchart: Terminator 9"/>
          <p:cNvSpPr/>
          <p:nvPr/>
        </p:nvSpPr>
        <p:spPr>
          <a:xfrm>
            <a:off x="887239" y="219359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 name="Picture 10"/>
          <p:cNvPicPr>
            <a:picLocks noChangeAspect="1"/>
          </p:cNvPicPr>
          <p:nvPr/>
        </p:nvPicPr>
        <p:blipFill>
          <a:blip r:embed="rId4"/>
          <a:stretch>
            <a:fillRect/>
          </a:stretch>
        </p:blipFill>
        <p:spPr>
          <a:xfrm>
            <a:off x="1307653" y="2242278"/>
            <a:ext cx="273817" cy="271828"/>
          </a:xfrm>
          <a:prstGeom prst="rect">
            <a:avLst/>
          </a:prstGeom>
        </p:spPr>
      </p:pic>
      <p:sp>
        <p:nvSpPr>
          <p:cNvPr id="12" name="Oval 11"/>
          <p:cNvSpPr/>
          <p:nvPr/>
        </p:nvSpPr>
        <p:spPr>
          <a:xfrm>
            <a:off x="2544038" y="294323"/>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2608924" y="362326"/>
            <a:ext cx="1438102" cy="1438102"/>
          </a:xfrm>
          <a:prstGeom prst="ellipse">
            <a:avLst/>
          </a:prstGeom>
          <a:solidFill>
            <a:srgbClr val="F9440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3023161" y="1506134"/>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Oval 14"/>
          <p:cNvSpPr/>
          <p:nvPr/>
        </p:nvSpPr>
        <p:spPr>
          <a:xfrm>
            <a:off x="3082411"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33764" y="420277"/>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p:cNvPicPr>
            <a:picLocks noChangeAspect="1"/>
          </p:cNvPicPr>
          <p:nvPr/>
        </p:nvPicPr>
        <p:blipFill>
          <a:blip r:embed="rId4"/>
          <a:stretch>
            <a:fillRect/>
          </a:stretch>
        </p:blipFill>
        <p:spPr>
          <a:xfrm>
            <a:off x="3198686" y="1682654"/>
            <a:ext cx="273817" cy="271828"/>
          </a:xfrm>
          <a:prstGeom prst="rect">
            <a:avLst/>
          </a:prstGeom>
        </p:spPr>
      </p:pic>
      <p:sp>
        <p:nvSpPr>
          <p:cNvPr id="19" name="Oval 18"/>
          <p:cNvSpPr/>
          <p:nvPr/>
        </p:nvSpPr>
        <p:spPr>
          <a:xfrm>
            <a:off x="4695926" y="294323"/>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4760812" y="362326"/>
            <a:ext cx="1438102" cy="1438102"/>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 name="Oval 20"/>
          <p:cNvSpPr/>
          <p:nvPr/>
        </p:nvSpPr>
        <p:spPr>
          <a:xfrm>
            <a:off x="5175049" y="1506134"/>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Oval 21"/>
          <p:cNvSpPr/>
          <p:nvPr/>
        </p:nvSpPr>
        <p:spPr>
          <a:xfrm>
            <a:off x="5234299"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 name="Picture 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40546" y="701040"/>
            <a:ext cx="465104" cy="60204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p:cNvPicPr>
            <a:picLocks noChangeAspect="1"/>
          </p:cNvPicPr>
          <p:nvPr/>
        </p:nvPicPr>
        <p:blipFill>
          <a:blip r:embed="rId4"/>
          <a:stretch>
            <a:fillRect/>
          </a:stretch>
        </p:blipFill>
        <p:spPr>
          <a:xfrm>
            <a:off x="5350574" y="1682654"/>
            <a:ext cx="273817" cy="271828"/>
          </a:xfrm>
          <a:prstGeom prst="rect">
            <a:avLst/>
          </a:prstGeom>
        </p:spPr>
      </p:pic>
      <p:sp>
        <p:nvSpPr>
          <p:cNvPr id="25" name="TextBox 24"/>
          <p:cNvSpPr txBox="1"/>
          <p:nvPr/>
        </p:nvSpPr>
        <p:spPr>
          <a:xfrm>
            <a:off x="4965999" y="643022"/>
            <a:ext cx="498855" cy="769441"/>
          </a:xfrm>
          <a:prstGeom prst="rect">
            <a:avLst/>
          </a:prstGeom>
          <a:noFill/>
        </p:spPr>
        <p:txBody>
          <a:bodyPr wrap="none" rtlCol="0">
            <a:spAutoFit/>
          </a:bodyPr>
          <a:lstStyle/>
          <a:p>
            <a:r>
              <a:rPr lang="fr-FR" sz="4400" b="1" dirty="0" smtClean="0">
                <a:latin typeface="Arial" panose="020B0604020202020204" pitchFamily="34" charset="0"/>
                <a:cs typeface="Arial" panose="020B0604020202020204" pitchFamily="34" charset="0"/>
              </a:rPr>
              <a:t>3</a:t>
            </a:r>
            <a:endParaRPr lang="fr-FR" sz="4400" b="1" dirty="0">
              <a:latin typeface="Arial" panose="020B0604020202020204" pitchFamily="34" charset="0"/>
              <a:cs typeface="Arial" panose="020B0604020202020204" pitchFamily="34" charset="0"/>
            </a:endParaRPr>
          </a:p>
        </p:txBody>
      </p:sp>
      <p:sp>
        <p:nvSpPr>
          <p:cNvPr id="26" name="Oval 25"/>
          <p:cNvSpPr/>
          <p:nvPr/>
        </p:nvSpPr>
        <p:spPr>
          <a:xfrm>
            <a:off x="6676651" y="294323"/>
            <a:ext cx="1566488" cy="1566488"/>
          </a:xfrm>
          <a:prstGeom prst="ellipse">
            <a:avLst/>
          </a:prstGeom>
          <a:solidFill>
            <a:schemeClr val="bg1">
              <a:lumMod val="7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 name="Oval 26"/>
          <p:cNvSpPr/>
          <p:nvPr/>
        </p:nvSpPr>
        <p:spPr>
          <a:xfrm>
            <a:off x="6741537" y="362326"/>
            <a:ext cx="1438102" cy="1438102"/>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 name="Picture 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21271" y="743712"/>
            <a:ext cx="465104" cy="602045"/>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p:cNvSpPr txBox="1"/>
          <p:nvPr/>
        </p:nvSpPr>
        <p:spPr>
          <a:xfrm>
            <a:off x="6946724" y="685694"/>
            <a:ext cx="498855" cy="769441"/>
          </a:xfrm>
          <a:prstGeom prst="rect">
            <a:avLst/>
          </a:prstGeom>
          <a:noFill/>
        </p:spPr>
        <p:txBody>
          <a:bodyPr wrap="none" rtlCol="0">
            <a:spAutoFit/>
          </a:bodyPr>
          <a:lstStyle/>
          <a:p>
            <a:r>
              <a:rPr lang="fr-FR" sz="4400" b="1" dirty="0" smtClean="0">
                <a:latin typeface="Arial" panose="020B0604020202020204" pitchFamily="34" charset="0"/>
                <a:cs typeface="Arial" panose="020B0604020202020204" pitchFamily="34" charset="0"/>
              </a:rPr>
              <a:t>3</a:t>
            </a:r>
            <a:endParaRPr lang="fr-FR" sz="4400" b="1" dirty="0">
              <a:latin typeface="Arial" panose="020B0604020202020204" pitchFamily="34" charset="0"/>
              <a:cs typeface="Arial" panose="020B0604020202020204" pitchFamily="34" charset="0"/>
            </a:endParaRPr>
          </a:p>
        </p:txBody>
      </p:sp>
      <p:sp>
        <p:nvSpPr>
          <p:cNvPr id="33" name="Flowchart: Terminator 32"/>
          <p:cNvSpPr/>
          <p:nvPr/>
        </p:nvSpPr>
        <p:spPr>
          <a:xfrm>
            <a:off x="6917081" y="168383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4" name="Picture 33"/>
          <p:cNvPicPr>
            <a:picLocks noChangeAspect="1"/>
          </p:cNvPicPr>
          <p:nvPr/>
        </p:nvPicPr>
        <p:blipFill>
          <a:blip r:embed="rId4"/>
          <a:stretch>
            <a:fillRect/>
          </a:stretch>
        </p:blipFill>
        <p:spPr>
          <a:xfrm>
            <a:off x="7326937" y="1732517"/>
            <a:ext cx="273817" cy="271828"/>
          </a:xfrm>
          <a:prstGeom prst="rect">
            <a:avLst/>
          </a:prstGeom>
        </p:spPr>
      </p:pic>
      <p:sp>
        <p:nvSpPr>
          <p:cNvPr id="35" name="Oval 34"/>
          <p:cNvSpPr/>
          <p:nvPr/>
        </p:nvSpPr>
        <p:spPr>
          <a:xfrm>
            <a:off x="8809052" y="294323"/>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 name="Oval 35"/>
          <p:cNvSpPr/>
          <p:nvPr/>
        </p:nvSpPr>
        <p:spPr>
          <a:xfrm>
            <a:off x="8873938" y="362326"/>
            <a:ext cx="1438102" cy="1438102"/>
          </a:xfrm>
          <a:prstGeom prst="ellipse">
            <a:avLst/>
          </a:prstGeom>
          <a:solidFill>
            <a:srgbClr val="F9440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Oval 36"/>
          <p:cNvSpPr/>
          <p:nvPr/>
        </p:nvSpPr>
        <p:spPr>
          <a:xfrm>
            <a:off x="9288175" y="1506134"/>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 name="Oval 37"/>
          <p:cNvSpPr/>
          <p:nvPr/>
        </p:nvSpPr>
        <p:spPr>
          <a:xfrm>
            <a:off x="9347425"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 name="Picture 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95132" y="415557"/>
            <a:ext cx="832788" cy="1077986"/>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39"/>
          <p:cNvPicPr>
            <a:picLocks noChangeAspect="1"/>
          </p:cNvPicPr>
          <p:nvPr/>
        </p:nvPicPr>
        <p:blipFill>
          <a:blip r:embed="rId4"/>
          <a:stretch>
            <a:fillRect/>
          </a:stretch>
        </p:blipFill>
        <p:spPr>
          <a:xfrm>
            <a:off x="9463700" y="1682654"/>
            <a:ext cx="273817" cy="271828"/>
          </a:xfrm>
          <a:prstGeom prst="rect">
            <a:avLst/>
          </a:prstGeom>
        </p:spPr>
      </p:pic>
      <p:sp>
        <p:nvSpPr>
          <p:cNvPr id="41" name="TextBox 40"/>
          <p:cNvSpPr txBox="1"/>
          <p:nvPr/>
        </p:nvSpPr>
        <p:spPr>
          <a:xfrm>
            <a:off x="9394462" y="929086"/>
            <a:ext cx="412292" cy="584775"/>
          </a:xfrm>
          <a:prstGeom prst="rect">
            <a:avLst/>
          </a:prstGeom>
          <a:noFill/>
        </p:spPr>
        <p:txBody>
          <a:bodyPr wrap="none" rtlCol="0">
            <a:spAutoFit/>
          </a:bodyPr>
          <a:lstStyle/>
          <a:p>
            <a:r>
              <a:rPr lang="fr-FR" sz="3200" b="1" dirty="0" smtClean="0">
                <a:solidFill>
                  <a:schemeClr val="bg1"/>
                </a:solidFill>
                <a:latin typeface="Arial" panose="020B0604020202020204" pitchFamily="34" charset="0"/>
                <a:cs typeface="Arial" panose="020B0604020202020204" pitchFamily="34" charset="0"/>
              </a:rPr>
              <a:t>3</a:t>
            </a:r>
            <a:endParaRPr lang="fr-FR" sz="3200" b="1" dirty="0">
              <a:solidFill>
                <a:schemeClr val="bg1"/>
              </a:solidFill>
              <a:latin typeface="Arial" panose="020B0604020202020204" pitchFamily="34" charset="0"/>
              <a:cs typeface="Arial" panose="020B0604020202020204" pitchFamily="34" charset="0"/>
            </a:endParaRPr>
          </a:p>
        </p:txBody>
      </p:sp>
      <p:sp>
        <p:nvSpPr>
          <p:cNvPr id="51" name="Rounded Rectangle 50"/>
          <p:cNvSpPr/>
          <p:nvPr/>
        </p:nvSpPr>
        <p:spPr>
          <a:xfrm>
            <a:off x="872611" y="3050729"/>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 name="Rounded Rectangle 51"/>
          <p:cNvSpPr/>
          <p:nvPr/>
        </p:nvSpPr>
        <p:spPr>
          <a:xfrm>
            <a:off x="950079" y="311663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 name="Oval 52"/>
          <p:cNvSpPr/>
          <p:nvPr/>
        </p:nvSpPr>
        <p:spPr>
          <a:xfrm>
            <a:off x="1232367" y="3509455"/>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 name="Flowchart: Terminator 53"/>
          <p:cNvSpPr/>
          <p:nvPr/>
        </p:nvSpPr>
        <p:spPr>
          <a:xfrm>
            <a:off x="1069900" y="547274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 name="Oval 54"/>
          <p:cNvSpPr/>
          <p:nvPr/>
        </p:nvSpPr>
        <p:spPr>
          <a:xfrm>
            <a:off x="2492653" y="546876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6" name="Picture 10" descr="Target Icon 6990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35761" y="5512303"/>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57" name="Flowchart: Terminator 56"/>
          <p:cNvSpPr/>
          <p:nvPr/>
        </p:nvSpPr>
        <p:spPr>
          <a:xfrm>
            <a:off x="1464231" y="305646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8" name="Picture 57"/>
          <p:cNvPicPr>
            <a:picLocks noChangeAspect="1"/>
          </p:cNvPicPr>
          <p:nvPr/>
        </p:nvPicPr>
        <p:blipFill>
          <a:blip r:embed="rId4"/>
          <a:stretch>
            <a:fillRect/>
          </a:stretch>
        </p:blipFill>
        <p:spPr>
          <a:xfrm>
            <a:off x="1878009" y="3105148"/>
            <a:ext cx="273817" cy="271828"/>
          </a:xfrm>
          <a:prstGeom prst="rect">
            <a:avLst/>
          </a:prstGeom>
        </p:spPr>
      </p:pic>
      <p:pic>
        <p:nvPicPr>
          <p:cNvPr id="62" name="Picture 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8222" y="5516671"/>
            <a:ext cx="307446" cy="353778"/>
          </a:xfrm>
          <a:prstGeom prst="rect">
            <a:avLst/>
          </a:prstGeom>
          <a:noFill/>
          <a:extLst>
            <a:ext uri="{909E8E84-426E-40DD-AFC4-6F175D3DCCD1}">
              <a14:hiddenFill xmlns:a14="http://schemas.microsoft.com/office/drawing/2010/main">
                <a:solidFill>
                  <a:srgbClr val="FFFFFF"/>
                </a:solidFill>
              </a14:hiddenFill>
            </a:ext>
          </a:extLst>
        </p:spPr>
      </p:pic>
      <p:sp>
        <p:nvSpPr>
          <p:cNvPr id="66" name="Oval 65"/>
          <p:cNvSpPr/>
          <p:nvPr/>
        </p:nvSpPr>
        <p:spPr>
          <a:xfrm>
            <a:off x="1298118" y="3579819"/>
            <a:ext cx="1438102" cy="1438102"/>
          </a:xfrm>
          <a:prstGeom prst="ellipse">
            <a:avLst/>
          </a:prstGeom>
          <a:solidFill>
            <a:srgbClr val="F9440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7" name="Picture 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2958" y="3637770"/>
            <a:ext cx="825496" cy="1068546"/>
          </a:xfrm>
          <a:prstGeom prst="rect">
            <a:avLst/>
          </a:prstGeom>
          <a:noFill/>
          <a:extLst>
            <a:ext uri="{909E8E84-426E-40DD-AFC4-6F175D3DCCD1}">
              <a14:hiddenFill xmlns:a14="http://schemas.microsoft.com/office/drawing/2010/main">
                <a:solidFill>
                  <a:srgbClr val="FFFFFF"/>
                </a:solidFill>
              </a14:hiddenFill>
            </a:ext>
          </a:extLst>
        </p:spPr>
      </p:pic>
      <p:sp>
        <p:nvSpPr>
          <p:cNvPr id="60" name="Oval 59"/>
          <p:cNvSpPr/>
          <p:nvPr/>
        </p:nvSpPr>
        <p:spPr>
          <a:xfrm>
            <a:off x="1297253" y="357745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3" name="Oval 62"/>
          <p:cNvSpPr/>
          <p:nvPr/>
        </p:nvSpPr>
        <p:spPr>
          <a:xfrm>
            <a:off x="1708897" y="4719480"/>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4" name="Oval 63"/>
          <p:cNvSpPr/>
          <p:nvPr/>
        </p:nvSpPr>
        <p:spPr>
          <a:xfrm>
            <a:off x="1768147" y="478207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5" name="Picture 6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58333" y="4860140"/>
            <a:ext cx="365896" cy="365896"/>
          </a:xfrm>
          <a:prstGeom prst="rect">
            <a:avLst/>
          </a:prstGeom>
        </p:spPr>
      </p:pic>
      <p:sp>
        <p:nvSpPr>
          <p:cNvPr id="68" name="Rounded Rectangle 67"/>
          <p:cNvSpPr/>
          <p:nvPr/>
        </p:nvSpPr>
        <p:spPr>
          <a:xfrm>
            <a:off x="3719973" y="3050729"/>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9" name="Rounded Rectangle 68"/>
          <p:cNvSpPr/>
          <p:nvPr/>
        </p:nvSpPr>
        <p:spPr>
          <a:xfrm>
            <a:off x="3797441" y="311663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0" name="Oval 69"/>
          <p:cNvSpPr/>
          <p:nvPr/>
        </p:nvSpPr>
        <p:spPr>
          <a:xfrm>
            <a:off x="4079729" y="3509455"/>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1" name="Flowchart: Terminator 70"/>
          <p:cNvSpPr/>
          <p:nvPr/>
        </p:nvSpPr>
        <p:spPr>
          <a:xfrm>
            <a:off x="3917262" y="547274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2" name="Oval 71"/>
          <p:cNvSpPr/>
          <p:nvPr/>
        </p:nvSpPr>
        <p:spPr>
          <a:xfrm>
            <a:off x="5340015" y="546876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3" name="Picture 10" descr="Target Icon 6990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83123" y="5511668"/>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74" name="Flowchart: Terminator 73"/>
          <p:cNvSpPr/>
          <p:nvPr/>
        </p:nvSpPr>
        <p:spPr>
          <a:xfrm>
            <a:off x="4311593" y="305646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5" name="Picture 74"/>
          <p:cNvPicPr>
            <a:picLocks noChangeAspect="1"/>
          </p:cNvPicPr>
          <p:nvPr/>
        </p:nvPicPr>
        <p:blipFill>
          <a:blip r:embed="rId4"/>
          <a:stretch>
            <a:fillRect/>
          </a:stretch>
        </p:blipFill>
        <p:spPr>
          <a:xfrm>
            <a:off x="4725371" y="3105148"/>
            <a:ext cx="273817" cy="271828"/>
          </a:xfrm>
          <a:prstGeom prst="rect">
            <a:avLst/>
          </a:prstGeom>
        </p:spPr>
      </p:pic>
      <p:sp>
        <p:nvSpPr>
          <p:cNvPr id="78" name="Oval 77"/>
          <p:cNvSpPr/>
          <p:nvPr/>
        </p:nvSpPr>
        <p:spPr>
          <a:xfrm>
            <a:off x="4145480" y="3579819"/>
            <a:ext cx="1438102" cy="1438102"/>
          </a:xfrm>
          <a:prstGeom prst="ellipse">
            <a:avLst/>
          </a:prstGeom>
          <a:solidFill>
            <a:schemeClr val="accent4"/>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0" name="Oval 79"/>
          <p:cNvSpPr/>
          <p:nvPr/>
        </p:nvSpPr>
        <p:spPr>
          <a:xfrm>
            <a:off x="4144615" y="357745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1" name="Oval 80"/>
          <p:cNvSpPr/>
          <p:nvPr/>
        </p:nvSpPr>
        <p:spPr>
          <a:xfrm>
            <a:off x="4556259" y="4719480"/>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2" name="Oval 81"/>
          <p:cNvSpPr/>
          <p:nvPr/>
        </p:nvSpPr>
        <p:spPr>
          <a:xfrm>
            <a:off x="4615509" y="478207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3" name="Picture 8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05695" y="4860140"/>
            <a:ext cx="365896" cy="365896"/>
          </a:xfrm>
          <a:prstGeom prst="rect">
            <a:avLst/>
          </a:prstGeom>
        </p:spPr>
      </p:pic>
      <p:pic>
        <p:nvPicPr>
          <p:cNvPr id="84" name="Picture 83"/>
          <p:cNvPicPr>
            <a:picLocks noChangeAspect="1"/>
          </p:cNvPicPr>
          <p:nvPr/>
        </p:nvPicPr>
        <p:blipFill>
          <a:blip r:embed="rId6"/>
          <a:stretch>
            <a:fillRect/>
          </a:stretch>
        </p:blipFill>
        <p:spPr>
          <a:xfrm>
            <a:off x="4040930" y="5562872"/>
            <a:ext cx="365792" cy="286537"/>
          </a:xfrm>
          <a:prstGeom prst="rect">
            <a:avLst/>
          </a:prstGeom>
        </p:spPr>
      </p:pic>
      <p:sp>
        <p:nvSpPr>
          <p:cNvPr id="85" name="TextBox 84"/>
          <p:cNvSpPr txBox="1"/>
          <p:nvPr/>
        </p:nvSpPr>
        <p:spPr>
          <a:xfrm>
            <a:off x="4257770" y="5466673"/>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86" name="TextBox 85"/>
          <p:cNvSpPr txBox="1"/>
          <p:nvPr/>
        </p:nvSpPr>
        <p:spPr>
          <a:xfrm>
            <a:off x="1194769" y="5469213"/>
            <a:ext cx="706874" cy="461665"/>
          </a:xfrm>
          <a:prstGeom prst="rect">
            <a:avLst/>
          </a:prstGeom>
          <a:noFill/>
        </p:spPr>
        <p:txBody>
          <a:bodyPr wrap="square" rtlCol="0">
            <a:spAutoFit/>
          </a:bodyPr>
          <a:lstStyle/>
          <a:p>
            <a:pPr algn="ctr"/>
            <a:r>
              <a:rPr lang="fr-FR" sz="2400" b="1" i="1" dirty="0">
                <a:latin typeface="Verdana" panose="020B0604030504040204" pitchFamily="34" charset="0"/>
                <a:ea typeface="Verdana" panose="020B0604030504040204" pitchFamily="34" charset="0"/>
              </a:rPr>
              <a:t>3</a:t>
            </a:r>
          </a:p>
        </p:txBody>
      </p:sp>
      <p:sp>
        <p:nvSpPr>
          <p:cNvPr id="87" name="Oval 86"/>
          <p:cNvSpPr/>
          <p:nvPr/>
        </p:nvSpPr>
        <p:spPr>
          <a:xfrm>
            <a:off x="4814120" y="5529380"/>
            <a:ext cx="348690" cy="348690"/>
          </a:xfrm>
          <a:prstGeom prst="ellipse">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b="1" dirty="0" smtClean="0">
                <a:latin typeface="Verdana" panose="020B0604030504040204" pitchFamily="34" charset="0"/>
                <a:ea typeface="Verdana" panose="020B0604030504040204" pitchFamily="34" charset="0"/>
                <a:cs typeface="Arial" panose="020B0604020202020204" pitchFamily="34" charset="0"/>
              </a:rPr>
              <a:t>?</a:t>
            </a:r>
            <a:endParaRPr lang="fr-FR" b="1" dirty="0">
              <a:latin typeface="Verdana" panose="020B0604030504040204" pitchFamily="34" charset="0"/>
              <a:ea typeface="Verdana" panose="020B0604030504040204" pitchFamily="34" charset="0"/>
              <a:cs typeface="Arial" panose="020B0604020202020204" pitchFamily="34" charset="0"/>
            </a:endParaRPr>
          </a:p>
        </p:txBody>
      </p:sp>
      <p:sp>
        <p:nvSpPr>
          <p:cNvPr id="89" name="Right Arrow 88"/>
          <p:cNvSpPr/>
          <p:nvPr/>
        </p:nvSpPr>
        <p:spPr>
          <a:xfrm>
            <a:off x="-291594" y="-2882256"/>
            <a:ext cx="930584" cy="589133"/>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Right Arrow 89"/>
          <p:cNvSpPr/>
          <p:nvPr/>
        </p:nvSpPr>
        <p:spPr>
          <a:xfrm rot="10800000">
            <a:off x="-682418" y="-3248855"/>
            <a:ext cx="930584" cy="589133"/>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1" name="Picture 90"/>
          <p:cNvPicPr>
            <a:picLocks noChangeAspect="1"/>
          </p:cNvPicPr>
          <p:nvPr/>
        </p:nvPicPr>
        <p:blipFill>
          <a:blip r:embed="rId7"/>
          <a:stretch>
            <a:fillRect/>
          </a:stretch>
        </p:blipFill>
        <p:spPr>
          <a:xfrm>
            <a:off x="4404605" y="3915514"/>
            <a:ext cx="962271" cy="696205"/>
          </a:xfrm>
          <a:prstGeom prst="rect">
            <a:avLst/>
          </a:prstGeom>
        </p:spPr>
      </p:pic>
      <p:sp>
        <p:nvSpPr>
          <p:cNvPr id="92" name="Rounded Rectangle 91"/>
          <p:cNvSpPr/>
          <p:nvPr/>
        </p:nvSpPr>
        <p:spPr>
          <a:xfrm>
            <a:off x="6730963" y="3050729"/>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3" name="Rounded Rectangle 92"/>
          <p:cNvSpPr/>
          <p:nvPr/>
        </p:nvSpPr>
        <p:spPr>
          <a:xfrm>
            <a:off x="6808431" y="311663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4" name="Oval 93"/>
          <p:cNvSpPr/>
          <p:nvPr/>
        </p:nvSpPr>
        <p:spPr>
          <a:xfrm>
            <a:off x="7090719" y="3509455"/>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5" name="Flowchart: Terminator 94"/>
          <p:cNvSpPr/>
          <p:nvPr/>
        </p:nvSpPr>
        <p:spPr>
          <a:xfrm>
            <a:off x="6928252" y="547274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Oval 95"/>
          <p:cNvSpPr/>
          <p:nvPr/>
        </p:nvSpPr>
        <p:spPr>
          <a:xfrm>
            <a:off x="8351005" y="546876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7" name="Picture 10" descr="Target Icon 6990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94113" y="5511668"/>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98" name="Flowchart: Terminator 97"/>
          <p:cNvSpPr/>
          <p:nvPr/>
        </p:nvSpPr>
        <p:spPr>
          <a:xfrm>
            <a:off x="7322583" y="305646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9" name="Picture 98"/>
          <p:cNvPicPr>
            <a:picLocks noChangeAspect="1"/>
          </p:cNvPicPr>
          <p:nvPr/>
        </p:nvPicPr>
        <p:blipFill>
          <a:blip r:embed="rId4"/>
          <a:stretch>
            <a:fillRect/>
          </a:stretch>
        </p:blipFill>
        <p:spPr>
          <a:xfrm>
            <a:off x="7736361" y="3105148"/>
            <a:ext cx="273817" cy="271828"/>
          </a:xfrm>
          <a:prstGeom prst="rect">
            <a:avLst/>
          </a:prstGeom>
        </p:spPr>
      </p:pic>
      <p:sp>
        <p:nvSpPr>
          <p:cNvPr id="100" name="Oval 99"/>
          <p:cNvSpPr/>
          <p:nvPr/>
        </p:nvSpPr>
        <p:spPr>
          <a:xfrm>
            <a:off x="7156470" y="3579819"/>
            <a:ext cx="1438102" cy="1438102"/>
          </a:xfrm>
          <a:prstGeom prst="ellipse">
            <a:avLst/>
          </a:prstGeom>
          <a:solidFill>
            <a:srgbClr val="00206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1" name="Oval 100"/>
          <p:cNvSpPr/>
          <p:nvPr/>
        </p:nvSpPr>
        <p:spPr>
          <a:xfrm>
            <a:off x="7155605" y="357745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 name="Oval 101"/>
          <p:cNvSpPr/>
          <p:nvPr/>
        </p:nvSpPr>
        <p:spPr>
          <a:xfrm>
            <a:off x="7567249" y="4719480"/>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3" name="Oval 102"/>
          <p:cNvSpPr/>
          <p:nvPr/>
        </p:nvSpPr>
        <p:spPr>
          <a:xfrm>
            <a:off x="7626499" y="478207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4" name="Picture 10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16685" y="4860140"/>
            <a:ext cx="365896" cy="365896"/>
          </a:xfrm>
          <a:prstGeom prst="rect">
            <a:avLst/>
          </a:prstGeom>
        </p:spPr>
      </p:pic>
      <p:pic>
        <p:nvPicPr>
          <p:cNvPr id="105" name="Picture 104"/>
          <p:cNvPicPr>
            <a:picLocks noChangeAspect="1"/>
          </p:cNvPicPr>
          <p:nvPr/>
        </p:nvPicPr>
        <p:blipFill>
          <a:blip r:embed="rId6"/>
          <a:stretch>
            <a:fillRect/>
          </a:stretch>
        </p:blipFill>
        <p:spPr>
          <a:xfrm>
            <a:off x="7051920" y="5562872"/>
            <a:ext cx="365792" cy="286537"/>
          </a:xfrm>
          <a:prstGeom prst="rect">
            <a:avLst/>
          </a:prstGeom>
        </p:spPr>
      </p:pic>
      <p:sp>
        <p:nvSpPr>
          <p:cNvPr id="106" name="TextBox 105"/>
          <p:cNvSpPr txBox="1"/>
          <p:nvPr/>
        </p:nvSpPr>
        <p:spPr>
          <a:xfrm>
            <a:off x="7268760" y="5466673"/>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107" name="Oval 106"/>
          <p:cNvSpPr/>
          <p:nvPr/>
        </p:nvSpPr>
        <p:spPr>
          <a:xfrm>
            <a:off x="7820030" y="5524300"/>
            <a:ext cx="348690" cy="348690"/>
          </a:xfrm>
          <a:prstGeom prst="ellipse">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b="1" dirty="0" smtClean="0">
                <a:latin typeface="Verdana" panose="020B0604030504040204" pitchFamily="34" charset="0"/>
                <a:ea typeface="Verdana" panose="020B0604030504040204" pitchFamily="34" charset="0"/>
                <a:cs typeface="Arial" panose="020B0604020202020204" pitchFamily="34" charset="0"/>
              </a:rPr>
              <a:t>?</a:t>
            </a:r>
            <a:endParaRPr lang="fr-FR" b="1" dirty="0">
              <a:latin typeface="Verdana" panose="020B0604030504040204" pitchFamily="34" charset="0"/>
              <a:ea typeface="Verdana" panose="020B0604030504040204" pitchFamily="34" charset="0"/>
              <a:cs typeface="Arial" panose="020B0604020202020204" pitchFamily="34" charset="0"/>
            </a:endParaRPr>
          </a:p>
        </p:txBody>
      </p:sp>
      <p:pic>
        <p:nvPicPr>
          <p:cNvPr id="108" name="Picture 107"/>
          <p:cNvPicPr>
            <a:picLocks noChangeAspect="1"/>
          </p:cNvPicPr>
          <p:nvPr/>
        </p:nvPicPr>
        <p:blipFill>
          <a:blip r:embed="rId7">
            <a:lum bright="70000" contrast="-70000"/>
          </a:blip>
          <a:stretch>
            <a:fillRect/>
          </a:stretch>
        </p:blipFill>
        <p:spPr>
          <a:xfrm>
            <a:off x="7415595" y="3915514"/>
            <a:ext cx="962271" cy="696205"/>
          </a:xfrm>
          <a:prstGeom prst="rect">
            <a:avLst/>
          </a:prstGeom>
        </p:spPr>
      </p:pic>
      <p:sp>
        <p:nvSpPr>
          <p:cNvPr id="109" name="Oval 108"/>
          <p:cNvSpPr/>
          <p:nvPr/>
        </p:nvSpPr>
        <p:spPr>
          <a:xfrm>
            <a:off x="10317317" y="3555980"/>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0" name="Oval 109"/>
          <p:cNvSpPr/>
          <p:nvPr/>
        </p:nvSpPr>
        <p:spPr>
          <a:xfrm>
            <a:off x="10382203" y="3623983"/>
            <a:ext cx="1438102" cy="1438102"/>
          </a:xfrm>
          <a:prstGeom prst="ellipse">
            <a:avLst/>
          </a:prstGeom>
          <a:solidFill>
            <a:schemeClr val="accent4"/>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1" name="Oval 110"/>
          <p:cNvSpPr/>
          <p:nvPr/>
        </p:nvSpPr>
        <p:spPr>
          <a:xfrm>
            <a:off x="10796440" y="4767791"/>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2" name="Oval 111"/>
          <p:cNvSpPr/>
          <p:nvPr/>
        </p:nvSpPr>
        <p:spPr>
          <a:xfrm>
            <a:off x="10855690" y="483038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4" name="Picture 113"/>
          <p:cNvPicPr>
            <a:picLocks noChangeAspect="1"/>
          </p:cNvPicPr>
          <p:nvPr/>
        </p:nvPicPr>
        <p:blipFill>
          <a:blip r:embed="rId4"/>
          <a:stretch>
            <a:fillRect/>
          </a:stretch>
        </p:blipFill>
        <p:spPr>
          <a:xfrm>
            <a:off x="10971965" y="4944311"/>
            <a:ext cx="273817" cy="271828"/>
          </a:xfrm>
          <a:prstGeom prst="rect">
            <a:avLst/>
          </a:prstGeom>
        </p:spPr>
      </p:pic>
      <p:pic>
        <p:nvPicPr>
          <p:cNvPr id="115" name="Picture 114"/>
          <p:cNvPicPr>
            <a:picLocks noChangeAspect="1"/>
          </p:cNvPicPr>
          <p:nvPr/>
        </p:nvPicPr>
        <p:blipFill>
          <a:blip r:embed="rId7"/>
          <a:stretch>
            <a:fillRect/>
          </a:stretch>
        </p:blipFill>
        <p:spPr>
          <a:xfrm>
            <a:off x="10631000" y="3991121"/>
            <a:ext cx="962271" cy="696205"/>
          </a:xfrm>
          <a:prstGeom prst="rect">
            <a:avLst/>
          </a:prstGeom>
        </p:spPr>
      </p:pic>
      <p:sp>
        <p:nvSpPr>
          <p:cNvPr id="116" name="Oval 115"/>
          <p:cNvSpPr/>
          <p:nvPr/>
        </p:nvSpPr>
        <p:spPr>
          <a:xfrm>
            <a:off x="12229732" y="3555980"/>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7" name="Oval 116"/>
          <p:cNvSpPr/>
          <p:nvPr/>
        </p:nvSpPr>
        <p:spPr>
          <a:xfrm>
            <a:off x="12294618" y="3623983"/>
            <a:ext cx="1438102" cy="1438102"/>
          </a:xfrm>
          <a:prstGeom prst="ellipse">
            <a:avLst/>
          </a:prstGeom>
          <a:solidFill>
            <a:srgbClr val="F9440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8" name="Oval 117"/>
          <p:cNvSpPr/>
          <p:nvPr/>
        </p:nvSpPr>
        <p:spPr>
          <a:xfrm>
            <a:off x="12708855" y="4767791"/>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9" name="Oval 118"/>
          <p:cNvSpPr/>
          <p:nvPr/>
        </p:nvSpPr>
        <p:spPr>
          <a:xfrm>
            <a:off x="12768105" y="483038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0" name="Picture 119"/>
          <p:cNvPicPr>
            <a:picLocks noChangeAspect="1"/>
          </p:cNvPicPr>
          <p:nvPr/>
        </p:nvPicPr>
        <p:blipFill>
          <a:blip r:embed="rId4"/>
          <a:stretch>
            <a:fillRect/>
          </a:stretch>
        </p:blipFill>
        <p:spPr>
          <a:xfrm>
            <a:off x="12884380" y="4944311"/>
            <a:ext cx="273817" cy="271828"/>
          </a:xfrm>
          <a:prstGeom prst="rect">
            <a:avLst/>
          </a:prstGeom>
        </p:spPr>
      </p:pic>
      <p:pic>
        <p:nvPicPr>
          <p:cNvPr id="121" name="Picture 120"/>
          <p:cNvPicPr>
            <a:picLocks noChangeAspect="1"/>
          </p:cNvPicPr>
          <p:nvPr/>
        </p:nvPicPr>
        <p:blipFill>
          <a:blip r:embed="rId7"/>
          <a:stretch>
            <a:fillRect/>
          </a:stretch>
        </p:blipFill>
        <p:spPr>
          <a:xfrm>
            <a:off x="12543415" y="3991121"/>
            <a:ext cx="962271" cy="696205"/>
          </a:xfrm>
          <a:prstGeom prst="rect">
            <a:avLst/>
          </a:prstGeom>
        </p:spPr>
      </p:pic>
      <p:sp>
        <p:nvSpPr>
          <p:cNvPr id="122" name="Flowchart: Terminator 121"/>
          <p:cNvSpPr/>
          <p:nvPr/>
        </p:nvSpPr>
        <p:spPr>
          <a:xfrm>
            <a:off x="-1052796" y="-182486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3" name="Picture 122"/>
          <p:cNvPicPr>
            <a:picLocks noChangeAspect="1"/>
          </p:cNvPicPr>
          <p:nvPr/>
        </p:nvPicPr>
        <p:blipFill>
          <a:blip r:embed="rId8"/>
          <a:stretch>
            <a:fillRect/>
          </a:stretch>
        </p:blipFill>
        <p:spPr>
          <a:xfrm>
            <a:off x="-654981" y="-1799009"/>
            <a:ext cx="305053" cy="304387"/>
          </a:xfrm>
          <a:prstGeom prst="rect">
            <a:avLst/>
          </a:prstGeom>
        </p:spPr>
      </p:pic>
      <p:sp>
        <p:nvSpPr>
          <p:cNvPr id="124" name="Oval 123"/>
          <p:cNvSpPr/>
          <p:nvPr/>
        </p:nvSpPr>
        <p:spPr>
          <a:xfrm>
            <a:off x="11030850" y="1278879"/>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5" name="Oval 124"/>
          <p:cNvSpPr/>
          <p:nvPr/>
        </p:nvSpPr>
        <p:spPr>
          <a:xfrm>
            <a:off x="11095736" y="1346882"/>
            <a:ext cx="1438102" cy="1438102"/>
          </a:xfrm>
          <a:prstGeom prst="ellipse">
            <a:avLst/>
          </a:prstGeom>
          <a:solidFill>
            <a:srgbClr val="00206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6" name="Oval 125"/>
          <p:cNvSpPr/>
          <p:nvPr/>
        </p:nvSpPr>
        <p:spPr>
          <a:xfrm>
            <a:off x="11509973" y="2490690"/>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7" name="Oval 126"/>
          <p:cNvSpPr/>
          <p:nvPr/>
        </p:nvSpPr>
        <p:spPr>
          <a:xfrm>
            <a:off x="11569223" y="255328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0" name="Picture 129"/>
          <p:cNvPicPr>
            <a:picLocks noChangeAspect="1"/>
          </p:cNvPicPr>
          <p:nvPr/>
        </p:nvPicPr>
        <p:blipFill>
          <a:blip r:embed="rId8"/>
          <a:stretch>
            <a:fillRect/>
          </a:stretch>
        </p:blipFill>
        <p:spPr>
          <a:xfrm>
            <a:off x="11669879" y="2657400"/>
            <a:ext cx="305053" cy="304387"/>
          </a:xfrm>
          <a:prstGeom prst="rect">
            <a:avLst/>
          </a:prstGeom>
        </p:spPr>
      </p:pic>
      <p:pic>
        <p:nvPicPr>
          <p:cNvPr id="131" name="Picture 130"/>
          <p:cNvPicPr>
            <a:picLocks noChangeAspect="1"/>
          </p:cNvPicPr>
          <p:nvPr/>
        </p:nvPicPr>
        <p:blipFill>
          <a:blip r:embed="rId9"/>
          <a:stretch>
            <a:fillRect/>
          </a:stretch>
        </p:blipFill>
        <p:spPr>
          <a:xfrm>
            <a:off x="-3962303" y="-3581097"/>
            <a:ext cx="2530059" cy="2523963"/>
          </a:xfrm>
          <a:prstGeom prst="ellipse">
            <a:avLst/>
          </a:prstGeom>
        </p:spPr>
      </p:pic>
      <p:pic>
        <p:nvPicPr>
          <p:cNvPr id="132" name="Picture 131"/>
          <p:cNvPicPr>
            <a:picLocks noChangeAspect="1"/>
          </p:cNvPicPr>
          <p:nvPr/>
        </p:nvPicPr>
        <p:blipFill>
          <a:blip r:embed="rId9"/>
          <a:stretch>
            <a:fillRect/>
          </a:stretch>
        </p:blipFill>
        <p:spPr>
          <a:xfrm>
            <a:off x="10236439" y="2664358"/>
            <a:ext cx="278201" cy="277531"/>
          </a:xfrm>
          <a:prstGeom prst="ellipse">
            <a:avLst/>
          </a:prstGeom>
        </p:spPr>
      </p:pic>
      <p:sp>
        <p:nvSpPr>
          <p:cNvPr id="133" name="Rounded Rectangle 132"/>
          <p:cNvSpPr/>
          <p:nvPr/>
        </p:nvSpPr>
        <p:spPr>
          <a:xfrm>
            <a:off x="-1752546" y="2894124"/>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Rounded Rectangle 133"/>
          <p:cNvSpPr/>
          <p:nvPr/>
        </p:nvSpPr>
        <p:spPr>
          <a:xfrm>
            <a:off x="-1675078" y="296003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Oval 134"/>
          <p:cNvSpPr/>
          <p:nvPr/>
        </p:nvSpPr>
        <p:spPr>
          <a:xfrm>
            <a:off x="-1392790" y="3352850"/>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6" name="Flowchart: Terminator 135"/>
          <p:cNvSpPr/>
          <p:nvPr/>
        </p:nvSpPr>
        <p:spPr>
          <a:xfrm>
            <a:off x="-1555257" y="5316143"/>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7" name="Oval 136"/>
          <p:cNvSpPr/>
          <p:nvPr/>
        </p:nvSpPr>
        <p:spPr>
          <a:xfrm>
            <a:off x="-132504" y="531215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8" name="Flowchart: Terminator 137"/>
          <p:cNvSpPr/>
          <p:nvPr/>
        </p:nvSpPr>
        <p:spPr>
          <a:xfrm>
            <a:off x="-1147329" y="2892927"/>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9" name="Picture 138"/>
          <p:cNvPicPr>
            <a:picLocks noChangeAspect="1"/>
          </p:cNvPicPr>
          <p:nvPr/>
        </p:nvPicPr>
        <p:blipFill>
          <a:blip r:embed="rId8"/>
          <a:stretch>
            <a:fillRect/>
          </a:stretch>
        </p:blipFill>
        <p:spPr>
          <a:xfrm>
            <a:off x="-749514" y="2918783"/>
            <a:ext cx="305053" cy="304387"/>
          </a:xfrm>
          <a:prstGeom prst="rect">
            <a:avLst/>
          </a:prstGeom>
        </p:spPr>
      </p:pic>
      <p:sp>
        <p:nvSpPr>
          <p:cNvPr id="140" name="TextBox 139"/>
          <p:cNvSpPr txBox="1"/>
          <p:nvPr/>
        </p:nvSpPr>
        <p:spPr>
          <a:xfrm>
            <a:off x="-949992" y="531466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pic>
        <p:nvPicPr>
          <p:cNvPr id="141" name="Picture 14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2837" y="5399397"/>
            <a:ext cx="271530" cy="271530"/>
          </a:xfrm>
          <a:prstGeom prst="rect">
            <a:avLst/>
          </a:prstGeom>
        </p:spPr>
      </p:pic>
      <p:pic>
        <p:nvPicPr>
          <p:cNvPr id="142" name="Picture 4" descr="Eye Free Icon"/>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277549" y="5283648"/>
            <a:ext cx="458002" cy="540386"/>
          </a:xfrm>
          <a:prstGeom prst="rect">
            <a:avLst/>
          </a:prstGeom>
          <a:noFill/>
          <a:extLst>
            <a:ext uri="{909E8E84-426E-40DD-AFC4-6F175D3DCCD1}">
              <a14:hiddenFill xmlns:a14="http://schemas.microsoft.com/office/drawing/2010/main">
                <a:solidFill>
                  <a:srgbClr val="FFFFFF"/>
                </a:solidFill>
              </a14:hiddenFill>
            </a:ext>
          </a:extLst>
        </p:spPr>
      </p:pic>
      <p:sp>
        <p:nvSpPr>
          <p:cNvPr id="144" name="Oval 143"/>
          <p:cNvSpPr/>
          <p:nvPr/>
        </p:nvSpPr>
        <p:spPr>
          <a:xfrm>
            <a:off x="-1327904" y="3420853"/>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8" name="Picture 4" descr="Eye Free Icon"/>
          <p:cNvPicPr>
            <a:picLocks noChangeAspect="1" noChangeArrowheads="1"/>
          </p:cNvPicPr>
          <p:nvPr/>
        </p:nvPicPr>
        <p:blipFill>
          <a:blip r:embed="rId11" cstate="print">
            <a:lum bright="70000" contrast="-70000"/>
            <a:extLst>
              <a:ext uri="{28A0092B-C50C-407E-A947-70E740481C1C}">
                <a14:useLocalDpi xmlns:a14="http://schemas.microsoft.com/office/drawing/2010/main" val="0"/>
              </a:ext>
            </a:extLst>
          </a:blip>
          <a:srcRect/>
          <a:stretch>
            <a:fillRect/>
          </a:stretch>
        </p:blipFill>
        <p:spPr bwMode="auto">
          <a:xfrm>
            <a:off x="11289541" y="1390653"/>
            <a:ext cx="1065728" cy="1257428"/>
          </a:xfrm>
          <a:prstGeom prst="rect">
            <a:avLst/>
          </a:prstGeom>
          <a:noFill/>
          <a:extLst>
            <a:ext uri="{909E8E84-426E-40DD-AFC4-6F175D3DCCD1}">
              <a14:hiddenFill xmlns:a14="http://schemas.microsoft.com/office/drawing/2010/main">
                <a:solidFill>
                  <a:srgbClr val="FFFFFF"/>
                </a:solidFill>
              </a14:hiddenFill>
            </a:ext>
          </a:extLst>
        </p:spPr>
      </p:pic>
      <p:sp>
        <p:nvSpPr>
          <p:cNvPr id="149" name="Oval 148"/>
          <p:cNvSpPr/>
          <p:nvPr/>
        </p:nvSpPr>
        <p:spPr>
          <a:xfrm>
            <a:off x="12982420" y="1278879"/>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0" name="Oval 149"/>
          <p:cNvSpPr/>
          <p:nvPr/>
        </p:nvSpPr>
        <p:spPr>
          <a:xfrm>
            <a:off x="13047306" y="1346882"/>
            <a:ext cx="1438102" cy="1438102"/>
          </a:xfrm>
          <a:prstGeom prst="ellipse">
            <a:avLst/>
          </a:prstGeom>
          <a:solidFill>
            <a:schemeClr val="accent4"/>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1" name="Oval 150"/>
          <p:cNvSpPr/>
          <p:nvPr/>
        </p:nvSpPr>
        <p:spPr>
          <a:xfrm>
            <a:off x="13461543" y="2490690"/>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2" name="Oval 151"/>
          <p:cNvSpPr/>
          <p:nvPr/>
        </p:nvSpPr>
        <p:spPr>
          <a:xfrm>
            <a:off x="13520793" y="255328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3" name="Picture 152"/>
          <p:cNvPicPr>
            <a:picLocks noChangeAspect="1"/>
          </p:cNvPicPr>
          <p:nvPr/>
        </p:nvPicPr>
        <p:blipFill>
          <a:blip r:embed="rId8"/>
          <a:stretch>
            <a:fillRect/>
          </a:stretch>
        </p:blipFill>
        <p:spPr>
          <a:xfrm>
            <a:off x="13621449" y="2657400"/>
            <a:ext cx="305053" cy="304387"/>
          </a:xfrm>
          <a:prstGeom prst="rect">
            <a:avLst/>
          </a:prstGeom>
        </p:spPr>
      </p:pic>
      <p:pic>
        <p:nvPicPr>
          <p:cNvPr id="154" name="Picture 4" descr="Eye Free Icon"/>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3241111" y="1390653"/>
            <a:ext cx="1065728" cy="1257428"/>
          </a:xfrm>
          <a:prstGeom prst="rect">
            <a:avLst/>
          </a:prstGeom>
          <a:noFill/>
          <a:extLst>
            <a:ext uri="{909E8E84-426E-40DD-AFC4-6F175D3DCCD1}">
              <a14:hiddenFill xmlns:a14="http://schemas.microsoft.com/office/drawing/2010/main">
                <a:solidFill>
                  <a:srgbClr val="FFFFFF"/>
                </a:solidFill>
              </a14:hiddenFill>
            </a:ext>
          </a:extLst>
        </p:spPr>
      </p:pic>
      <p:sp>
        <p:nvSpPr>
          <p:cNvPr id="155" name="Oval 154"/>
          <p:cNvSpPr/>
          <p:nvPr/>
        </p:nvSpPr>
        <p:spPr>
          <a:xfrm>
            <a:off x="9714237" y="5665042"/>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6" name="Oval 155"/>
          <p:cNvSpPr/>
          <p:nvPr/>
        </p:nvSpPr>
        <p:spPr>
          <a:xfrm>
            <a:off x="9779123" y="5733045"/>
            <a:ext cx="1438102" cy="1438102"/>
          </a:xfrm>
          <a:prstGeom prst="ellipse">
            <a:avLst/>
          </a:prstGeom>
          <a:solidFill>
            <a:srgbClr val="00206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7" name="Oval 156"/>
          <p:cNvSpPr/>
          <p:nvPr/>
        </p:nvSpPr>
        <p:spPr>
          <a:xfrm>
            <a:off x="10193360" y="6876853"/>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Oval 157"/>
          <p:cNvSpPr/>
          <p:nvPr/>
        </p:nvSpPr>
        <p:spPr>
          <a:xfrm>
            <a:off x="10252610" y="693944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9" name="Picture 158"/>
          <p:cNvPicPr>
            <a:picLocks noChangeAspect="1"/>
          </p:cNvPicPr>
          <p:nvPr/>
        </p:nvPicPr>
        <p:blipFill>
          <a:blip r:embed="rId4"/>
          <a:stretch>
            <a:fillRect/>
          </a:stretch>
        </p:blipFill>
        <p:spPr>
          <a:xfrm>
            <a:off x="10368885" y="7053373"/>
            <a:ext cx="273817" cy="271828"/>
          </a:xfrm>
          <a:prstGeom prst="rect">
            <a:avLst/>
          </a:prstGeom>
        </p:spPr>
      </p:pic>
      <p:pic>
        <p:nvPicPr>
          <p:cNvPr id="160" name="Picture 159"/>
          <p:cNvPicPr>
            <a:picLocks noChangeAspect="1"/>
          </p:cNvPicPr>
          <p:nvPr/>
        </p:nvPicPr>
        <p:blipFill>
          <a:blip r:embed="rId7">
            <a:lum bright="70000" contrast="-70000"/>
          </a:blip>
          <a:stretch>
            <a:fillRect/>
          </a:stretch>
        </p:blipFill>
        <p:spPr>
          <a:xfrm>
            <a:off x="10027920" y="6069703"/>
            <a:ext cx="962271" cy="696205"/>
          </a:xfrm>
          <a:prstGeom prst="rect">
            <a:avLst/>
          </a:prstGeom>
        </p:spPr>
      </p:pic>
      <p:pic>
        <p:nvPicPr>
          <p:cNvPr id="161" name="Picture 160"/>
          <p:cNvPicPr>
            <a:picLocks noChangeAspect="1"/>
          </p:cNvPicPr>
          <p:nvPr/>
        </p:nvPicPr>
        <p:blipFill>
          <a:blip r:embed="rId12"/>
          <a:stretch>
            <a:fillRect/>
          </a:stretch>
        </p:blipFill>
        <p:spPr>
          <a:xfrm>
            <a:off x="2393720" y="-2314056"/>
            <a:ext cx="1615580" cy="1889924"/>
          </a:xfrm>
          <a:prstGeom prst="rect">
            <a:avLst/>
          </a:prstGeom>
        </p:spPr>
      </p:pic>
      <p:pic>
        <p:nvPicPr>
          <p:cNvPr id="162" name="Picture 161"/>
          <p:cNvPicPr>
            <a:picLocks noChangeAspect="1"/>
          </p:cNvPicPr>
          <p:nvPr/>
        </p:nvPicPr>
        <p:blipFill>
          <a:blip r:embed="rId13"/>
          <a:stretch>
            <a:fillRect/>
          </a:stretch>
        </p:blipFill>
        <p:spPr>
          <a:xfrm>
            <a:off x="4367259" y="-2982156"/>
            <a:ext cx="1615580" cy="1883827"/>
          </a:xfrm>
          <a:prstGeom prst="rect">
            <a:avLst/>
          </a:prstGeom>
        </p:spPr>
      </p:pic>
      <p:pic>
        <p:nvPicPr>
          <p:cNvPr id="163" name="Picture 162"/>
          <p:cNvPicPr>
            <a:picLocks noChangeAspect="1"/>
          </p:cNvPicPr>
          <p:nvPr/>
        </p:nvPicPr>
        <p:blipFill>
          <a:blip r:embed="rId14"/>
          <a:stretch>
            <a:fillRect/>
          </a:stretch>
        </p:blipFill>
        <p:spPr>
          <a:xfrm>
            <a:off x="6629000" y="-2251613"/>
            <a:ext cx="1621677" cy="1889924"/>
          </a:xfrm>
          <a:prstGeom prst="rect">
            <a:avLst/>
          </a:prstGeom>
        </p:spPr>
      </p:pic>
      <p:sp>
        <p:nvSpPr>
          <p:cNvPr id="164" name="Oval 163"/>
          <p:cNvSpPr/>
          <p:nvPr/>
        </p:nvSpPr>
        <p:spPr>
          <a:xfrm>
            <a:off x="-1330995" y="3419007"/>
            <a:ext cx="1438102" cy="1438102"/>
          </a:xfrm>
          <a:prstGeom prst="ellipse">
            <a:avLst/>
          </a:prstGeom>
          <a:solidFill>
            <a:schemeClr val="accent4"/>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5" name="Picture 4" descr="Eye Free Icon"/>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137190" y="3462778"/>
            <a:ext cx="1065728" cy="1257428"/>
          </a:xfrm>
          <a:prstGeom prst="rect">
            <a:avLst/>
          </a:prstGeom>
          <a:noFill/>
          <a:extLst>
            <a:ext uri="{909E8E84-426E-40DD-AFC4-6F175D3DCCD1}">
              <a14:hiddenFill xmlns:a14="http://schemas.microsoft.com/office/drawing/2010/main">
                <a:solidFill>
                  <a:srgbClr val="FFFFFF"/>
                </a:solidFill>
              </a14:hiddenFill>
            </a:ext>
          </a:extLst>
        </p:spPr>
      </p:pic>
      <p:sp>
        <p:nvSpPr>
          <p:cNvPr id="145" name="Oval 144"/>
          <p:cNvSpPr/>
          <p:nvPr/>
        </p:nvSpPr>
        <p:spPr>
          <a:xfrm>
            <a:off x="-916260" y="4562875"/>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6" name="Oval 145"/>
          <p:cNvSpPr/>
          <p:nvPr/>
        </p:nvSpPr>
        <p:spPr>
          <a:xfrm>
            <a:off x="-857010" y="462546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7" name="Picture 14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6824" y="4703535"/>
            <a:ext cx="365896" cy="365896"/>
          </a:xfrm>
          <a:prstGeom prst="rect">
            <a:avLst/>
          </a:prstGeom>
        </p:spPr>
      </p:pic>
      <p:sp>
        <p:nvSpPr>
          <p:cNvPr id="143" name="Oval 142"/>
          <p:cNvSpPr/>
          <p:nvPr/>
        </p:nvSpPr>
        <p:spPr>
          <a:xfrm>
            <a:off x="10810530" y="-803430"/>
            <a:ext cx="1566488" cy="1566488"/>
          </a:xfrm>
          <a:prstGeom prst="ellipse">
            <a:avLst/>
          </a:prstGeom>
          <a:solidFill>
            <a:schemeClr val="bg1">
              <a:lumMod val="50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6" name="Oval 165"/>
          <p:cNvSpPr/>
          <p:nvPr/>
        </p:nvSpPr>
        <p:spPr>
          <a:xfrm>
            <a:off x="10875416" y="-735427"/>
            <a:ext cx="1438102" cy="1438102"/>
          </a:xfrm>
          <a:prstGeom prst="ellipse">
            <a:avLst/>
          </a:prstGeom>
          <a:solidFill>
            <a:srgbClr val="00B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7" name="Oval 166"/>
          <p:cNvSpPr/>
          <p:nvPr/>
        </p:nvSpPr>
        <p:spPr>
          <a:xfrm>
            <a:off x="11289653" y="408381"/>
            <a:ext cx="624868" cy="624868"/>
          </a:xfrm>
          <a:prstGeom prst="ellipse">
            <a:avLst/>
          </a:prstGeom>
          <a:solidFill>
            <a:schemeClr val="bg1">
              <a:lumMod val="50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8" name="Oval 167"/>
          <p:cNvSpPr/>
          <p:nvPr/>
        </p:nvSpPr>
        <p:spPr>
          <a:xfrm>
            <a:off x="11348903" y="47097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9" name="Picture 16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446903" y="552332"/>
            <a:ext cx="365896" cy="365896"/>
          </a:xfrm>
          <a:prstGeom prst="rect">
            <a:avLst/>
          </a:prstGeom>
        </p:spPr>
      </p:pic>
      <p:pic>
        <p:nvPicPr>
          <p:cNvPr id="170" name="Picture 169"/>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1250856" y="-650599"/>
            <a:ext cx="701394" cy="986721"/>
          </a:xfrm>
          <a:prstGeom prst="rect">
            <a:avLst/>
          </a:prstGeom>
        </p:spPr>
      </p:pic>
      <p:sp>
        <p:nvSpPr>
          <p:cNvPr id="177" name="Oval 176"/>
          <p:cNvSpPr/>
          <p:nvPr/>
        </p:nvSpPr>
        <p:spPr>
          <a:xfrm>
            <a:off x="-1099594" y="313452"/>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8" name="Oval 177"/>
          <p:cNvSpPr/>
          <p:nvPr/>
        </p:nvSpPr>
        <p:spPr>
          <a:xfrm>
            <a:off x="-1034708" y="381455"/>
            <a:ext cx="1438102" cy="1438102"/>
          </a:xfrm>
          <a:prstGeom prst="ellipse">
            <a:avLst/>
          </a:prstGeom>
          <a:solidFill>
            <a:srgbClr val="00B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9" name="Oval 178"/>
          <p:cNvSpPr/>
          <p:nvPr/>
        </p:nvSpPr>
        <p:spPr>
          <a:xfrm>
            <a:off x="-620471" y="1525263"/>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0" name="Oval 179"/>
          <p:cNvSpPr/>
          <p:nvPr/>
        </p:nvSpPr>
        <p:spPr>
          <a:xfrm>
            <a:off x="-561221" y="158785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1" name="Picture 180"/>
          <p:cNvPicPr>
            <a:picLocks noChangeAspect="1"/>
          </p:cNvPicPr>
          <p:nvPr/>
        </p:nvPicPr>
        <p:blipFill>
          <a:blip r:embed="rId8"/>
          <a:stretch>
            <a:fillRect/>
          </a:stretch>
        </p:blipFill>
        <p:spPr>
          <a:xfrm>
            <a:off x="-460565" y="1691973"/>
            <a:ext cx="305053" cy="304387"/>
          </a:xfrm>
          <a:prstGeom prst="rect">
            <a:avLst/>
          </a:prstGeom>
        </p:spPr>
      </p:pic>
      <p:pic>
        <p:nvPicPr>
          <p:cNvPr id="183" name="Picture 182"/>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627510" y="553146"/>
            <a:ext cx="620968" cy="873578"/>
          </a:xfrm>
          <a:prstGeom prst="rect">
            <a:avLst/>
          </a:prstGeom>
        </p:spPr>
      </p:pic>
      <p:sp>
        <p:nvSpPr>
          <p:cNvPr id="184" name="Rounded Rectangle 183"/>
          <p:cNvSpPr/>
          <p:nvPr/>
        </p:nvSpPr>
        <p:spPr>
          <a:xfrm>
            <a:off x="-4201120" y="2894124"/>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5" name="Rounded Rectangle 184"/>
          <p:cNvSpPr/>
          <p:nvPr/>
        </p:nvSpPr>
        <p:spPr>
          <a:xfrm>
            <a:off x="-4123652" y="296003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6" name="Oval 185"/>
          <p:cNvSpPr/>
          <p:nvPr/>
        </p:nvSpPr>
        <p:spPr>
          <a:xfrm>
            <a:off x="-3841364" y="3352850"/>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7" name="Flowchart: Terminator 186"/>
          <p:cNvSpPr/>
          <p:nvPr/>
        </p:nvSpPr>
        <p:spPr>
          <a:xfrm>
            <a:off x="-4003831" y="5316143"/>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8" name="Oval 187"/>
          <p:cNvSpPr/>
          <p:nvPr/>
        </p:nvSpPr>
        <p:spPr>
          <a:xfrm>
            <a:off x="-2581078" y="531215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9" name="Flowchart: Terminator 188"/>
          <p:cNvSpPr/>
          <p:nvPr/>
        </p:nvSpPr>
        <p:spPr>
          <a:xfrm>
            <a:off x="-3595903" y="2892927"/>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0" name="Picture 189"/>
          <p:cNvPicPr>
            <a:picLocks noChangeAspect="1"/>
          </p:cNvPicPr>
          <p:nvPr/>
        </p:nvPicPr>
        <p:blipFill>
          <a:blip r:embed="rId8"/>
          <a:stretch>
            <a:fillRect/>
          </a:stretch>
        </p:blipFill>
        <p:spPr>
          <a:xfrm>
            <a:off x="-3198088" y="2918783"/>
            <a:ext cx="305053" cy="304387"/>
          </a:xfrm>
          <a:prstGeom prst="rect">
            <a:avLst/>
          </a:prstGeom>
        </p:spPr>
      </p:pic>
      <p:sp>
        <p:nvSpPr>
          <p:cNvPr id="194" name="Oval 193"/>
          <p:cNvSpPr/>
          <p:nvPr/>
        </p:nvSpPr>
        <p:spPr>
          <a:xfrm>
            <a:off x="-3776478" y="3420853"/>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5" name="Oval 194"/>
          <p:cNvSpPr/>
          <p:nvPr/>
        </p:nvSpPr>
        <p:spPr>
          <a:xfrm>
            <a:off x="-3779569" y="3419007"/>
            <a:ext cx="1438102" cy="1438102"/>
          </a:xfrm>
          <a:prstGeom prst="ellipse">
            <a:avLst/>
          </a:prstGeom>
          <a:solidFill>
            <a:srgbClr val="00B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7" name="Oval 196"/>
          <p:cNvSpPr/>
          <p:nvPr/>
        </p:nvSpPr>
        <p:spPr>
          <a:xfrm>
            <a:off x="-3364834" y="4562875"/>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8" name="Oval 197"/>
          <p:cNvSpPr/>
          <p:nvPr/>
        </p:nvSpPr>
        <p:spPr>
          <a:xfrm>
            <a:off x="-3305584" y="462546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9" name="Picture 19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15398" y="4703535"/>
            <a:ext cx="365896" cy="365896"/>
          </a:xfrm>
          <a:prstGeom prst="rect">
            <a:avLst/>
          </a:prstGeom>
        </p:spPr>
      </p:pic>
      <p:pic>
        <p:nvPicPr>
          <p:cNvPr id="200" name="Picture 199"/>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351067" y="3620101"/>
            <a:ext cx="620968" cy="873578"/>
          </a:xfrm>
          <a:prstGeom prst="rect">
            <a:avLst/>
          </a:prstGeom>
        </p:spPr>
      </p:pic>
      <p:sp>
        <p:nvSpPr>
          <p:cNvPr id="201" name="TextBox 200"/>
          <p:cNvSpPr txBox="1"/>
          <p:nvPr/>
        </p:nvSpPr>
        <p:spPr>
          <a:xfrm>
            <a:off x="-3893918" y="5324899"/>
            <a:ext cx="706874" cy="461665"/>
          </a:xfrm>
          <a:prstGeom prst="rect">
            <a:avLst/>
          </a:prstGeom>
          <a:noFill/>
        </p:spPr>
        <p:txBody>
          <a:bodyPr wrap="square" rtlCol="0">
            <a:spAutoFit/>
          </a:bodyPr>
          <a:lstStyle/>
          <a:p>
            <a:pPr algn="ctr"/>
            <a:r>
              <a:rPr lang="fr-FR" sz="2400" b="1" dirty="0" smtClean="0">
                <a:latin typeface="Arial Black" panose="020B0A04020102020204" pitchFamily="34" charset="0"/>
                <a:ea typeface="Verdana" panose="020B0604030504040204" pitchFamily="34" charset="0"/>
              </a:rPr>
              <a:t>+4</a:t>
            </a:r>
            <a:endParaRPr lang="fr-FR" sz="2400" b="1" dirty="0">
              <a:latin typeface="Arial Black" panose="020B0A04020102020204" pitchFamily="34" charset="0"/>
              <a:ea typeface="Verdana" panose="020B0604030504040204" pitchFamily="34" charset="0"/>
            </a:endParaRPr>
          </a:p>
        </p:txBody>
      </p:sp>
      <p:pic>
        <p:nvPicPr>
          <p:cNvPr id="202" name="Picture 201"/>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193458" y="5364638"/>
            <a:ext cx="258997" cy="346434"/>
          </a:xfrm>
          <a:prstGeom prst="rect">
            <a:avLst/>
          </a:prstGeom>
        </p:spPr>
      </p:pic>
      <p:pic>
        <p:nvPicPr>
          <p:cNvPr id="203" name="Picture 10" descr="Target Icon 6990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36944" y="5354673"/>
            <a:ext cx="384853" cy="384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45849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Oval 11"/>
          <p:cNvSpPr/>
          <p:nvPr/>
        </p:nvSpPr>
        <p:spPr>
          <a:xfrm>
            <a:off x="2544038" y="294323"/>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2608924" y="362326"/>
            <a:ext cx="1438102" cy="1438102"/>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3023161" y="1506134"/>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Oval 14"/>
          <p:cNvSpPr/>
          <p:nvPr/>
        </p:nvSpPr>
        <p:spPr>
          <a:xfrm>
            <a:off x="3082411"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33764" y="420277"/>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p:cNvPicPr>
            <a:picLocks noChangeAspect="1"/>
          </p:cNvPicPr>
          <p:nvPr/>
        </p:nvPicPr>
        <p:blipFill>
          <a:blip r:embed="rId3"/>
          <a:stretch>
            <a:fillRect/>
          </a:stretch>
        </p:blipFill>
        <p:spPr>
          <a:xfrm>
            <a:off x="3082411" y="1571034"/>
            <a:ext cx="506368" cy="502688"/>
          </a:xfrm>
          <a:prstGeom prst="rect">
            <a:avLst/>
          </a:prstGeom>
        </p:spPr>
      </p:pic>
      <p:sp>
        <p:nvSpPr>
          <p:cNvPr id="51" name="Rounded Rectangle 50"/>
          <p:cNvSpPr/>
          <p:nvPr/>
        </p:nvSpPr>
        <p:spPr>
          <a:xfrm>
            <a:off x="872611" y="4742369"/>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 name="Rounded Rectangle 51"/>
          <p:cNvSpPr/>
          <p:nvPr/>
        </p:nvSpPr>
        <p:spPr>
          <a:xfrm>
            <a:off x="950079" y="480827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 name="Oval 52"/>
          <p:cNvSpPr/>
          <p:nvPr/>
        </p:nvSpPr>
        <p:spPr>
          <a:xfrm>
            <a:off x="1232367" y="5201095"/>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 name="Flowchart: Terminator 53"/>
          <p:cNvSpPr/>
          <p:nvPr/>
        </p:nvSpPr>
        <p:spPr>
          <a:xfrm>
            <a:off x="1069900" y="716438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 name="Oval 54"/>
          <p:cNvSpPr/>
          <p:nvPr/>
        </p:nvSpPr>
        <p:spPr>
          <a:xfrm>
            <a:off x="2492653" y="716040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6" name="Picture 10" descr="Target Icon 6990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35761" y="7203943"/>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57" name="Flowchart: Terminator 56"/>
          <p:cNvSpPr/>
          <p:nvPr/>
        </p:nvSpPr>
        <p:spPr>
          <a:xfrm>
            <a:off x="1464231" y="474810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8" name="Picture 57"/>
          <p:cNvPicPr>
            <a:picLocks noChangeAspect="1"/>
          </p:cNvPicPr>
          <p:nvPr/>
        </p:nvPicPr>
        <p:blipFill>
          <a:blip r:embed="rId3"/>
          <a:stretch>
            <a:fillRect/>
          </a:stretch>
        </p:blipFill>
        <p:spPr>
          <a:xfrm>
            <a:off x="1878009" y="4796788"/>
            <a:ext cx="273817" cy="271828"/>
          </a:xfrm>
          <a:prstGeom prst="rect">
            <a:avLst/>
          </a:prstGeom>
        </p:spPr>
      </p:pic>
      <p:pic>
        <p:nvPicPr>
          <p:cNvPr id="62"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78222" y="7208311"/>
            <a:ext cx="307446" cy="353778"/>
          </a:xfrm>
          <a:prstGeom prst="rect">
            <a:avLst/>
          </a:prstGeom>
          <a:noFill/>
          <a:extLst>
            <a:ext uri="{909E8E84-426E-40DD-AFC4-6F175D3DCCD1}">
              <a14:hiddenFill xmlns:a14="http://schemas.microsoft.com/office/drawing/2010/main">
                <a:solidFill>
                  <a:srgbClr val="FFFFFF"/>
                </a:solidFill>
              </a14:hiddenFill>
            </a:ext>
          </a:extLst>
        </p:spPr>
      </p:pic>
      <p:sp>
        <p:nvSpPr>
          <p:cNvPr id="66" name="Oval 65"/>
          <p:cNvSpPr/>
          <p:nvPr/>
        </p:nvSpPr>
        <p:spPr>
          <a:xfrm>
            <a:off x="1298118" y="5271459"/>
            <a:ext cx="1438102" cy="1438102"/>
          </a:xfrm>
          <a:prstGeom prst="ellipse">
            <a:avLst/>
          </a:prstGeom>
          <a:solidFill>
            <a:srgbClr val="F9440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7"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22958" y="5329410"/>
            <a:ext cx="825496" cy="1068546"/>
          </a:xfrm>
          <a:prstGeom prst="rect">
            <a:avLst/>
          </a:prstGeom>
          <a:noFill/>
          <a:extLst>
            <a:ext uri="{909E8E84-426E-40DD-AFC4-6F175D3DCCD1}">
              <a14:hiddenFill xmlns:a14="http://schemas.microsoft.com/office/drawing/2010/main">
                <a:solidFill>
                  <a:srgbClr val="FFFFFF"/>
                </a:solidFill>
              </a14:hiddenFill>
            </a:ext>
          </a:extLst>
        </p:spPr>
      </p:pic>
      <p:sp>
        <p:nvSpPr>
          <p:cNvPr id="60" name="Oval 59"/>
          <p:cNvSpPr/>
          <p:nvPr/>
        </p:nvSpPr>
        <p:spPr>
          <a:xfrm>
            <a:off x="1297253" y="526909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3" name="Oval 62"/>
          <p:cNvSpPr/>
          <p:nvPr/>
        </p:nvSpPr>
        <p:spPr>
          <a:xfrm>
            <a:off x="1708897" y="6411120"/>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4" name="Oval 63"/>
          <p:cNvSpPr/>
          <p:nvPr/>
        </p:nvSpPr>
        <p:spPr>
          <a:xfrm>
            <a:off x="1768147" y="647371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5" name="Picture 6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58333" y="6551780"/>
            <a:ext cx="365896" cy="365896"/>
          </a:xfrm>
          <a:prstGeom prst="rect">
            <a:avLst/>
          </a:prstGeom>
        </p:spPr>
      </p:pic>
      <p:sp>
        <p:nvSpPr>
          <p:cNvPr id="86" name="TextBox 85"/>
          <p:cNvSpPr txBox="1"/>
          <p:nvPr/>
        </p:nvSpPr>
        <p:spPr>
          <a:xfrm>
            <a:off x="1194769" y="7160853"/>
            <a:ext cx="706874" cy="461665"/>
          </a:xfrm>
          <a:prstGeom prst="rect">
            <a:avLst/>
          </a:prstGeom>
          <a:noFill/>
        </p:spPr>
        <p:txBody>
          <a:bodyPr wrap="square" rtlCol="0">
            <a:spAutoFit/>
          </a:bodyPr>
          <a:lstStyle/>
          <a:p>
            <a:pPr algn="ctr"/>
            <a:r>
              <a:rPr lang="fr-FR" sz="2400" b="1" i="1" dirty="0">
                <a:latin typeface="Verdana" panose="020B0604030504040204" pitchFamily="34" charset="0"/>
                <a:ea typeface="Verdana" panose="020B0604030504040204" pitchFamily="34" charset="0"/>
              </a:rPr>
              <a:t>3</a:t>
            </a:r>
          </a:p>
        </p:txBody>
      </p:sp>
      <p:sp>
        <p:nvSpPr>
          <p:cNvPr id="92" name="Rounded Rectangle 91"/>
          <p:cNvSpPr/>
          <p:nvPr/>
        </p:nvSpPr>
        <p:spPr>
          <a:xfrm>
            <a:off x="6730963" y="4742369"/>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3" name="Rounded Rectangle 92"/>
          <p:cNvSpPr/>
          <p:nvPr/>
        </p:nvSpPr>
        <p:spPr>
          <a:xfrm>
            <a:off x="6808431" y="480827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4" name="Oval 93"/>
          <p:cNvSpPr/>
          <p:nvPr/>
        </p:nvSpPr>
        <p:spPr>
          <a:xfrm>
            <a:off x="7090719" y="5201095"/>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5" name="Flowchart: Terminator 94"/>
          <p:cNvSpPr/>
          <p:nvPr/>
        </p:nvSpPr>
        <p:spPr>
          <a:xfrm>
            <a:off x="6928252" y="716438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Oval 95"/>
          <p:cNvSpPr/>
          <p:nvPr/>
        </p:nvSpPr>
        <p:spPr>
          <a:xfrm>
            <a:off x="8351005" y="716040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7" name="Picture 10" descr="Target Icon 6990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394113" y="7203308"/>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98" name="Flowchart: Terminator 97"/>
          <p:cNvSpPr/>
          <p:nvPr/>
        </p:nvSpPr>
        <p:spPr>
          <a:xfrm>
            <a:off x="7322583" y="474810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9" name="Picture 98"/>
          <p:cNvPicPr>
            <a:picLocks noChangeAspect="1"/>
          </p:cNvPicPr>
          <p:nvPr/>
        </p:nvPicPr>
        <p:blipFill>
          <a:blip r:embed="rId3"/>
          <a:stretch>
            <a:fillRect/>
          </a:stretch>
        </p:blipFill>
        <p:spPr>
          <a:xfrm>
            <a:off x="7736361" y="4796788"/>
            <a:ext cx="273817" cy="271828"/>
          </a:xfrm>
          <a:prstGeom prst="rect">
            <a:avLst/>
          </a:prstGeom>
        </p:spPr>
      </p:pic>
      <p:sp>
        <p:nvSpPr>
          <p:cNvPr id="100" name="Oval 99"/>
          <p:cNvSpPr/>
          <p:nvPr/>
        </p:nvSpPr>
        <p:spPr>
          <a:xfrm>
            <a:off x="7156470" y="5271459"/>
            <a:ext cx="1438102" cy="1438102"/>
          </a:xfrm>
          <a:prstGeom prst="ellipse">
            <a:avLst/>
          </a:prstGeom>
          <a:solidFill>
            <a:srgbClr val="00206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1" name="Oval 100"/>
          <p:cNvSpPr/>
          <p:nvPr/>
        </p:nvSpPr>
        <p:spPr>
          <a:xfrm>
            <a:off x="7155605" y="526909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 name="Oval 101"/>
          <p:cNvSpPr/>
          <p:nvPr/>
        </p:nvSpPr>
        <p:spPr>
          <a:xfrm>
            <a:off x="7567249" y="6411120"/>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3" name="Oval 102"/>
          <p:cNvSpPr/>
          <p:nvPr/>
        </p:nvSpPr>
        <p:spPr>
          <a:xfrm>
            <a:off x="7626499" y="647371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4" name="Picture 10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716685" y="6551780"/>
            <a:ext cx="365896" cy="365896"/>
          </a:xfrm>
          <a:prstGeom prst="rect">
            <a:avLst/>
          </a:prstGeom>
        </p:spPr>
      </p:pic>
      <p:pic>
        <p:nvPicPr>
          <p:cNvPr id="105" name="Picture 104"/>
          <p:cNvPicPr>
            <a:picLocks noChangeAspect="1"/>
          </p:cNvPicPr>
          <p:nvPr/>
        </p:nvPicPr>
        <p:blipFill>
          <a:blip r:embed="rId6"/>
          <a:stretch>
            <a:fillRect/>
          </a:stretch>
        </p:blipFill>
        <p:spPr>
          <a:xfrm>
            <a:off x="7051920" y="7254512"/>
            <a:ext cx="365792" cy="286537"/>
          </a:xfrm>
          <a:prstGeom prst="rect">
            <a:avLst/>
          </a:prstGeom>
        </p:spPr>
      </p:pic>
      <p:sp>
        <p:nvSpPr>
          <p:cNvPr id="106" name="TextBox 105"/>
          <p:cNvSpPr txBox="1"/>
          <p:nvPr/>
        </p:nvSpPr>
        <p:spPr>
          <a:xfrm>
            <a:off x="7268760" y="7158313"/>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107" name="Oval 106"/>
          <p:cNvSpPr/>
          <p:nvPr/>
        </p:nvSpPr>
        <p:spPr>
          <a:xfrm>
            <a:off x="7820030" y="7215940"/>
            <a:ext cx="348690" cy="348690"/>
          </a:xfrm>
          <a:prstGeom prst="ellipse">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b="1" dirty="0" smtClean="0">
                <a:latin typeface="Verdana" panose="020B0604030504040204" pitchFamily="34" charset="0"/>
                <a:ea typeface="Verdana" panose="020B0604030504040204" pitchFamily="34" charset="0"/>
                <a:cs typeface="Arial" panose="020B0604020202020204" pitchFamily="34" charset="0"/>
              </a:rPr>
              <a:t>?</a:t>
            </a:r>
            <a:endParaRPr lang="fr-FR" b="1" dirty="0">
              <a:latin typeface="Verdana" panose="020B0604030504040204" pitchFamily="34" charset="0"/>
              <a:ea typeface="Verdana" panose="020B0604030504040204" pitchFamily="34" charset="0"/>
              <a:cs typeface="Arial" panose="020B0604020202020204" pitchFamily="34" charset="0"/>
            </a:endParaRPr>
          </a:p>
        </p:txBody>
      </p:sp>
      <p:pic>
        <p:nvPicPr>
          <p:cNvPr id="108" name="Picture 107"/>
          <p:cNvPicPr>
            <a:picLocks noChangeAspect="1"/>
          </p:cNvPicPr>
          <p:nvPr/>
        </p:nvPicPr>
        <p:blipFill>
          <a:blip r:embed="rId7">
            <a:lum bright="70000" contrast="-70000"/>
          </a:blip>
          <a:stretch>
            <a:fillRect/>
          </a:stretch>
        </p:blipFill>
        <p:spPr>
          <a:xfrm>
            <a:off x="7415595" y="5607154"/>
            <a:ext cx="962271" cy="696205"/>
          </a:xfrm>
          <a:prstGeom prst="rect">
            <a:avLst/>
          </a:prstGeom>
        </p:spPr>
      </p:pic>
      <p:sp>
        <p:nvSpPr>
          <p:cNvPr id="124" name="Oval 123"/>
          <p:cNvSpPr/>
          <p:nvPr/>
        </p:nvSpPr>
        <p:spPr>
          <a:xfrm>
            <a:off x="11030850" y="1278879"/>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5" name="Oval 124"/>
          <p:cNvSpPr/>
          <p:nvPr/>
        </p:nvSpPr>
        <p:spPr>
          <a:xfrm>
            <a:off x="11095736" y="1346882"/>
            <a:ext cx="1438102" cy="1438102"/>
          </a:xfrm>
          <a:prstGeom prst="ellipse">
            <a:avLst/>
          </a:prstGeom>
          <a:solidFill>
            <a:srgbClr val="00206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6" name="Oval 125"/>
          <p:cNvSpPr/>
          <p:nvPr/>
        </p:nvSpPr>
        <p:spPr>
          <a:xfrm>
            <a:off x="11509973" y="2490690"/>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7" name="Oval 126"/>
          <p:cNvSpPr/>
          <p:nvPr/>
        </p:nvSpPr>
        <p:spPr>
          <a:xfrm>
            <a:off x="11569223" y="255328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0" name="Picture 129"/>
          <p:cNvPicPr>
            <a:picLocks noChangeAspect="1"/>
          </p:cNvPicPr>
          <p:nvPr/>
        </p:nvPicPr>
        <p:blipFill>
          <a:blip r:embed="rId8"/>
          <a:stretch>
            <a:fillRect/>
          </a:stretch>
        </p:blipFill>
        <p:spPr>
          <a:xfrm>
            <a:off x="11669879" y="2657400"/>
            <a:ext cx="305053" cy="304387"/>
          </a:xfrm>
          <a:prstGeom prst="rect">
            <a:avLst/>
          </a:prstGeom>
        </p:spPr>
      </p:pic>
      <p:sp>
        <p:nvSpPr>
          <p:cNvPr id="133" name="Rounded Rectangle 132"/>
          <p:cNvSpPr/>
          <p:nvPr/>
        </p:nvSpPr>
        <p:spPr>
          <a:xfrm>
            <a:off x="-1752546" y="4585764"/>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Rounded Rectangle 133"/>
          <p:cNvSpPr/>
          <p:nvPr/>
        </p:nvSpPr>
        <p:spPr>
          <a:xfrm>
            <a:off x="-1675078" y="465167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Oval 134"/>
          <p:cNvSpPr/>
          <p:nvPr/>
        </p:nvSpPr>
        <p:spPr>
          <a:xfrm>
            <a:off x="-1392790" y="5044490"/>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6" name="Flowchart: Terminator 135"/>
          <p:cNvSpPr/>
          <p:nvPr/>
        </p:nvSpPr>
        <p:spPr>
          <a:xfrm>
            <a:off x="-1555257" y="7007783"/>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7" name="Oval 136"/>
          <p:cNvSpPr/>
          <p:nvPr/>
        </p:nvSpPr>
        <p:spPr>
          <a:xfrm>
            <a:off x="-132504" y="700379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8" name="Flowchart: Terminator 137"/>
          <p:cNvSpPr/>
          <p:nvPr/>
        </p:nvSpPr>
        <p:spPr>
          <a:xfrm>
            <a:off x="-1147329" y="4584567"/>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9" name="Picture 138"/>
          <p:cNvPicPr>
            <a:picLocks noChangeAspect="1"/>
          </p:cNvPicPr>
          <p:nvPr/>
        </p:nvPicPr>
        <p:blipFill>
          <a:blip r:embed="rId8"/>
          <a:stretch>
            <a:fillRect/>
          </a:stretch>
        </p:blipFill>
        <p:spPr>
          <a:xfrm>
            <a:off x="-749514" y="4610423"/>
            <a:ext cx="305053" cy="304387"/>
          </a:xfrm>
          <a:prstGeom prst="rect">
            <a:avLst/>
          </a:prstGeom>
        </p:spPr>
      </p:pic>
      <p:sp>
        <p:nvSpPr>
          <p:cNvPr id="140" name="TextBox 139"/>
          <p:cNvSpPr txBox="1"/>
          <p:nvPr/>
        </p:nvSpPr>
        <p:spPr>
          <a:xfrm>
            <a:off x="-949992" y="70063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pic>
        <p:nvPicPr>
          <p:cNvPr id="141" name="Picture 14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2837" y="7091037"/>
            <a:ext cx="271530" cy="271530"/>
          </a:xfrm>
          <a:prstGeom prst="rect">
            <a:avLst/>
          </a:prstGeom>
        </p:spPr>
      </p:pic>
      <p:pic>
        <p:nvPicPr>
          <p:cNvPr id="142" name="Picture 4" descr="Eye Free Icon"/>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277549" y="6975288"/>
            <a:ext cx="458002" cy="540386"/>
          </a:xfrm>
          <a:prstGeom prst="rect">
            <a:avLst/>
          </a:prstGeom>
          <a:noFill/>
          <a:extLst>
            <a:ext uri="{909E8E84-426E-40DD-AFC4-6F175D3DCCD1}">
              <a14:hiddenFill xmlns:a14="http://schemas.microsoft.com/office/drawing/2010/main">
                <a:solidFill>
                  <a:srgbClr val="FFFFFF"/>
                </a:solidFill>
              </a14:hiddenFill>
            </a:ext>
          </a:extLst>
        </p:spPr>
      </p:pic>
      <p:sp>
        <p:nvSpPr>
          <p:cNvPr id="144" name="Oval 143"/>
          <p:cNvSpPr/>
          <p:nvPr/>
        </p:nvSpPr>
        <p:spPr>
          <a:xfrm>
            <a:off x="-1327904" y="5112493"/>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8" name="Picture 4" descr="Eye Free Icon"/>
          <p:cNvPicPr>
            <a:picLocks noChangeAspect="1" noChangeArrowheads="1"/>
          </p:cNvPicPr>
          <p:nvPr/>
        </p:nvPicPr>
        <p:blipFill>
          <a:blip r:embed="rId10" cstate="print">
            <a:lum bright="70000" contrast="-70000"/>
            <a:extLst>
              <a:ext uri="{28A0092B-C50C-407E-A947-70E740481C1C}">
                <a14:useLocalDpi xmlns:a14="http://schemas.microsoft.com/office/drawing/2010/main" val="0"/>
              </a:ext>
            </a:extLst>
          </a:blip>
          <a:srcRect/>
          <a:stretch>
            <a:fillRect/>
          </a:stretch>
        </p:blipFill>
        <p:spPr bwMode="auto">
          <a:xfrm>
            <a:off x="11289541" y="1390653"/>
            <a:ext cx="1065728" cy="1257428"/>
          </a:xfrm>
          <a:prstGeom prst="rect">
            <a:avLst/>
          </a:prstGeom>
          <a:noFill/>
          <a:extLst>
            <a:ext uri="{909E8E84-426E-40DD-AFC4-6F175D3DCCD1}">
              <a14:hiddenFill xmlns:a14="http://schemas.microsoft.com/office/drawing/2010/main">
                <a:solidFill>
                  <a:srgbClr val="FFFFFF"/>
                </a:solidFill>
              </a14:hiddenFill>
            </a:ext>
          </a:extLst>
        </p:spPr>
      </p:pic>
      <p:sp>
        <p:nvSpPr>
          <p:cNvPr id="149" name="Oval 148"/>
          <p:cNvSpPr/>
          <p:nvPr/>
        </p:nvSpPr>
        <p:spPr>
          <a:xfrm>
            <a:off x="6242070" y="385819"/>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0" name="Oval 149"/>
          <p:cNvSpPr/>
          <p:nvPr/>
        </p:nvSpPr>
        <p:spPr>
          <a:xfrm>
            <a:off x="6306956" y="453822"/>
            <a:ext cx="1438102" cy="1438102"/>
          </a:xfrm>
          <a:prstGeom prst="ellipse">
            <a:avLst/>
          </a:prstGeom>
          <a:solidFill>
            <a:schemeClr val="accent4"/>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1" name="Oval 150"/>
          <p:cNvSpPr/>
          <p:nvPr/>
        </p:nvSpPr>
        <p:spPr>
          <a:xfrm>
            <a:off x="6721193" y="1597630"/>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2" name="Oval 151"/>
          <p:cNvSpPr/>
          <p:nvPr/>
        </p:nvSpPr>
        <p:spPr>
          <a:xfrm>
            <a:off x="6780443" y="166022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3" name="Picture 152"/>
          <p:cNvPicPr>
            <a:picLocks noChangeAspect="1"/>
          </p:cNvPicPr>
          <p:nvPr/>
        </p:nvPicPr>
        <p:blipFill>
          <a:blip r:embed="rId8"/>
          <a:stretch>
            <a:fillRect/>
          </a:stretch>
        </p:blipFill>
        <p:spPr>
          <a:xfrm>
            <a:off x="6751560" y="1631276"/>
            <a:ext cx="564132" cy="562896"/>
          </a:xfrm>
          <a:prstGeom prst="rect">
            <a:avLst/>
          </a:prstGeom>
        </p:spPr>
      </p:pic>
      <p:pic>
        <p:nvPicPr>
          <p:cNvPr id="154" name="Picture 4" descr="Eye Free Icon"/>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500761" y="497593"/>
            <a:ext cx="1065728" cy="1257428"/>
          </a:xfrm>
          <a:prstGeom prst="rect">
            <a:avLst/>
          </a:prstGeom>
          <a:noFill/>
          <a:extLst>
            <a:ext uri="{909E8E84-426E-40DD-AFC4-6F175D3DCCD1}">
              <a14:hiddenFill xmlns:a14="http://schemas.microsoft.com/office/drawing/2010/main">
                <a:solidFill>
                  <a:srgbClr val="FFFFFF"/>
                </a:solidFill>
              </a14:hiddenFill>
            </a:ext>
          </a:extLst>
        </p:spPr>
      </p:pic>
      <p:sp>
        <p:nvSpPr>
          <p:cNvPr id="155" name="Oval 154"/>
          <p:cNvSpPr/>
          <p:nvPr/>
        </p:nvSpPr>
        <p:spPr>
          <a:xfrm>
            <a:off x="4455150" y="362326"/>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6" name="Oval 155"/>
          <p:cNvSpPr/>
          <p:nvPr/>
        </p:nvSpPr>
        <p:spPr>
          <a:xfrm>
            <a:off x="4520036" y="430329"/>
            <a:ext cx="1438102" cy="1438102"/>
          </a:xfrm>
          <a:prstGeom prst="ellipse">
            <a:avLst/>
          </a:prstGeom>
          <a:solidFill>
            <a:srgbClr val="00206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7" name="Oval 156"/>
          <p:cNvSpPr/>
          <p:nvPr/>
        </p:nvSpPr>
        <p:spPr>
          <a:xfrm>
            <a:off x="4934273" y="1574137"/>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Oval 157"/>
          <p:cNvSpPr/>
          <p:nvPr/>
        </p:nvSpPr>
        <p:spPr>
          <a:xfrm>
            <a:off x="4993523" y="1636728"/>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9" name="Picture 158"/>
          <p:cNvPicPr>
            <a:picLocks noChangeAspect="1"/>
          </p:cNvPicPr>
          <p:nvPr/>
        </p:nvPicPr>
        <p:blipFill>
          <a:blip r:embed="rId3"/>
          <a:stretch>
            <a:fillRect/>
          </a:stretch>
        </p:blipFill>
        <p:spPr>
          <a:xfrm>
            <a:off x="4993523" y="1639037"/>
            <a:ext cx="506368" cy="502688"/>
          </a:xfrm>
          <a:prstGeom prst="rect">
            <a:avLst/>
          </a:prstGeom>
        </p:spPr>
      </p:pic>
      <p:pic>
        <p:nvPicPr>
          <p:cNvPr id="160" name="Picture 159"/>
          <p:cNvPicPr>
            <a:picLocks noChangeAspect="1"/>
          </p:cNvPicPr>
          <p:nvPr/>
        </p:nvPicPr>
        <p:blipFill>
          <a:blip r:embed="rId7">
            <a:lum bright="70000" contrast="-70000"/>
          </a:blip>
          <a:stretch>
            <a:fillRect/>
          </a:stretch>
        </p:blipFill>
        <p:spPr>
          <a:xfrm>
            <a:off x="4768833" y="766987"/>
            <a:ext cx="962271" cy="696205"/>
          </a:xfrm>
          <a:prstGeom prst="rect">
            <a:avLst/>
          </a:prstGeom>
        </p:spPr>
      </p:pic>
      <p:pic>
        <p:nvPicPr>
          <p:cNvPr id="161" name="Picture 160"/>
          <p:cNvPicPr>
            <a:picLocks noChangeAspect="1"/>
          </p:cNvPicPr>
          <p:nvPr/>
        </p:nvPicPr>
        <p:blipFill>
          <a:blip r:embed="rId11"/>
          <a:stretch>
            <a:fillRect/>
          </a:stretch>
        </p:blipFill>
        <p:spPr>
          <a:xfrm>
            <a:off x="2393720" y="-2314056"/>
            <a:ext cx="1615580" cy="1889924"/>
          </a:xfrm>
          <a:prstGeom prst="rect">
            <a:avLst/>
          </a:prstGeom>
        </p:spPr>
      </p:pic>
      <p:pic>
        <p:nvPicPr>
          <p:cNvPr id="162" name="Picture 161"/>
          <p:cNvPicPr>
            <a:picLocks noChangeAspect="1"/>
          </p:cNvPicPr>
          <p:nvPr/>
        </p:nvPicPr>
        <p:blipFill>
          <a:blip r:embed="rId12"/>
          <a:stretch>
            <a:fillRect/>
          </a:stretch>
        </p:blipFill>
        <p:spPr>
          <a:xfrm>
            <a:off x="4367259" y="-2982156"/>
            <a:ext cx="1615580" cy="1883827"/>
          </a:xfrm>
          <a:prstGeom prst="rect">
            <a:avLst/>
          </a:prstGeom>
        </p:spPr>
      </p:pic>
      <p:pic>
        <p:nvPicPr>
          <p:cNvPr id="163" name="Picture 162"/>
          <p:cNvPicPr>
            <a:picLocks noChangeAspect="1"/>
          </p:cNvPicPr>
          <p:nvPr/>
        </p:nvPicPr>
        <p:blipFill>
          <a:blip r:embed="rId13"/>
          <a:stretch>
            <a:fillRect/>
          </a:stretch>
        </p:blipFill>
        <p:spPr>
          <a:xfrm>
            <a:off x="6629000" y="-2251613"/>
            <a:ext cx="1621677" cy="1889924"/>
          </a:xfrm>
          <a:prstGeom prst="rect">
            <a:avLst/>
          </a:prstGeom>
        </p:spPr>
      </p:pic>
      <p:sp>
        <p:nvSpPr>
          <p:cNvPr id="164" name="Oval 163"/>
          <p:cNvSpPr/>
          <p:nvPr/>
        </p:nvSpPr>
        <p:spPr>
          <a:xfrm>
            <a:off x="-1330995" y="5110647"/>
            <a:ext cx="1438102" cy="1438102"/>
          </a:xfrm>
          <a:prstGeom prst="ellipse">
            <a:avLst/>
          </a:prstGeom>
          <a:solidFill>
            <a:schemeClr val="accent4"/>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5" name="Picture 4" descr="Eye Free Icon"/>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137190" y="5154418"/>
            <a:ext cx="1065728" cy="1257428"/>
          </a:xfrm>
          <a:prstGeom prst="rect">
            <a:avLst/>
          </a:prstGeom>
          <a:noFill/>
          <a:extLst>
            <a:ext uri="{909E8E84-426E-40DD-AFC4-6F175D3DCCD1}">
              <a14:hiddenFill xmlns:a14="http://schemas.microsoft.com/office/drawing/2010/main">
                <a:solidFill>
                  <a:srgbClr val="FFFFFF"/>
                </a:solidFill>
              </a14:hiddenFill>
            </a:ext>
          </a:extLst>
        </p:spPr>
      </p:pic>
      <p:sp>
        <p:nvSpPr>
          <p:cNvPr id="145" name="Oval 144"/>
          <p:cNvSpPr/>
          <p:nvPr/>
        </p:nvSpPr>
        <p:spPr>
          <a:xfrm>
            <a:off x="-916260" y="6254515"/>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6" name="Oval 145"/>
          <p:cNvSpPr/>
          <p:nvPr/>
        </p:nvSpPr>
        <p:spPr>
          <a:xfrm>
            <a:off x="-857010" y="631710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7" name="Picture 14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6824" y="6395175"/>
            <a:ext cx="365896" cy="365896"/>
          </a:xfrm>
          <a:prstGeom prst="rect">
            <a:avLst/>
          </a:prstGeom>
        </p:spPr>
      </p:pic>
      <p:pic>
        <p:nvPicPr>
          <p:cNvPr id="2" name="Picture 1"/>
          <p:cNvPicPr>
            <a:picLocks noChangeAspect="1"/>
          </p:cNvPicPr>
          <p:nvPr/>
        </p:nvPicPr>
        <p:blipFill>
          <a:blip r:embed="rId14"/>
          <a:stretch>
            <a:fillRect/>
          </a:stretch>
        </p:blipFill>
        <p:spPr>
          <a:xfrm>
            <a:off x="9536877" y="-1252845"/>
            <a:ext cx="1333500" cy="1333500"/>
          </a:xfrm>
          <a:prstGeom prst="rect">
            <a:avLst/>
          </a:prstGeom>
        </p:spPr>
      </p:pic>
      <p:sp>
        <p:nvSpPr>
          <p:cNvPr id="3" name="Rectangle 2"/>
          <p:cNvSpPr/>
          <p:nvPr/>
        </p:nvSpPr>
        <p:spPr>
          <a:xfrm>
            <a:off x="8567623" y="680132"/>
            <a:ext cx="1333500" cy="13335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3"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22350" y="900265"/>
            <a:ext cx="660334" cy="854756"/>
          </a:xfrm>
          <a:prstGeom prst="rect">
            <a:avLst/>
          </a:prstGeom>
          <a:noFill/>
          <a:extLst>
            <a:ext uri="{909E8E84-426E-40DD-AFC4-6F175D3DCCD1}">
              <a14:hiddenFill xmlns:a14="http://schemas.microsoft.com/office/drawing/2010/main">
                <a:solidFill>
                  <a:srgbClr val="FFFFFF"/>
                </a:solidFill>
              </a14:hiddenFill>
            </a:ext>
          </a:extLst>
        </p:spPr>
      </p:pic>
      <p:sp>
        <p:nvSpPr>
          <p:cNvPr id="166" name="Rectangle 165"/>
          <p:cNvSpPr/>
          <p:nvPr/>
        </p:nvSpPr>
        <p:spPr>
          <a:xfrm>
            <a:off x="8567623" y="2413308"/>
            <a:ext cx="1333500" cy="13335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Oval 15"/>
          <p:cNvSpPr/>
          <p:nvPr/>
        </p:nvSpPr>
        <p:spPr>
          <a:xfrm>
            <a:off x="8759315" y="2600526"/>
            <a:ext cx="950116" cy="950116"/>
          </a:xfrm>
          <a:prstGeom prst="ellipse">
            <a:avLst/>
          </a:prstGeom>
          <a:solidFill>
            <a:srgbClr val="FFC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7"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98719" y="2739629"/>
            <a:ext cx="493168" cy="638372"/>
          </a:xfrm>
          <a:prstGeom prst="rect">
            <a:avLst/>
          </a:prstGeom>
          <a:noFill/>
          <a:extLst>
            <a:ext uri="{909E8E84-426E-40DD-AFC4-6F175D3DCCD1}">
              <a14:hiddenFill xmlns:a14="http://schemas.microsoft.com/office/drawing/2010/main">
                <a:solidFill>
                  <a:srgbClr val="FFFFFF"/>
                </a:solidFill>
              </a14:hiddenFill>
            </a:ext>
          </a:extLst>
        </p:spPr>
      </p:pic>
      <p:sp>
        <p:nvSpPr>
          <p:cNvPr id="168" name="Rectangle 167"/>
          <p:cNvSpPr/>
          <p:nvPr/>
        </p:nvSpPr>
        <p:spPr>
          <a:xfrm>
            <a:off x="6477925" y="2413308"/>
            <a:ext cx="1333500" cy="13335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9" name="Oval 168"/>
          <p:cNvSpPr/>
          <p:nvPr/>
        </p:nvSpPr>
        <p:spPr>
          <a:xfrm>
            <a:off x="6669617" y="2600526"/>
            <a:ext cx="950116" cy="950116"/>
          </a:xfrm>
          <a:prstGeom prst="ellipse">
            <a:avLst/>
          </a:prstGeom>
          <a:solidFill>
            <a:srgbClr val="002060"/>
          </a:solidFill>
          <a:ln w="9525">
            <a:solidFill>
              <a:schemeClr val="bg1"/>
            </a:solidFill>
          </a:ln>
          <a:scene3d>
            <a:camera prst="orthographicFront"/>
            <a:lightRig rig="threePt" dir="t"/>
          </a:scene3d>
          <a:sp3d>
            <a:bevelT w="190500" h="190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0"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55113" y="2785314"/>
            <a:ext cx="493168" cy="638372"/>
          </a:xfrm>
          <a:prstGeom prst="rect">
            <a:avLst/>
          </a:prstGeom>
          <a:noFill/>
          <a:extLst>
            <a:ext uri="{909E8E84-426E-40DD-AFC4-6F175D3DCCD1}">
              <a14:hiddenFill xmlns:a14="http://schemas.microsoft.com/office/drawing/2010/main">
                <a:solidFill>
                  <a:srgbClr val="FFFFFF"/>
                </a:solidFill>
              </a14:hiddenFill>
            </a:ext>
          </a:extLst>
        </p:spPr>
      </p:pic>
      <p:pic>
        <p:nvPicPr>
          <p:cNvPr id="171" name="Picture 170"/>
          <p:cNvPicPr>
            <a:picLocks noChangeAspect="1"/>
          </p:cNvPicPr>
          <p:nvPr/>
        </p:nvPicPr>
        <p:blipFill>
          <a:blip r:embed="rId7">
            <a:lum bright="70000" contrast="-70000"/>
          </a:blip>
          <a:stretch>
            <a:fillRect/>
          </a:stretch>
        </p:blipFill>
        <p:spPr>
          <a:xfrm>
            <a:off x="6847311" y="2861572"/>
            <a:ext cx="609042" cy="440644"/>
          </a:xfrm>
          <a:prstGeom prst="rect">
            <a:avLst/>
          </a:prstGeom>
        </p:spPr>
      </p:pic>
      <p:sp>
        <p:nvSpPr>
          <p:cNvPr id="172" name="Rectangle 171"/>
          <p:cNvSpPr/>
          <p:nvPr/>
        </p:nvSpPr>
        <p:spPr>
          <a:xfrm>
            <a:off x="2974651" y="2413308"/>
            <a:ext cx="1333500" cy="13335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3" name="Oval 172"/>
          <p:cNvSpPr/>
          <p:nvPr/>
        </p:nvSpPr>
        <p:spPr>
          <a:xfrm>
            <a:off x="3166343" y="2600526"/>
            <a:ext cx="950116" cy="950116"/>
          </a:xfrm>
          <a:prstGeom prst="ellipse">
            <a:avLst/>
          </a:prstGeom>
          <a:solidFill>
            <a:srgbClr val="FFC000"/>
          </a:solidFill>
          <a:ln w="9525">
            <a:solidFill>
              <a:schemeClr val="tx1">
                <a:lumMod val="75000"/>
                <a:lumOff val="25000"/>
              </a:schemeClr>
            </a:solidFill>
          </a:ln>
          <a:scene3d>
            <a:camera prst="orthographicFront"/>
            <a:lightRig rig="threePt" dir="t"/>
          </a:scene3d>
          <a:sp3d>
            <a:bevelT w="190500" h="190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4"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05747" y="2739629"/>
            <a:ext cx="493168" cy="638372"/>
          </a:xfrm>
          <a:prstGeom prst="rect">
            <a:avLst/>
          </a:prstGeom>
          <a:noFill/>
          <a:extLst>
            <a:ext uri="{909E8E84-426E-40DD-AFC4-6F175D3DCCD1}">
              <a14:hiddenFill xmlns:a14="http://schemas.microsoft.com/office/drawing/2010/main">
                <a:solidFill>
                  <a:srgbClr val="FFFFFF"/>
                </a:solidFill>
              </a14:hiddenFill>
            </a:ext>
          </a:extLst>
        </p:spPr>
      </p:pic>
      <p:sp>
        <p:nvSpPr>
          <p:cNvPr id="175" name="Rectangle 174"/>
          <p:cNvSpPr/>
          <p:nvPr/>
        </p:nvSpPr>
        <p:spPr>
          <a:xfrm>
            <a:off x="1263935" y="2413308"/>
            <a:ext cx="1333500" cy="13335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6" name="Oval 175"/>
          <p:cNvSpPr/>
          <p:nvPr/>
        </p:nvSpPr>
        <p:spPr>
          <a:xfrm>
            <a:off x="1455627" y="2600526"/>
            <a:ext cx="950116" cy="950116"/>
          </a:xfrm>
          <a:prstGeom prst="ellipse">
            <a:avLst/>
          </a:prstGeom>
          <a:solidFill>
            <a:schemeClr val="bg1">
              <a:lumMod val="85000"/>
            </a:schemeClr>
          </a:solidFill>
          <a:ln w="9525">
            <a:solidFill>
              <a:schemeClr val="tx1">
                <a:lumMod val="75000"/>
                <a:lumOff val="25000"/>
              </a:schemeClr>
            </a:solidFill>
          </a:ln>
          <a:scene3d>
            <a:camera prst="orthographicFront"/>
            <a:lightRig rig="threePt" dir="t"/>
          </a:scene3d>
          <a:sp3d>
            <a:bevelT w="190500" h="190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8" name="Picture 4" descr="Eye Free Icon"/>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597022" y="2664651"/>
            <a:ext cx="671816" cy="792660"/>
          </a:xfrm>
          <a:prstGeom prst="rect">
            <a:avLst/>
          </a:prstGeom>
          <a:noFill/>
          <a:extLst>
            <a:ext uri="{909E8E84-426E-40DD-AFC4-6F175D3DCCD1}">
              <a14:hiddenFill xmlns:a14="http://schemas.microsoft.com/office/drawing/2010/main">
                <a:solidFill>
                  <a:srgbClr val="FFFFFF"/>
                </a:solidFill>
              </a14:hiddenFill>
            </a:ext>
          </a:extLst>
        </p:spPr>
      </p:pic>
      <p:sp>
        <p:nvSpPr>
          <p:cNvPr id="109" name="Rectangle 108"/>
          <p:cNvSpPr/>
          <p:nvPr/>
        </p:nvSpPr>
        <p:spPr>
          <a:xfrm>
            <a:off x="-636673" y="2413308"/>
            <a:ext cx="1333500" cy="13335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0" name="Oval 109"/>
          <p:cNvSpPr/>
          <p:nvPr/>
        </p:nvSpPr>
        <p:spPr>
          <a:xfrm>
            <a:off x="-444981" y="2600526"/>
            <a:ext cx="950116" cy="950116"/>
          </a:xfrm>
          <a:prstGeom prst="ellipse">
            <a:avLst/>
          </a:prstGeom>
          <a:solidFill>
            <a:srgbClr val="00B050"/>
          </a:solidFill>
          <a:ln w="9525">
            <a:solidFill>
              <a:schemeClr val="tx1">
                <a:lumMod val="75000"/>
                <a:lumOff val="25000"/>
              </a:schemeClr>
            </a:solidFill>
          </a:ln>
          <a:scene3d>
            <a:camera prst="orthographicFront"/>
            <a:lightRig rig="threePt" dir="t"/>
          </a:scene3d>
          <a:sp3d>
            <a:bevelT w="190500" h="190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2" name="Picture 111"/>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81486" y="2758419"/>
            <a:ext cx="423926" cy="596379"/>
          </a:xfrm>
          <a:prstGeom prst="rect">
            <a:avLst/>
          </a:prstGeom>
        </p:spPr>
      </p:pic>
      <p:pic>
        <p:nvPicPr>
          <p:cNvPr id="111" name="Picture 110"/>
          <p:cNvPicPr>
            <a:picLocks noChangeAspect="1"/>
          </p:cNvPicPr>
          <p:nvPr/>
        </p:nvPicPr>
        <p:blipFill rotWithShape="1">
          <a:blip r:embed="rId16"/>
          <a:srcRect l="10818" t="1291"/>
          <a:stretch/>
        </p:blipFill>
        <p:spPr>
          <a:xfrm>
            <a:off x="5015114" y="5220912"/>
            <a:ext cx="907420" cy="905066"/>
          </a:xfrm>
          <a:prstGeom prst="ellipse">
            <a:avLst/>
          </a:prstGeom>
        </p:spPr>
      </p:pic>
      <p:pic>
        <p:nvPicPr>
          <p:cNvPr id="113" name="Picture 112"/>
          <p:cNvPicPr>
            <a:picLocks noChangeAspect="1"/>
          </p:cNvPicPr>
          <p:nvPr/>
        </p:nvPicPr>
        <p:blipFill>
          <a:blip r:embed="rId17"/>
          <a:stretch>
            <a:fillRect/>
          </a:stretch>
        </p:blipFill>
        <p:spPr>
          <a:xfrm>
            <a:off x="3848412" y="5108968"/>
            <a:ext cx="1118859" cy="1118859"/>
          </a:xfrm>
          <a:prstGeom prst="rect">
            <a:avLst/>
          </a:prstGeom>
        </p:spPr>
      </p:pic>
      <p:sp>
        <p:nvSpPr>
          <p:cNvPr id="114" name="Rectangle 113"/>
          <p:cNvSpPr/>
          <p:nvPr/>
        </p:nvSpPr>
        <p:spPr>
          <a:xfrm>
            <a:off x="82704" y="-1059822"/>
            <a:ext cx="1333500" cy="13335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7" name="Picture 116"/>
          <p:cNvPicPr>
            <a:picLocks noChangeAspect="1"/>
          </p:cNvPicPr>
          <p:nvPr/>
        </p:nvPicPr>
        <p:blipFill rotWithShape="1">
          <a:blip r:embed="rId16"/>
          <a:srcRect l="10818" t="1291"/>
          <a:stretch/>
        </p:blipFill>
        <p:spPr>
          <a:xfrm>
            <a:off x="804811" y="-665811"/>
            <a:ext cx="545308" cy="543892"/>
          </a:xfrm>
          <a:prstGeom prst="ellipse">
            <a:avLst/>
          </a:prstGeom>
        </p:spPr>
      </p:pic>
      <p:pic>
        <p:nvPicPr>
          <p:cNvPr id="118" name="Picture 117"/>
          <p:cNvPicPr>
            <a:picLocks noChangeAspect="1"/>
          </p:cNvPicPr>
          <p:nvPr/>
        </p:nvPicPr>
        <p:blipFill>
          <a:blip r:embed="rId17"/>
          <a:stretch>
            <a:fillRect/>
          </a:stretch>
        </p:blipFill>
        <p:spPr>
          <a:xfrm>
            <a:off x="124264" y="-726759"/>
            <a:ext cx="637811" cy="637811"/>
          </a:xfrm>
          <a:prstGeom prst="rect">
            <a:avLst/>
          </a:prstGeom>
        </p:spPr>
      </p:pic>
    </p:spTree>
    <p:extLst>
      <p:ext uri="{BB962C8B-B14F-4D97-AF65-F5344CB8AC3E}">
        <p14:creationId xmlns:p14="http://schemas.microsoft.com/office/powerpoint/2010/main" val="30557255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98270" y="1914525"/>
            <a:ext cx="8572500" cy="1428750"/>
          </a:xfrm>
          <a:prstGeom prst="rect">
            <a:avLst/>
          </a:prstGeom>
        </p:spPr>
      </p:pic>
      <p:pic>
        <p:nvPicPr>
          <p:cNvPr id="5" name="Picture 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08264" y="2152809"/>
            <a:ext cx="825496" cy="106854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398270" y="2916555"/>
            <a:ext cx="8572500" cy="426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 name="Picture 6"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1329690" y="2152809"/>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13274" y="2152809"/>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2834700" y="2152809"/>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18284" y="2152809"/>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4339710" y="2152809"/>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23294" y="2152809"/>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5844720" y="2152809"/>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28304" y="2152809"/>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7349730" y="2152809"/>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33314" y="2152809"/>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8854740" y="2152809"/>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08264" y="3819843"/>
            <a:ext cx="825496" cy="1068546"/>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p:cNvSpPr/>
          <p:nvPr/>
        </p:nvSpPr>
        <p:spPr>
          <a:xfrm>
            <a:off x="1398270" y="4583589"/>
            <a:ext cx="8987790" cy="426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 name="Picture 20"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1329690" y="3819843"/>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13274" y="3819843"/>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2834700" y="3819843"/>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18284" y="3819843"/>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4339710" y="3819843"/>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23294" y="3819843"/>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5844720" y="3819843"/>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7"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28304" y="3819843"/>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7349730" y="3819843"/>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29"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33314" y="3819843"/>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8854740" y="3819843"/>
            <a:ext cx="825496" cy="1068546"/>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31"/>
          <p:cNvPicPr>
            <a:picLocks noChangeAspect="1"/>
          </p:cNvPicPr>
          <p:nvPr/>
        </p:nvPicPr>
        <p:blipFill>
          <a:blip r:embed="rId4"/>
          <a:stretch>
            <a:fillRect/>
          </a:stretch>
        </p:blipFill>
        <p:spPr>
          <a:xfrm>
            <a:off x="1345110" y="4892465"/>
            <a:ext cx="9132600" cy="1188823"/>
          </a:xfrm>
          <a:prstGeom prst="rect">
            <a:avLst/>
          </a:prstGeom>
        </p:spPr>
      </p:pic>
    </p:spTree>
    <p:extLst>
      <p:ext uri="{BB962C8B-B14F-4D97-AF65-F5344CB8AC3E}">
        <p14:creationId xmlns:p14="http://schemas.microsoft.com/office/powerpoint/2010/main" val="28317152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Rounded Rectangle 50"/>
          <p:cNvSpPr/>
          <p:nvPr/>
        </p:nvSpPr>
        <p:spPr>
          <a:xfrm>
            <a:off x="872611" y="4742369"/>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 name="Rounded Rectangle 51"/>
          <p:cNvSpPr/>
          <p:nvPr/>
        </p:nvSpPr>
        <p:spPr>
          <a:xfrm>
            <a:off x="950079" y="480827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 name="Oval 52"/>
          <p:cNvSpPr/>
          <p:nvPr/>
        </p:nvSpPr>
        <p:spPr>
          <a:xfrm>
            <a:off x="1232367" y="5201095"/>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 name="Flowchart: Terminator 53"/>
          <p:cNvSpPr/>
          <p:nvPr/>
        </p:nvSpPr>
        <p:spPr>
          <a:xfrm>
            <a:off x="1069900" y="716438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 name="Oval 54"/>
          <p:cNvSpPr/>
          <p:nvPr/>
        </p:nvSpPr>
        <p:spPr>
          <a:xfrm>
            <a:off x="2492653" y="716040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6"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35761" y="7203943"/>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57" name="Flowchart: Terminator 56"/>
          <p:cNvSpPr/>
          <p:nvPr/>
        </p:nvSpPr>
        <p:spPr>
          <a:xfrm>
            <a:off x="1464231" y="474810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8" name="Picture 57"/>
          <p:cNvPicPr>
            <a:picLocks noChangeAspect="1"/>
          </p:cNvPicPr>
          <p:nvPr/>
        </p:nvPicPr>
        <p:blipFill>
          <a:blip r:embed="rId3"/>
          <a:stretch>
            <a:fillRect/>
          </a:stretch>
        </p:blipFill>
        <p:spPr>
          <a:xfrm>
            <a:off x="1878009" y="4796788"/>
            <a:ext cx="273817" cy="271828"/>
          </a:xfrm>
          <a:prstGeom prst="rect">
            <a:avLst/>
          </a:prstGeom>
        </p:spPr>
      </p:pic>
      <p:pic>
        <p:nvPicPr>
          <p:cNvPr id="62" name="Picture 4" descr="Free icône de feu 1188470 PNG with Transparent Backgroun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78222" y="7208311"/>
            <a:ext cx="307446" cy="353778"/>
          </a:xfrm>
          <a:prstGeom prst="rect">
            <a:avLst/>
          </a:prstGeom>
          <a:noFill/>
          <a:extLst>
            <a:ext uri="{909E8E84-426E-40DD-AFC4-6F175D3DCCD1}">
              <a14:hiddenFill xmlns:a14="http://schemas.microsoft.com/office/drawing/2010/main">
                <a:solidFill>
                  <a:srgbClr val="FFFFFF"/>
                </a:solidFill>
              </a14:hiddenFill>
            </a:ext>
          </a:extLst>
        </p:spPr>
      </p:pic>
      <p:pic>
        <p:nvPicPr>
          <p:cNvPr id="67" name="Picture 4" descr="Free icône de feu 1188470 PNG with Transparent Background"/>
          <p:cNvPicPr>
            <a:picLocks noChangeAspect="1" noChangeArrowheads="1"/>
          </p:cNvPicPr>
          <p:nvPr/>
        </p:nvPicPr>
        <p:blipFill>
          <a:blip r:embed="rId4" cstate="print">
            <a:lum bright="70000" contrast="-70000"/>
            <a:extLst>
              <a:ext uri="{28A0092B-C50C-407E-A947-70E740481C1C}">
                <a14:useLocalDpi xmlns:a14="http://schemas.microsoft.com/office/drawing/2010/main" val="0"/>
              </a:ext>
            </a:extLst>
          </a:blip>
          <a:srcRect/>
          <a:stretch>
            <a:fillRect/>
          </a:stretch>
        </p:blipFill>
        <p:spPr bwMode="auto">
          <a:xfrm>
            <a:off x="1657613" y="5394588"/>
            <a:ext cx="756186" cy="978830"/>
          </a:xfrm>
          <a:prstGeom prst="rect">
            <a:avLst/>
          </a:prstGeom>
          <a:noFill/>
          <a:extLst>
            <a:ext uri="{909E8E84-426E-40DD-AFC4-6F175D3DCCD1}">
              <a14:hiddenFill xmlns:a14="http://schemas.microsoft.com/office/drawing/2010/main">
                <a:solidFill>
                  <a:srgbClr val="FFFFFF"/>
                </a:solidFill>
              </a14:hiddenFill>
            </a:ext>
          </a:extLst>
        </p:spPr>
      </p:pic>
      <p:sp>
        <p:nvSpPr>
          <p:cNvPr id="60" name="Oval 59"/>
          <p:cNvSpPr/>
          <p:nvPr/>
        </p:nvSpPr>
        <p:spPr>
          <a:xfrm>
            <a:off x="1297253" y="526909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3" name="Oval 62"/>
          <p:cNvSpPr/>
          <p:nvPr/>
        </p:nvSpPr>
        <p:spPr>
          <a:xfrm>
            <a:off x="1708897" y="6411120"/>
            <a:ext cx="624868" cy="624868"/>
          </a:xfrm>
          <a:prstGeom prst="ellipse">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4" name="Oval 63"/>
          <p:cNvSpPr/>
          <p:nvPr/>
        </p:nvSpPr>
        <p:spPr>
          <a:xfrm>
            <a:off x="1768147" y="647371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5" name="Picture 6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58333" y="6551780"/>
            <a:ext cx="365896" cy="365896"/>
          </a:xfrm>
          <a:prstGeom prst="rect">
            <a:avLst/>
          </a:prstGeom>
        </p:spPr>
      </p:pic>
      <p:sp>
        <p:nvSpPr>
          <p:cNvPr id="86" name="TextBox 85"/>
          <p:cNvSpPr txBox="1"/>
          <p:nvPr/>
        </p:nvSpPr>
        <p:spPr>
          <a:xfrm>
            <a:off x="1194769" y="7160853"/>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92" name="Rounded Rectangle 91"/>
          <p:cNvSpPr/>
          <p:nvPr/>
        </p:nvSpPr>
        <p:spPr>
          <a:xfrm>
            <a:off x="6730963" y="4742369"/>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3" name="Rounded Rectangle 92"/>
          <p:cNvSpPr/>
          <p:nvPr/>
        </p:nvSpPr>
        <p:spPr>
          <a:xfrm>
            <a:off x="6808431" y="480827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4" name="Oval 93"/>
          <p:cNvSpPr/>
          <p:nvPr/>
        </p:nvSpPr>
        <p:spPr>
          <a:xfrm>
            <a:off x="7090719" y="5201095"/>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5" name="Flowchart: Terminator 94"/>
          <p:cNvSpPr/>
          <p:nvPr/>
        </p:nvSpPr>
        <p:spPr>
          <a:xfrm>
            <a:off x="6928252" y="716438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Oval 95"/>
          <p:cNvSpPr/>
          <p:nvPr/>
        </p:nvSpPr>
        <p:spPr>
          <a:xfrm>
            <a:off x="8351005" y="716040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7"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94113" y="7203308"/>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98" name="Flowchart: Terminator 97"/>
          <p:cNvSpPr/>
          <p:nvPr/>
        </p:nvSpPr>
        <p:spPr>
          <a:xfrm>
            <a:off x="7322583" y="474810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9" name="Picture 98"/>
          <p:cNvPicPr>
            <a:picLocks noChangeAspect="1"/>
          </p:cNvPicPr>
          <p:nvPr/>
        </p:nvPicPr>
        <p:blipFill>
          <a:blip r:embed="rId3"/>
          <a:stretch>
            <a:fillRect/>
          </a:stretch>
        </p:blipFill>
        <p:spPr>
          <a:xfrm>
            <a:off x="7736361" y="4796788"/>
            <a:ext cx="273817" cy="271828"/>
          </a:xfrm>
          <a:prstGeom prst="rect">
            <a:avLst/>
          </a:prstGeom>
        </p:spPr>
      </p:pic>
      <p:sp>
        <p:nvSpPr>
          <p:cNvPr id="101" name="Oval 100"/>
          <p:cNvSpPr/>
          <p:nvPr/>
        </p:nvSpPr>
        <p:spPr>
          <a:xfrm>
            <a:off x="7155605" y="526909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 name="Oval 101"/>
          <p:cNvSpPr/>
          <p:nvPr/>
        </p:nvSpPr>
        <p:spPr>
          <a:xfrm>
            <a:off x="7567249" y="6411120"/>
            <a:ext cx="624868" cy="624868"/>
          </a:xfrm>
          <a:prstGeom prst="ellipse">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3" name="Oval 102"/>
          <p:cNvSpPr/>
          <p:nvPr/>
        </p:nvSpPr>
        <p:spPr>
          <a:xfrm>
            <a:off x="7626499" y="647371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4" name="Picture 10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716685" y="6551780"/>
            <a:ext cx="365896" cy="365896"/>
          </a:xfrm>
          <a:prstGeom prst="rect">
            <a:avLst/>
          </a:prstGeom>
        </p:spPr>
      </p:pic>
      <p:pic>
        <p:nvPicPr>
          <p:cNvPr id="105" name="Picture 104"/>
          <p:cNvPicPr>
            <a:picLocks noChangeAspect="1"/>
          </p:cNvPicPr>
          <p:nvPr/>
        </p:nvPicPr>
        <p:blipFill>
          <a:blip r:embed="rId6"/>
          <a:stretch>
            <a:fillRect/>
          </a:stretch>
        </p:blipFill>
        <p:spPr>
          <a:xfrm>
            <a:off x="7051920" y="7254512"/>
            <a:ext cx="365792" cy="286537"/>
          </a:xfrm>
          <a:prstGeom prst="rect">
            <a:avLst/>
          </a:prstGeom>
        </p:spPr>
      </p:pic>
      <p:sp>
        <p:nvSpPr>
          <p:cNvPr id="106" name="TextBox 105"/>
          <p:cNvSpPr txBox="1"/>
          <p:nvPr/>
        </p:nvSpPr>
        <p:spPr>
          <a:xfrm>
            <a:off x="7258600" y="7158313"/>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107" name="Oval 106"/>
          <p:cNvSpPr/>
          <p:nvPr/>
        </p:nvSpPr>
        <p:spPr>
          <a:xfrm>
            <a:off x="7809870" y="7215940"/>
            <a:ext cx="348690" cy="34869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b="1" dirty="0" smtClean="0">
                <a:solidFill>
                  <a:schemeClr val="tx1"/>
                </a:solidFill>
                <a:latin typeface="Verdana" panose="020B0604030504040204" pitchFamily="34" charset="0"/>
                <a:ea typeface="Verdana" panose="020B0604030504040204" pitchFamily="34" charset="0"/>
                <a:cs typeface="Arial" panose="020B0604020202020204" pitchFamily="34" charset="0"/>
              </a:rPr>
              <a:t>?</a:t>
            </a:r>
            <a:endParaRPr lang="fr-FR" b="1" dirty="0">
              <a:solidFill>
                <a:schemeClr val="tx1"/>
              </a:solidFill>
              <a:latin typeface="Verdana" panose="020B0604030504040204" pitchFamily="34" charset="0"/>
              <a:ea typeface="Verdana" panose="020B0604030504040204" pitchFamily="34" charset="0"/>
              <a:cs typeface="Arial" panose="020B0604020202020204" pitchFamily="34" charset="0"/>
            </a:endParaRPr>
          </a:p>
        </p:txBody>
      </p:sp>
      <p:pic>
        <p:nvPicPr>
          <p:cNvPr id="108" name="Picture 107"/>
          <p:cNvPicPr>
            <a:picLocks noChangeAspect="1"/>
          </p:cNvPicPr>
          <p:nvPr/>
        </p:nvPicPr>
        <p:blipFill>
          <a:blip r:embed="rId7">
            <a:lum bright="70000" contrast="-70000"/>
          </a:blip>
          <a:stretch>
            <a:fillRect/>
          </a:stretch>
        </p:blipFill>
        <p:spPr>
          <a:xfrm>
            <a:off x="7415595" y="5607154"/>
            <a:ext cx="962271" cy="696205"/>
          </a:xfrm>
          <a:prstGeom prst="rect">
            <a:avLst/>
          </a:prstGeom>
        </p:spPr>
      </p:pic>
      <p:sp>
        <p:nvSpPr>
          <p:cNvPr id="133" name="Rounded Rectangle 132"/>
          <p:cNvSpPr/>
          <p:nvPr/>
        </p:nvSpPr>
        <p:spPr>
          <a:xfrm>
            <a:off x="-1752546" y="4585764"/>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Rounded Rectangle 133"/>
          <p:cNvSpPr/>
          <p:nvPr/>
        </p:nvSpPr>
        <p:spPr>
          <a:xfrm>
            <a:off x="-1675078" y="465167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Oval 134"/>
          <p:cNvSpPr/>
          <p:nvPr/>
        </p:nvSpPr>
        <p:spPr>
          <a:xfrm>
            <a:off x="-1392790" y="5044490"/>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6" name="Flowchart: Terminator 135"/>
          <p:cNvSpPr/>
          <p:nvPr/>
        </p:nvSpPr>
        <p:spPr>
          <a:xfrm>
            <a:off x="-1555257" y="7007783"/>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7" name="Oval 136"/>
          <p:cNvSpPr/>
          <p:nvPr/>
        </p:nvSpPr>
        <p:spPr>
          <a:xfrm>
            <a:off x="-132504" y="700379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8" name="Flowchart: Terminator 137"/>
          <p:cNvSpPr/>
          <p:nvPr/>
        </p:nvSpPr>
        <p:spPr>
          <a:xfrm>
            <a:off x="-1147329" y="4584567"/>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9" name="Picture 138"/>
          <p:cNvPicPr>
            <a:picLocks noChangeAspect="1"/>
          </p:cNvPicPr>
          <p:nvPr/>
        </p:nvPicPr>
        <p:blipFill>
          <a:blip r:embed="rId8"/>
          <a:stretch>
            <a:fillRect/>
          </a:stretch>
        </p:blipFill>
        <p:spPr>
          <a:xfrm>
            <a:off x="-749514" y="4610423"/>
            <a:ext cx="305053" cy="304387"/>
          </a:xfrm>
          <a:prstGeom prst="rect">
            <a:avLst/>
          </a:prstGeom>
        </p:spPr>
      </p:pic>
      <p:sp>
        <p:nvSpPr>
          <p:cNvPr id="140" name="TextBox 139"/>
          <p:cNvSpPr txBox="1"/>
          <p:nvPr/>
        </p:nvSpPr>
        <p:spPr>
          <a:xfrm>
            <a:off x="-949992" y="70063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pic>
        <p:nvPicPr>
          <p:cNvPr id="141" name="Picture 14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2837" y="7091037"/>
            <a:ext cx="271530" cy="271530"/>
          </a:xfrm>
          <a:prstGeom prst="rect">
            <a:avLst/>
          </a:prstGeom>
        </p:spPr>
      </p:pic>
      <p:pic>
        <p:nvPicPr>
          <p:cNvPr id="142" name="Picture 4" descr="Eye Free Icon"/>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277549" y="6975288"/>
            <a:ext cx="458002" cy="540386"/>
          </a:xfrm>
          <a:prstGeom prst="rect">
            <a:avLst/>
          </a:prstGeom>
          <a:noFill/>
          <a:extLst>
            <a:ext uri="{909E8E84-426E-40DD-AFC4-6F175D3DCCD1}">
              <a14:hiddenFill xmlns:a14="http://schemas.microsoft.com/office/drawing/2010/main">
                <a:solidFill>
                  <a:srgbClr val="FFFFFF"/>
                </a:solidFill>
              </a14:hiddenFill>
            </a:ext>
          </a:extLst>
        </p:spPr>
      </p:pic>
      <p:sp>
        <p:nvSpPr>
          <p:cNvPr id="144" name="Oval 143"/>
          <p:cNvSpPr/>
          <p:nvPr/>
        </p:nvSpPr>
        <p:spPr>
          <a:xfrm>
            <a:off x="-1327904" y="5112493"/>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9" name="Oval 148"/>
          <p:cNvSpPr/>
          <p:nvPr/>
        </p:nvSpPr>
        <p:spPr>
          <a:xfrm>
            <a:off x="6242070" y="385819"/>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0" name="Oval 149"/>
          <p:cNvSpPr/>
          <p:nvPr/>
        </p:nvSpPr>
        <p:spPr>
          <a:xfrm>
            <a:off x="6306956" y="453822"/>
            <a:ext cx="1438102" cy="1438102"/>
          </a:xfrm>
          <a:prstGeom prst="ellipse">
            <a:avLst/>
          </a:prstGeom>
          <a:solidFill>
            <a:schemeClr val="accent4"/>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1" name="Oval 150"/>
          <p:cNvSpPr/>
          <p:nvPr/>
        </p:nvSpPr>
        <p:spPr>
          <a:xfrm>
            <a:off x="6721193" y="1597630"/>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2" name="Oval 151"/>
          <p:cNvSpPr/>
          <p:nvPr/>
        </p:nvSpPr>
        <p:spPr>
          <a:xfrm>
            <a:off x="6780443" y="166022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3" name="Picture 152"/>
          <p:cNvPicPr>
            <a:picLocks noChangeAspect="1"/>
          </p:cNvPicPr>
          <p:nvPr/>
        </p:nvPicPr>
        <p:blipFill>
          <a:blip r:embed="rId8"/>
          <a:stretch>
            <a:fillRect/>
          </a:stretch>
        </p:blipFill>
        <p:spPr>
          <a:xfrm>
            <a:off x="6827875" y="1707424"/>
            <a:ext cx="411502" cy="410600"/>
          </a:xfrm>
          <a:prstGeom prst="rect">
            <a:avLst/>
          </a:prstGeom>
        </p:spPr>
      </p:pic>
      <p:pic>
        <p:nvPicPr>
          <p:cNvPr id="154" name="Picture 4" descr="Eye Free Icon"/>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500761" y="497593"/>
            <a:ext cx="1065728" cy="1257428"/>
          </a:xfrm>
          <a:prstGeom prst="rect">
            <a:avLst/>
          </a:prstGeom>
          <a:noFill/>
          <a:extLst>
            <a:ext uri="{909E8E84-426E-40DD-AFC4-6F175D3DCCD1}">
              <a14:hiddenFill xmlns:a14="http://schemas.microsoft.com/office/drawing/2010/main">
                <a:solidFill>
                  <a:srgbClr val="FFFFFF"/>
                </a:solidFill>
              </a14:hiddenFill>
            </a:ext>
          </a:extLst>
        </p:spPr>
      </p:pic>
      <p:sp>
        <p:nvSpPr>
          <p:cNvPr id="155" name="Oval 154"/>
          <p:cNvSpPr/>
          <p:nvPr/>
        </p:nvSpPr>
        <p:spPr>
          <a:xfrm>
            <a:off x="4455150" y="362326"/>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6" name="Oval 155"/>
          <p:cNvSpPr/>
          <p:nvPr/>
        </p:nvSpPr>
        <p:spPr>
          <a:xfrm>
            <a:off x="4520036" y="430329"/>
            <a:ext cx="1438102" cy="1438102"/>
          </a:xfrm>
          <a:prstGeom prst="ellipse">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7" name="Oval 156"/>
          <p:cNvSpPr/>
          <p:nvPr/>
        </p:nvSpPr>
        <p:spPr>
          <a:xfrm>
            <a:off x="4934273" y="1574137"/>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Oval 157"/>
          <p:cNvSpPr/>
          <p:nvPr/>
        </p:nvSpPr>
        <p:spPr>
          <a:xfrm>
            <a:off x="4993523" y="1636728"/>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9" name="Picture 158"/>
          <p:cNvPicPr>
            <a:picLocks noChangeAspect="1"/>
          </p:cNvPicPr>
          <p:nvPr/>
        </p:nvPicPr>
        <p:blipFill>
          <a:blip r:embed="rId3"/>
          <a:stretch>
            <a:fillRect/>
          </a:stretch>
        </p:blipFill>
        <p:spPr>
          <a:xfrm>
            <a:off x="5062024" y="1707040"/>
            <a:ext cx="369366" cy="366682"/>
          </a:xfrm>
          <a:prstGeom prst="rect">
            <a:avLst/>
          </a:prstGeom>
        </p:spPr>
      </p:pic>
      <p:pic>
        <p:nvPicPr>
          <p:cNvPr id="160" name="Picture 159"/>
          <p:cNvPicPr>
            <a:picLocks noChangeAspect="1"/>
          </p:cNvPicPr>
          <p:nvPr/>
        </p:nvPicPr>
        <p:blipFill>
          <a:blip r:embed="rId7">
            <a:lum bright="70000" contrast="-70000"/>
          </a:blip>
          <a:stretch>
            <a:fillRect/>
          </a:stretch>
        </p:blipFill>
        <p:spPr>
          <a:xfrm>
            <a:off x="4768833" y="766987"/>
            <a:ext cx="962271" cy="696205"/>
          </a:xfrm>
          <a:prstGeom prst="rect">
            <a:avLst/>
          </a:prstGeom>
        </p:spPr>
      </p:pic>
      <p:sp>
        <p:nvSpPr>
          <p:cNvPr id="164" name="Oval 163"/>
          <p:cNvSpPr/>
          <p:nvPr/>
        </p:nvSpPr>
        <p:spPr>
          <a:xfrm>
            <a:off x="-1330995" y="5110647"/>
            <a:ext cx="1438102" cy="1438102"/>
          </a:xfrm>
          <a:prstGeom prst="ellipse">
            <a:avLst/>
          </a:prstGeom>
          <a:solidFill>
            <a:srgbClr val="F8F8F8"/>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5" name="Picture 4" descr="Eye Free Icon"/>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104621" y="5192846"/>
            <a:ext cx="1000590" cy="1180572"/>
          </a:xfrm>
          <a:prstGeom prst="rect">
            <a:avLst/>
          </a:prstGeom>
          <a:noFill/>
          <a:extLst>
            <a:ext uri="{909E8E84-426E-40DD-AFC4-6F175D3DCCD1}">
              <a14:hiddenFill xmlns:a14="http://schemas.microsoft.com/office/drawing/2010/main">
                <a:solidFill>
                  <a:srgbClr val="FFFFFF"/>
                </a:solidFill>
              </a14:hiddenFill>
            </a:ext>
          </a:extLst>
        </p:spPr>
      </p:pic>
      <p:sp>
        <p:nvSpPr>
          <p:cNvPr id="145" name="Oval 144"/>
          <p:cNvSpPr/>
          <p:nvPr/>
        </p:nvSpPr>
        <p:spPr>
          <a:xfrm>
            <a:off x="-916260" y="6254515"/>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6" name="Oval 145"/>
          <p:cNvSpPr/>
          <p:nvPr/>
        </p:nvSpPr>
        <p:spPr>
          <a:xfrm>
            <a:off x="-857010" y="631710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7" name="Picture 14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6824" y="6395175"/>
            <a:ext cx="365896" cy="365896"/>
          </a:xfrm>
          <a:prstGeom prst="rect">
            <a:avLst/>
          </a:prstGeom>
        </p:spPr>
      </p:pic>
      <p:sp>
        <p:nvSpPr>
          <p:cNvPr id="111" name="Oval 110"/>
          <p:cNvSpPr/>
          <p:nvPr/>
        </p:nvSpPr>
        <p:spPr>
          <a:xfrm>
            <a:off x="583540" y="294323"/>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3" name="Oval 112"/>
          <p:cNvSpPr/>
          <p:nvPr/>
        </p:nvSpPr>
        <p:spPr>
          <a:xfrm>
            <a:off x="648426" y="362326"/>
            <a:ext cx="1438102" cy="1438102"/>
          </a:xfrm>
          <a:prstGeom prst="ellipse">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4" name="Oval 113"/>
          <p:cNvSpPr/>
          <p:nvPr/>
        </p:nvSpPr>
        <p:spPr>
          <a:xfrm>
            <a:off x="1062663" y="1506134"/>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5" name="Oval 114"/>
          <p:cNvSpPr/>
          <p:nvPr/>
        </p:nvSpPr>
        <p:spPr>
          <a:xfrm>
            <a:off x="1121913"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6" name="Picture 4" descr="Free icône de feu 1188470 PNG with Transparent Backgroun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99181" y="453822"/>
            <a:ext cx="773666" cy="1001456"/>
          </a:xfrm>
          <a:prstGeom prst="rect">
            <a:avLst/>
          </a:prstGeom>
          <a:noFill/>
          <a:extLst>
            <a:ext uri="{909E8E84-426E-40DD-AFC4-6F175D3DCCD1}">
              <a14:hiddenFill xmlns:a14="http://schemas.microsoft.com/office/drawing/2010/main">
                <a:solidFill>
                  <a:srgbClr val="FFFFFF"/>
                </a:solidFill>
              </a14:hiddenFill>
            </a:ext>
          </a:extLst>
        </p:spPr>
      </p:pic>
      <p:pic>
        <p:nvPicPr>
          <p:cNvPr id="117" name="Picture 116"/>
          <p:cNvPicPr>
            <a:picLocks noChangeAspect="1"/>
          </p:cNvPicPr>
          <p:nvPr/>
        </p:nvPicPr>
        <p:blipFill>
          <a:blip r:embed="rId3"/>
          <a:stretch>
            <a:fillRect/>
          </a:stretch>
        </p:blipFill>
        <p:spPr>
          <a:xfrm>
            <a:off x="1190414" y="1639037"/>
            <a:ext cx="369366" cy="366682"/>
          </a:xfrm>
          <a:prstGeom prst="rect">
            <a:avLst/>
          </a:prstGeom>
        </p:spPr>
      </p:pic>
      <p:sp>
        <p:nvSpPr>
          <p:cNvPr id="118" name="Oval 117"/>
          <p:cNvSpPr/>
          <p:nvPr/>
        </p:nvSpPr>
        <p:spPr>
          <a:xfrm>
            <a:off x="2535408" y="294323"/>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9" name="Oval 118"/>
          <p:cNvSpPr/>
          <p:nvPr/>
        </p:nvSpPr>
        <p:spPr>
          <a:xfrm>
            <a:off x="2600294" y="362326"/>
            <a:ext cx="1438102" cy="1438102"/>
          </a:xfrm>
          <a:prstGeom prst="ellipse">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0" name="Oval 119"/>
          <p:cNvSpPr/>
          <p:nvPr/>
        </p:nvSpPr>
        <p:spPr>
          <a:xfrm>
            <a:off x="3014531" y="1506134"/>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1" name="Oval 120"/>
          <p:cNvSpPr/>
          <p:nvPr/>
        </p:nvSpPr>
        <p:spPr>
          <a:xfrm>
            <a:off x="3073781" y="15687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2" name="Picture 4" descr="Free icône de feu 1188470 PNG with Transparent Background"/>
          <p:cNvPicPr>
            <a:picLocks noChangeAspect="1" noChangeArrowheads="1"/>
          </p:cNvPicPr>
          <p:nvPr/>
        </p:nvPicPr>
        <p:blipFill>
          <a:blip r:embed="rId4" cstate="print">
            <a:lum bright="70000" contrast="-70000"/>
            <a:extLst>
              <a:ext uri="{28A0092B-C50C-407E-A947-70E740481C1C}">
                <a14:useLocalDpi xmlns:a14="http://schemas.microsoft.com/office/drawing/2010/main" val="0"/>
              </a:ext>
            </a:extLst>
          </a:blip>
          <a:srcRect/>
          <a:stretch>
            <a:fillRect/>
          </a:stretch>
        </p:blipFill>
        <p:spPr bwMode="auto">
          <a:xfrm>
            <a:off x="2975533" y="485515"/>
            <a:ext cx="724698" cy="938070"/>
          </a:xfrm>
          <a:prstGeom prst="rect">
            <a:avLst/>
          </a:prstGeom>
          <a:noFill/>
          <a:extLst>
            <a:ext uri="{909E8E84-426E-40DD-AFC4-6F175D3DCCD1}">
              <a14:hiddenFill xmlns:a14="http://schemas.microsoft.com/office/drawing/2010/main">
                <a:solidFill>
                  <a:srgbClr val="FFFFFF"/>
                </a:solidFill>
              </a14:hiddenFill>
            </a:ext>
          </a:extLst>
        </p:spPr>
      </p:pic>
      <p:pic>
        <p:nvPicPr>
          <p:cNvPr id="123" name="Picture 122"/>
          <p:cNvPicPr>
            <a:picLocks noChangeAspect="1"/>
          </p:cNvPicPr>
          <p:nvPr/>
        </p:nvPicPr>
        <p:blipFill>
          <a:blip r:embed="rId3"/>
          <a:stretch>
            <a:fillRect/>
          </a:stretch>
        </p:blipFill>
        <p:spPr>
          <a:xfrm>
            <a:off x="3142282" y="1639037"/>
            <a:ext cx="369366" cy="366682"/>
          </a:xfrm>
          <a:prstGeom prst="rect">
            <a:avLst/>
          </a:prstGeom>
        </p:spPr>
      </p:pic>
      <p:sp>
        <p:nvSpPr>
          <p:cNvPr id="128" name="Oval 127"/>
          <p:cNvSpPr/>
          <p:nvPr/>
        </p:nvSpPr>
        <p:spPr>
          <a:xfrm>
            <a:off x="8061393" y="385819"/>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9" name="Oval 128"/>
          <p:cNvSpPr/>
          <p:nvPr/>
        </p:nvSpPr>
        <p:spPr>
          <a:xfrm>
            <a:off x="8126279" y="453822"/>
            <a:ext cx="1438102" cy="1438102"/>
          </a:xfrm>
          <a:prstGeom prst="ellipse">
            <a:avLst/>
          </a:prstGeom>
          <a:solidFill>
            <a:srgbClr val="F8F8F8"/>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Oval 130"/>
          <p:cNvSpPr/>
          <p:nvPr/>
        </p:nvSpPr>
        <p:spPr>
          <a:xfrm>
            <a:off x="8540516" y="1597630"/>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Oval 131"/>
          <p:cNvSpPr/>
          <p:nvPr/>
        </p:nvSpPr>
        <p:spPr>
          <a:xfrm>
            <a:off x="8599766" y="166022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7" name="Picture 176"/>
          <p:cNvPicPr>
            <a:picLocks noChangeAspect="1"/>
          </p:cNvPicPr>
          <p:nvPr/>
        </p:nvPicPr>
        <p:blipFill>
          <a:blip r:embed="rId8"/>
          <a:stretch>
            <a:fillRect/>
          </a:stretch>
        </p:blipFill>
        <p:spPr>
          <a:xfrm>
            <a:off x="8647198" y="1707424"/>
            <a:ext cx="411502" cy="410600"/>
          </a:xfrm>
          <a:prstGeom prst="rect">
            <a:avLst/>
          </a:prstGeom>
        </p:spPr>
      </p:pic>
      <p:pic>
        <p:nvPicPr>
          <p:cNvPr id="179" name="Picture 4" descr="Eye Free Icon"/>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363349" y="548640"/>
            <a:ext cx="979198" cy="1155334"/>
          </a:xfrm>
          <a:prstGeom prst="rect">
            <a:avLst/>
          </a:prstGeom>
          <a:noFill/>
          <a:extLst>
            <a:ext uri="{909E8E84-426E-40DD-AFC4-6F175D3DCCD1}">
              <a14:hiddenFill xmlns:a14="http://schemas.microsoft.com/office/drawing/2010/main">
                <a:solidFill>
                  <a:srgbClr val="FFFFFF"/>
                </a:solidFill>
              </a14:hiddenFill>
            </a:ext>
          </a:extLst>
        </p:spPr>
      </p:pic>
      <p:sp>
        <p:nvSpPr>
          <p:cNvPr id="180" name="Oval 179"/>
          <p:cNvSpPr/>
          <p:nvPr/>
        </p:nvSpPr>
        <p:spPr>
          <a:xfrm>
            <a:off x="9964479" y="385819"/>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1" name="Oval 180"/>
          <p:cNvSpPr/>
          <p:nvPr/>
        </p:nvSpPr>
        <p:spPr>
          <a:xfrm>
            <a:off x="10029365" y="453822"/>
            <a:ext cx="1438102" cy="1438102"/>
          </a:xfrm>
          <a:prstGeom prst="ellipse">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2" name="Oval 181"/>
          <p:cNvSpPr/>
          <p:nvPr/>
        </p:nvSpPr>
        <p:spPr>
          <a:xfrm>
            <a:off x="10443602" y="1597630"/>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3" name="Oval 182"/>
          <p:cNvSpPr/>
          <p:nvPr/>
        </p:nvSpPr>
        <p:spPr>
          <a:xfrm>
            <a:off x="10502852" y="166022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4" name="Picture 183"/>
          <p:cNvPicPr>
            <a:picLocks noChangeAspect="1"/>
          </p:cNvPicPr>
          <p:nvPr/>
        </p:nvPicPr>
        <p:blipFill>
          <a:blip r:embed="rId8"/>
          <a:stretch>
            <a:fillRect/>
          </a:stretch>
        </p:blipFill>
        <p:spPr>
          <a:xfrm>
            <a:off x="10550284" y="1707424"/>
            <a:ext cx="411502" cy="410600"/>
          </a:xfrm>
          <a:prstGeom prst="rect">
            <a:avLst/>
          </a:prstGeom>
        </p:spPr>
      </p:pic>
      <p:pic>
        <p:nvPicPr>
          <p:cNvPr id="185" name="Picture 4" descr="Eye Free Icon"/>
          <p:cNvPicPr>
            <a:picLocks noChangeAspect="1" noChangeArrowheads="1"/>
          </p:cNvPicPr>
          <p:nvPr/>
        </p:nvPicPr>
        <p:blipFill>
          <a:blip r:embed="rId10" cstate="print">
            <a:lum bright="70000" contrast="-70000"/>
            <a:extLst>
              <a:ext uri="{28A0092B-C50C-407E-A947-70E740481C1C}">
                <a14:useLocalDpi xmlns:a14="http://schemas.microsoft.com/office/drawing/2010/main" val="0"/>
              </a:ext>
            </a:extLst>
          </a:blip>
          <a:srcRect/>
          <a:stretch>
            <a:fillRect/>
          </a:stretch>
        </p:blipFill>
        <p:spPr bwMode="auto">
          <a:xfrm>
            <a:off x="10266435" y="548640"/>
            <a:ext cx="979198" cy="1155334"/>
          </a:xfrm>
          <a:prstGeom prst="rect">
            <a:avLst/>
          </a:prstGeom>
          <a:noFill/>
          <a:extLst>
            <a:ext uri="{909E8E84-426E-40DD-AFC4-6F175D3DCCD1}">
              <a14:hiddenFill xmlns:a14="http://schemas.microsoft.com/office/drawing/2010/main">
                <a:solidFill>
                  <a:srgbClr val="FFFFFF"/>
                </a:solidFill>
              </a14:hiddenFill>
            </a:ext>
          </a:extLst>
        </p:spPr>
      </p:pic>
      <p:sp>
        <p:nvSpPr>
          <p:cNvPr id="186" name="Oval 185"/>
          <p:cNvSpPr/>
          <p:nvPr/>
        </p:nvSpPr>
        <p:spPr>
          <a:xfrm>
            <a:off x="-1194184" y="362326"/>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7" name="Oval 186"/>
          <p:cNvSpPr/>
          <p:nvPr/>
        </p:nvSpPr>
        <p:spPr>
          <a:xfrm>
            <a:off x="-1129298" y="430329"/>
            <a:ext cx="1438102" cy="1438102"/>
          </a:xfrm>
          <a:prstGeom prst="ellipse">
            <a:avLst/>
          </a:prstGeom>
          <a:solidFill>
            <a:srgbClr val="00206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8" name="Oval 187"/>
          <p:cNvSpPr/>
          <p:nvPr/>
        </p:nvSpPr>
        <p:spPr>
          <a:xfrm>
            <a:off x="-715061" y="1574137"/>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9" name="Oval 188"/>
          <p:cNvSpPr/>
          <p:nvPr/>
        </p:nvSpPr>
        <p:spPr>
          <a:xfrm>
            <a:off x="-655811" y="1636728"/>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0" name="Picture 189"/>
          <p:cNvPicPr>
            <a:picLocks noChangeAspect="1"/>
          </p:cNvPicPr>
          <p:nvPr/>
        </p:nvPicPr>
        <p:blipFill>
          <a:blip r:embed="rId3"/>
          <a:stretch>
            <a:fillRect/>
          </a:stretch>
        </p:blipFill>
        <p:spPr>
          <a:xfrm>
            <a:off x="-587310" y="1707040"/>
            <a:ext cx="369366" cy="366682"/>
          </a:xfrm>
          <a:prstGeom prst="rect">
            <a:avLst/>
          </a:prstGeom>
        </p:spPr>
      </p:pic>
      <p:pic>
        <p:nvPicPr>
          <p:cNvPr id="191" name="Picture 190"/>
          <p:cNvPicPr>
            <a:picLocks noChangeAspect="1"/>
          </p:cNvPicPr>
          <p:nvPr/>
        </p:nvPicPr>
        <p:blipFill>
          <a:blip r:embed="rId7">
            <a:lum bright="70000" contrast="-70000"/>
          </a:blip>
          <a:stretch>
            <a:fillRect/>
          </a:stretch>
        </p:blipFill>
        <p:spPr>
          <a:xfrm>
            <a:off x="-880501" y="766987"/>
            <a:ext cx="962271" cy="696205"/>
          </a:xfrm>
          <a:prstGeom prst="rect">
            <a:avLst/>
          </a:prstGeom>
        </p:spPr>
      </p:pic>
      <p:sp>
        <p:nvSpPr>
          <p:cNvPr id="198" name="Oval 197"/>
          <p:cNvSpPr/>
          <p:nvPr/>
        </p:nvSpPr>
        <p:spPr>
          <a:xfrm>
            <a:off x="8061393" y="2339512"/>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9" name="Oval 198"/>
          <p:cNvSpPr/>
          <p:nvPr/>
        </p:nvSpPr>
        <p:spPr>
          <a:xfrm>
            <a:off x="8126279" y="2407515"/>
            <a:ext cx="1438102" cy="1438102"/>
          </a:xfrm>
          <a:prstGeom prst="ellipse">
            <a:avLst/>
          </a:prstGeom>
          <a:solidFill>
            <a:srgbClr val="F8F8F8"/>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0" name="Oval 199"/>
          <p:cNvSpPr/>
          <p:nvPr/>
        </p:nvSpPr>
        <p:spPr>
          <a:xfrm>
            <a:off x="8540516" y="3551323"/>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1" name="Oval 200"/>
          <p:cNvSpPr/>
          <p:nvPr/>
        </p:nvSpPr>
        <p:spPr>
          <a:xfrm>
            <a:off x="8599766" y="361391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2" name="Picture 201"/>
          <p:cNvPicPr>
            <a:picLocks noChangeAspect="1"/>
          </p:cNvPicPr>
          <p:nvPr/>
        </p:nvPicPr>
        <p:blipFill>
          <a:blip r:embed="rId8"/>
          <a:stretch>
            <a:fillRect/>
          </a:stretch>
        </p:blipFill>
        <p:spPr>
          <a:xfrm>
            <a:off x="8647197" y="3664924"/>
            <a:ext cx="411504" cy="410606"/>
          </a:xfrm>
          <a:prstGeom prst="rect">
            <a:avLst/>
          </a:prstGeom>
        </p:spPr>
      </p:pic>
      <p:pic>
        <p:nvPicPr>
          <p:cNvPr id="203" name="Picture 202"/>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533477" y="2579206"/>
            <a:ext cx="620968" cy="873578"/>
          </a:xfrm>
          <a:prstGeom prst="rect">
            <a:avLst/>
          </a:prstGeom>
        </p:spPr>
      </p:pic>
      <p:sp>
        <p:nvSpPr>
          <p:cNvPr id="204" name="Oval 203"/>
          <p:cNvSpPr/>
          <p:nvPr/>
        </p:nvSpPr>
        <p:spPr>
          <a:xfrm>
            <a:off x="10011572" y="2339512"/>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5" name="Oval 204"/>
          <p:cNvSpPr/>
          <p:nvPr/>
        </p:nvSpPr>
        <p:spPr>
          <a:xfrm>
            <a:off x="10076458" y="2407515"/>
            <a:ext cx="1438102" cy="1438102"/>
          </a:xfrm>
          <a:prstGeom prst="ellipse">
            <a:avLst/>
          </a:prstGeom>
          <a:solidFill>
            <a:schemeClr val="tx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6" name="Oval 205"/>
          <p:cNvSpPr/>
          <p:nvPr/>
        </p:nvSpPr>
        <p:spPr>
          <a:xfrm>
            <a:off x="10490695" y="3551323"/>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7" name="Oval 206"/>
          <p:cNvSpPr/>
          <p:nvPr/>
        </p:nvSpPr>
        <p:spPr>
          <a:xfrm>
            <a:off x="10549945" y="361391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8" name="Picture 207"/>
          <p:cNvPicPr>
            <a:picLocks noChangeAspect="1"/>
          </p:cNvPicPr>
          <p:nvPr/>
        </p:nvPicPr>
        <p:blipFill>
          <a:blip r:embed="rId8"/>
          <a:stretch>
            <a:fillRect/>
          </a:stretch>
        </p:blipFill>
        <p:spPr>
          <a:xfrm>
            <a:off x="10597376" y="3664924"/>
            <a:ext cx="411504" cy="410606"/>
          </a:xfrm>
          <a:prstGeom prst="rect">
            <a:avLst/>
          </a:prstGeom>
        </p:spPr>
      </p:pic>
      <p:pic>
        <p:nvPicPr>
          <p:cNvPr id="209" name="Picture 208"/>
          <p:cNvPicPr>
            <a:picLocks noChangeAspect="1"/>
          </p:cNvPicPr>
          <p:nvPr/>
        </p:nvPicPr>
        <p:blipFill>
          <a:blip r:embed="rId11" cstate="print">
            <a:lum bright="70000" contrast="-70000"/>
            <a:extLst>
              <a:ext uri="{28A0092B-C50C-407E-A947-70E740481C1C}">
                <a14:useLocalDpi xmlns:a14="http://schemas.microsoft.com/office/drawing/2010/main" val="0"/>
              </a:ext>
            </a:extLst>
          </a:blip>
          <a:stretch>
            <a:fillRect/>
          </a:stretch>
        </p:blipFill>
        <p:spPr>
          <a:xfrm>
            <a:off x="10483656" y="2579206"/>
            <a:ext cx="620968" cy="873578"/>
          </a:xfrm>
          <a:prstGeom prst="rect">
            <a:avLst/>
          </a:prstGeom>
        </p:spPr>
      </p:pic>
      <p:sp>
        <p:nvSpPr>
          <p:cNvPr id="210" name="Rounded Rectangle 209"/>
          <p:cNvSpPr/>
          <p:nvPr/>
        </p:nvSpPr>
        <p:spPr>
          <a:xfrm>
            <a:off x="3776439" y="4744215"/>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1" name="Rounded Rectangle 210"/>
          <p:cNvSpPr/>
          <p:nvPr/>
        </p:nvSpPr>
        <p:spPr>
          <a:xfrm>
            <a:off x="3853907" y="481012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2" name="Oval 211"/>
          <p:cNvSpPr/>
          <p:nvPr/>
        </p:nvSpPr>
        <p:spPr>
          <a:xfrm>
            <a:off x="4136195" y="5202941"/>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3" name="Flowchart: Terminator 212"/>
          <p:cNvSpPr/>
          <p:nvPr/>
        </p:nvSpPr>
        <p:spPr>
          <a:xfrm>
            <a:off x="3973728" y="716623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4" name="Oval 213"/>
          <p:cNvSpPr/>
          <p:nvPr/>
        </p:nvSpPr>
        <p:spPr>
          <a:xfrm>
            <a:off x="5396481" y="716224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5" name="Flowchart: Terminator 214"/>
          <p:cNvSpPr/>
          <p:nvPr/>
        </p:nvSpPr>
        <p:spPr>
          <a:xfrm>
            <a:off x="4381656" y="474301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6" name="Picture 215"/>
          <p:cNvPicPr>
            <a:picLocks noChangeAspect="1"/>
          </p:cNvPicPr>
          <p:nvPr/>
        </p:nvPicPr>
        <p:blipFill>
          <a:blip r:embed="rId8"/>
          <a:stretch>
            <a:fillRect/>
          </a:stretch>
        </p:blipFill>
        <p:spPr>
          <a:xfrm>
            <a:off x="4779471" y="4768874"/>
            <a:ext cx="305053" cy="304387"/>
          </a:xfrm>
          <a:prstGeom prst="rect">
            <a:avLst/>
          </a:prstGeom>
        </p:spPr>
      </p:pic>
      <p:sp>
        <p:nvSpPr>
          <p:cNvPr id="217" name="Oval 216"/>
          <p:cNvSpPr/>
          <p:nvPr/>
        </p:nvSpPr>
        <p:spPr>
          <a:xfrm>
            <a:off x="4201081" y="527094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8" name="Oval 217"/>
          <p:cNvSpPr/>
          <p:nvPr/>
        </p:nvSpPr>
        <p:spPr>
          <a:xfrm>
            <a:off x="4197990" y="5269098"/>
            <a:ext cx="1438102" cy="1438102"/>
          </a:xfrm>
          <a:prstGeom prst="ellipse">
            <a:avLst/>
          </a:prstGeom>
          <a:solidFill>
            <a:srgbClr val="F8F8F8"/>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9" name="Oval 218"/>
          <p:cNvSpPr/>
          <p:nvPr/>
        </p:nvSpPr>
        <p:spPr>
          <a:xfrm>
            <a:off x="4612725" y="6412966"/>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0" name="Oval 219"/>
          <p:cNvSpPr/>
          <p:nvPr/>
        </p:nvSpPr>
        <p:spPr>
          <a:xfrm>
            <a:off x="4671975" y="647555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1" name="Picture 22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762161" y="6553626"/>
            <a:ext cx="365896" cy="365896"/>
          </a:xfrm>
          <a:prstGeom prst="rect">
            <a:avLst/>
          </a:prstGeom>
        </p:spPr>
      </p:pic>
      <p:pic>
        <p:nvPicPr>
          <p:cNvPr id="222" name="Picture 22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626492" y="5449872"/>
            <a:ext cx="620968" cy="873578"/>
          </a:xfrm>
          <a:prstGeom prst="rect">
            <a:avLst/>
          </a:prstGeom>
        </p:spPr>
      </p:pic>
      <p:sp>
        <p:nvSpPr>
          <p:cNvPr id="223" name="TextBox 222"/>
          <p:cNvSpPr txBox="1"/>
          <p:nvPr/>
        </p:nvSpPr>
        <p:spPr>
          <a:xfrm>
            <a:off x="4083641" y="7174990"/>
            <a:ext cx="706874" cy="461665"/>
          </a:xfrm>
          <a:prstGeom prst="rect">
            <a:avLst/>
          </a:prstGeom>
          <a:noFill/>
        </p:spPr>
        <p:txBody>
          <a:bodyPr wrap="square" rtlCol="0">
            <a:spAutoFit/>
          </a:bodyPr>
          <a:lstStyle/>
          <a:p>
            <a:pPr algn="ctr"/>
            <a:r>
              <a:rPr lang="fr-FR" sz="2400" b="1" dirty="0" smtClean="0">
                <a:latin typeface="Arial Black" panose="020B0A04020102020204" pitchFamily="34" charset="0"/>
                <a:ea typeface="Verdana" panose="020B0604030504040204" pitchFamily="34" charset="0"/>
              </a:rPr>
              <a:t>+5</a:t>
            </a:r>
            <a:endParaRPr lang="fr-FR" sz="2400" b="1" dirty="0">
              <a:latin typeface="Arial Black" panose="020B0A04020102020204" pitchFamily="34" charset="0"/>
              <a:ea typeface="Verdana" panose="020B0604030504040204" pitchFamily="34" charset="0"/>
            </a:endParaRPr>
          </a:p>
        </p:txBody>
      </p:sp>
      <p:pic>
        <p:nvPicPr>
          <p:cNvPr id="224" name="Picture 223"/>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784101" y="7214729"/>
            <a:ext cx="258997" cy="346434"/>
          </a:xfrm>
          <a:prstGeom prst="rect">
            <a:avLst/>
          </a:prstGeom>
        </p:spPr>
      </p:pic>
      <p:pic>
        <p:nvPicPr>
          <p:cNvPr id="225"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40615" y="7204764"/>
            <a:ext cx="384853" cy="38485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12"/>
          <a:stretch>
            <a:fillRect/>
          </a:stretch>
        </p:blipFill>
        <p:spPr>
          <a:xfrm>
            <a:off x="5288210" y="2484038"/>
            <a:ext cx="1615580" cy="1889924"/>
          </a:xfrm>
          <a:prstGeom prst="rect">
            <a:avLst/>
          </a:prstGeom>
        </p:spPr>
      </p:pic>
      <p:pic>
        <p:nvPicPr>
          <p:cNvPr id="5" name="Picture 4"/>
          <p:cNvPicPr>
            <a:picLocks noChangeAspect="1"/>
          </p:cNvPicPr>
          <p:nvPr/>
        </p:nvPicPr>
        <p:blipFill>
          <a:blip r:embed="rId13"/>
          <a:stretch>
            <a:fillRect/>
          </a:stretch>
        </p:blipFill>
        <p:spPr>
          <a:xfrm>
            <a:off x="3341085" y="2282083"/>
            <a:ext cx="1615580" cy="1889924"/>
          </a:xfrm>
          <a:prstGeom prst="rect">
            <a:avLst/>
          </a:prstGeom>
        </p:spPr>
      </p:pic>
      <p:pic>
        <p:nvPicPr>
          <p:cNvPr id="6" name="Picture 5"/>
          <p:cNvPicPr>
            <a:picLocks noChangeAspect="1"/>
          </p:cNvPicPr>
          <p:nvPr/>
        </p:nvPicPr>
        <p:blipFill>
          <a:blip r:embed="rId14"/>
          <a:stretch>
            <a:fillRect/>
          </a:stretch>
        </p:blipFill>
        <p:spPr>
          <a:xfrm>
            <a:off x="9635582" y="4485071"/>
            <a:ext cx="1615580" cy="1889924"/>
          </a:xfrm>
          <a:prstGeom prst="rect">
            <a:avLst/>
          </a:prstGeom>
        </p:spPr>
      </p:pic>
      <p:pic>
        <p:nvPicPr>
          <p:cNvPr id="7" name="Picture 6"/>
          <p:cNvPicPr>
            <a:picLocks noChangeAspect="1"/>
          </p:cNvPicPr>
          <p:nvPr/>
        </p:nvPicPr>
        <p:blipFill>
          <a:blip r:embed="rId15"/>
          <a:stretch>
            <a:fillRect/>
          </a:stretch>
        </p:blipFill>
        <p:spPr>
          <a:xfrm>
            <a:off x="10803128" y="5636209"/>
            <a:ext cx="1615580" cy="1883827"/>
          </a:xfrm>
          <a:prstGeom prst="rect">
            <a:avLst/>
          </a:prstGeom>
        </p:spPr>
      </p:pic>
      <p:pic>
        <p:nvPicPr>
          <p:cNvPr id="124" name="Picture 123"/>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44646" y="3251861"/>
            <a:ext cx="1000941" cy="924330"/>
          </a:xfrm>
          <a:prstGeom prst="rect">
            <a:avLst/>
          </a:prstGeom>
        </p:spPr>
      </p:pic>
      <p:sp>
        <p:nvSpPr>
          <p:cNvPr id="125" name="Oval 124"/>
          <p:cNvSpPr/>
          <p:nvPr/>
        </p:nvSpPr>
        <p:spPr>
          <a:xfrm>
            <a:off x="614032" y="2349699"/>
            <a:ext cx="1566488" cy="156648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6" name="Oval 125"/>
          <p:cNvSpPr/>
          <p:nvPr/>
        </p:nvSpPr>
        <p:spPr>
          <a:xfrm>
            <a:off x="678918" y="2417702"/>
            <a:ext cx="1438102" cy="1438102"/>
          </a:xfrm>
          <a:prstGeom prst="ellipse">
            <a:avLst/>
          </a:prstGeom>
          <a:solidFill>
            <a:srgbClr val="F8F8F8"/>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7" name="Oval 126"/>
          <p:cNvSpPr/>
          <p:nvPr/>
        </p:nvSpPr>
        <p:spPr>
          <a:xfrm>
            <a:off x="1093155" y="3561510"/>
            <a:ext cx="624868" cy="624868"/>
          </a:xfrm>
          <a:prstGeom prst="ellipse">
            <a:avLst/>
          </a:prstGeom>
          <a:solidFill>
            <a:schemeClr val="bg1">
              <a:lumMod val="6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0" name="Oval 129"/>
          <p:cNvSpPr/>
          <p:nvPr/>
        </p:nvSpPr>
        <p:spPr>
          <a:xfrm>
            <a:off x="1152405" y="362410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3" name="Picture 142"/>
          <p:cNvPicPr>
            <a:picLocks noChangeAspect="1"/>
          </p:cNvPicPr>
          <p:nvPr/>
        </p:nvPicPr>
        <p:blipFill>
          <a:blip r:embed="rId8"/>
          <a:stretch>
            <a:fillRect/>
          </a:stretch>
        </p:blipFill>
        <p:spPr>
          <a:xfrm>
            <a:off x="1199837" y="3671304"/>
            <a:ext cx="411502" cy="410600"/>
          </a:xfrm>
          <a:prstGeom prst="rect">
            <a:avLst/>
          </a:prstGeom>
        </p:spPr>
      </p:pic>
      <p:pic>
        <p:nvPicPr>
          <p:cNvPr id="161" name="Picture 160"/>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980921" y="2706475"/>
            <a:ext cx="837142" cy="773068"/>
          </a:xfrm>
          <a:prstGeom prst="rect">
            <a:avLst/>
          </a:prstGeom>
        </p:spPr>
      </p:pic>
      <p:sp>
        <p:nvSpPr>
          <p:cNvPr id="162" name="Rounded Rectangle 161"/>
          <p:cNvSpPr/>
          <p:nvPr/>
        </p:nvSpPr>
        <p:spPr>
          <a:xfrm>
            <a:off x="-4238203" y="453209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3" name="Rounded Rectangle 162"/>
          <p:cNvSpPr/>
          <p:nvPr/>
        </p:nvSpPr>
        <p:spPr>
          <a:xfrm>
            <a:off x="-4160735" y="459800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6" name="Oval 165"/>
          <p:cNvSpPr/>
          <p:nvPr/>
        </p:nvSpPr>
        <p:spPr>
          <a:xfrm>
            <a:off x="-3878447" y="499081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7" name="Flowchart: Terminator 166"/>
          <p:cNvSpPr/>
          <p:nvPr/>
        </p:nvSpPr>
        <p:spPr>
          <a:xfrm>
            <a:off x="-4040914" y="695411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8" name="Oval 167"/>
          <p:cNvSpPr/>
          <p:nvPr/>
        </p:nvSpPr>
        <p:spPr>
          <a:xfrm>
            <a:off x="-2618161" y="695012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9" name="Flowchart: Terminator 168"/>
          <p:cNvSpPr/>
          <p:nvPr/>
        </p:nvSpPr>
        <p:spPr>
          <a:xfrm>
            <a:off x="-3632986" y="453089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0" name="Picture 169"/>
          <p:cNvPicPr>
            <a:picLocks noChangeAspect="1"/>
          </p:cNvPicPr>
          <p:nvPr/>
        </p:nvPicPr>
        <p:blipFill>
          <a:blip r:embed="rId8"/>
          <a:stretch>
            <a:fillRect/>
          </a:stretch>
        </p:blipFill>
        <p:spPr>
          <a:xfrm>
            <a:off x="-3235171" y="4556752"/>
            <a:ext cx="305053" cy="304387"/>
          </a:xfrm>
          <a:prstGeom prst="rect">
            <a:avLst/>
          </a:prstGeom>
        </p:spPr>
      </p:pic>
      <p:sp>
        <p:nvSpPr>
          <p:cNvPr id="171" name="Oval 170"/>
          <p:cNvSpPr/>
          <p:nvPr/>
        </p:nvSpPr>
        <p:spPr>
          <a:xfrm>
            <a:off x="-3813561" y="505882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2" name="Oval 171"/>
          <p:cNvSpPr/>
          <p:nvPr/>
        </p:nvSpPr>
        <p:spPr>
          <a:xfrm>
            <a:off x="-3816652" y="5056976"/>
            <a:ext cx="1438102" cy="1438102"/>
          </a:xfrm>
          <a:prstGeom prst="ellipse">
            <a:avLst/>
          </a:prstGeom>
          <a:solidFill>
            <a:srgbClr val="F8F8F8"/>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3" name="Oval 172"/>
          <p:cNvSpPr/>
          <p:nvPr/>
        </p:nvSpPr>
        <p:spPr>
          <a:xfrm>
            <a:off x="-3401917" y="6200844"/>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4" name="Oval 173"/>
          <p:cNvSpPr/>
          <p:nvPr/>
        </p:nvSpPr>
        <p:spPr>
          <a:xfrm>
            <a:off x="-3342667" y="6263435"/>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5" name="Picture 17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52481" y="6341504"/>
            <a:ext cx="365896" cy="365896"/>
          </a:xfrm>
          <a:prstGeom prst="rect">
            <a:avLst/>
          </a:prstGeom>
        </p:spPr>
      </p:pic>
      <p:pic>
        <p:nvPicPr>
          <p:cNvPr id="192" name="Picture 19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915866" y="7508065"/>
            <a:ext cx="258997" cy="346434"/>
          </a:xfrm>
          <a:prstGeom prst="rect">
            <a:avLst/>
          </a:prstGeom>
        </p:spPr>
      </p:pic>
      <p:pic>
        <p:nvPicPr>
          <p:cNvPr id="193"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74027" y="6992642"/>
            <a:ext cx="384853" cy="384853"/>
          </a:xfrm>
          <a:prstGeom prst="rect">
            <a:avLst/>
          </a:prstGeom>
          <a:noFill/>
          <a:extLst>
            <a:ext uri="{909E8E84-426E-40DD-AFC4-6F175D3DCCD1}">
              <a14:hiddenFill xmlns:a14="http://schemas.microsoft.com/office/drawing/2010/main">
                <a:solidFill>
                  <a:srgbClr val="FFFFFF"/>
                </a:solidFill>
              </a14:hiddenFill>
            </a:ext>
          </a:extLst>
        </p:spPr>
      </p:pic>
      <p:pic>
        <p:nvPicPr>
          <p:cNvPr id="194" name="Picture 193"/>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3513105" y="5339982"/>
            <a:ext cx="837142" cy="773068"/>
          </a:xfrm>
          <a:prstGeom prst="rect">
            <a:avLst/>
          </a:prstGeom>
        </p:spPr>
      </p:pic>
      <p:pic>
        <p:nvPicPr>
          <p:cNvPr id="195" name="Picture 194"/>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3969775" y="7030273"/>
            <a:ext cx="340946" cy="314850"/>
          </a:xfrm>
          <a:prstGeom prst="rect">
            <a:avLst/>
          </a:prstGeom>
        </p:spPr>
      </p:pic>
      <p:sp>
        <p:nvSpPr>
          <p:cNvPr id="196" name="TextBox 195"/>
          <p:cNvSpPr txBox="1"/>
          <p:nvPr/>
        </p:nvSpPr>
        <p:spPr>
          <a:xfrm>
            <a:off x="-3738997" y="6974935"/>
            <a:ext cx="41999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1</a:t>
            </a:r>
            <a:endParaRPr lang="fr-FR" sz="2000" b="1" i="1" dirty="0">
              <a:latin typeface="Verdana" panose="020B0604030504040204" pitchFamily="34" charset="0"/>
              <a:ea typeface="Verdana" panose="020B0604030504040204" pitchFamily="34" charset="0"/>
            </a:endParaRPr>
          </a:p>
        </p:txBody>
      </p:sp>
      <p:pic>
        <p:nvPicPr>
          <p:cNvPr id="2" name="Picture 1"/>
          <p:cNvPicPr>
            <a:picLocks noChangeAspect="1"/>
          </p:cNvPicPr>
          <p:nvPr/>
        </p:nvPicPr>
        <p:blipFill>
          <a:blip r:embed="rId17"/>
          <a:stretch>
            <a:fillRect/>
          </a:stretch>
        </p:blipFill>
        <p:spPr>
          <a:xfrm>
            <a:off x="-3783747" y="-893559"/>
            <a:ext cx="2517866" cy="2511770"/>
          </a:xfrm>
          <a:prstGeom prst="rect">
            <a:avLst/>
          </a:prstGeom>
        </p:spPr>
      </p:pic>
      <p:pic>
        <p:nvPicPr>
          <p:cNvPr id="197" name="Picture 196"/>
          <p:cNvPicPr>
            <a:picLocks noChangeAspect="1"/>
          </p:cNvPicPr>
          <p:nvPr/>
        </p:nvPicPr>
        <p:blipFill>
          <a:blip r:embed="rId17"/>
          <a:stretch>
            <a:fillRect/>
          </a:stretch>
        </p:blipFill>
        <p:spPr>
          <a:xfrm>
            <a:off x="-3067590" y="7038486"/>
            <a:ext cx="289026" cy="288326"/>
          </a:xfrm>
          <a:prstGeom prst="rect">
            <a:avLst/>
          </a:prstGeom>
        </p:spPr>
      </p:pic>
      <p:sp>
        <p:nvSpPr>
          <p:cNvPr id="226" name="TextBox 225"/>
          <p:cNvSpPr txBox="1"/>
          <p:nvPr/>
        </p:nvSpPr>
        <p:spPr>
          <a:xfrm>
            <a:off x="-3129450" y="7023775"/>
            <a:ext cx="419994" cy="307777"/>
          </a:xfrm>
          <a:prstGeom prst="rect">
            <a:avLst/>
          </a:prstGeom>
          <a:noFill/>
        </p:spPr>
        <p:txBody>
          <a:bodyPr wrap="square" rtlCol="0">
            <a:spAutoFit/>
          </a:bodyPr>
          <a:lstStyle/>
          <a:p>
            <a:pPr algn="ctr"/>
            <a:r>
              <a:rPr lang="fr-FR" sz="1400" b="1" dirty="0" smtClean="0">
                <a:latin typeface="Verdana" panose="020B0604030504040204" pitchFamily="34" charset="0"/>
                <a:ea typeface="Verdana" panose="020B0604030504040204" pitchFamily="34" charset="0"/>
              </a:rPr>
              <a:t>1</a:t>
            </a:r>
            <a:endParaRPr lang="fr-FR" sz="1400" b="1" dirty="0">
              <a:latin typeface="Verdana" panose="020B0604030504040204" pitchFamily="34" charset="0"/>
              <a:ea typeface="Verdana" panose="020B0604030504040204" pitchFamily="34" charset="0"/>
            </a:endParaRPr>
          </a:p>
        </p:txBody>
      </p:sp>
      <p:sp>
        <p:nvSpPr>
          <p:cNvPr id="3" name="Oval 2"/>
          <p:cNvSpPr/>
          <p:nvPr/>
        </p:nvSpPr>
        <p:spPr>
          <a:xfrm>
            <a:off x="-3388443" y="7040245"/>
            <a:ext cx="284447" cy="284447"/>
          </a:xfrm>
          <a:prstGeom prst="ellipse">
            <a:avLst/>
          </a:prstGeom>
          <a:solidFill>
            <a:schemeClr val="tx1">
              <a:lumMod val="50000"/>
              <a:lumOff val="50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400" b="1" dirty="0" smtClean="0">
                <a:solidFill>
                  <a:schemeClr val="tx1"/>
                </a:solidFill>
                <a:latin typeface="Verdana" panose="020B0604030504040204" pitchFamily="34" charset="0"/>
                <a:ea typeface="Verdana" panose="020B0604030504040204" pitchFamily="34" charset="0"/>
              </a:rPr>
              <a:t>?</a:t>
            </a:r>
            <a:endParaRPr lang="fr-FR" sz="1400" b="1" dirty="0">
              <a:solidFill>
                <a:schemeClr val="tx1"/>
              </a:solidFill>
              <a:latin typeface="Verdana" panose="020B0604030504040204" pitchFamily="34" charset="0"/>
              <a:ea typeface="Verdana" panose="020B0604030504040204" pitchFamily="34" charset="0"/>
            </a:endParaRPr>
          </a:p>
        </p:txBody>
      </p:sp>
      <p:pic>
        <p:nvPicPr>
          <p:cNvPr id="8" name="Picture 7"/>
          <p:cNvPicPr>
            <a:picLocks noChangeAspect="1"/>
          </p:cNvPicPr>
          <p:nvPr/>
        </p:nvPicPr>
        <p:blipFill>
          <a:blip r:embed="rId18"/>
          <a:stretch>
            <a:fillRect/>
          </a:stretch>
        </p:blipFill>
        <p:spPr>
          <a:xfrm>
            <a:off x="6479691" y="2510059"/>
            <a:ext cx="1615580" cy="1889924"/>
          </a:xfrm>
          <a:prstGeom prst="rect">
            <a:avLst/>
          </a:prstGeom>
        </p:spPr>
      </p:pic>
      <p:sp>
        <p:nvSpPr>
          <p:cNvPr id="176" name="Oval 175"/>
          <p:cNvSpPr/>
          <p:nvPr/>
        </p:nvSpPr>
        <p:spPr>
          <a:xfrm>
            <a:off x="-3003977" y="2167740"/>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8" name="Oval 177"/>
          <p:cNvSpPr/>
          <p:nvPr/>
        </p:nvSpPr>
        <p:spPr>
          <a:xfrm>
            <a:off x="-2904573" y="2269128"/>
            <a:ext cx="748366" cy="74836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8" name="Oval 227"/>
          <p:cNvSpPr/>
          <p:nvPr/>
        </p:nvSpPr>
        <p:spPr>
          <a:xfrm>
            <a:off x="-4083882" y="2167740"/>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9" name="Oval 228"/>
          <p:cNvSpPr/>
          <p:nvPr/>
        </p:nvSpPr>
        <p:spPr>
          <a:xfrm>
            <a:off x="-3984478" y="2269128"/>
            <a:ext cx="748366" cy="748366"/>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1" name="Picture 4" descr="Free icône de feu 1188470 PNG with Transparent Background"/>
          <p:cNvPicPr>
            <a:picLocks noChangeAspect="1" noChangeArrowheads="1"/>
          </p:cNvPicPr>
          <p:nvPr/>
        </p:nvPicPr>
        <p:blipFill>
          <a:blip r:embed="rId4" cstate="print">
            <a:lum bright="70000" contrast="-70000"/>
            <a:extLst>
              <a:ext uri="{28A0092B-C50C-407E-A947-70E740481C1C}">
                <a14:useLocalDpi xmlns:a14="http://schemas.microsoft.com/office/drawing/2010/main" val="0"/>
              </a:ext>
            </a:extLst>
          </a:blip>
          <a:srcRect/>
          <a:stretch>
            <a:fillRect/>
          </a:stretch>
        </p:blipFill>
        <p:spPr bwMode="auto">
          <a:xfrm>
            <a:off x="-3825466" y="2338364"/>
            <a:ext cx="454428" cy="588224"/>
          </a:xfrm>
          <a:prstGeom prst="rect">
            <a:avLst/>
          </a:prstGeom>
          <a:noFill/>
          <a:extLst>
            <a:ext uri="{909E8E84-426E-40DD-AFC4-6F175D3DCCD1}">
              <a14:hiddenFill xmlns:a14="http://schemas.microsoft.com/office/drawing/2010/main">
                <a:solidFill>
                  <a:srgbClr val="FFFFFF"/>
                </a:solidFill>
              </a14:hiddenFill>
            </a:ext>
          </a:extLst>
        </p:spPr>
      </p:pic>
      <p:pic>
        <p:nvPicPr>
          <p:cNvPr id="232" name="Picture 231"/>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2795099" y="2392222"/>
            <a:ext cx="537862" cy="496694"/>
          </a:xfrm>
          <a:prstGeom prst="rect">
            <a:avLst/>
          </a:prstGeom>
        </p:spPr>
      </p:pic>
      <p:sp>
        <p:nvSpPr>
          <p:cNvPr id="233" name="Oval 232"/>
          <p:cNvSpPr/>
          <p:nvPr/>
        </p:nvSpPr>
        <p:spPr>
          <a:xfrm>
            <a:off x="-3003977" y="3280066"/>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4" name="Oval 233"/>
          <p:cNvSpPr/>
          <p:nvPr/>
        </p:nvSpPr>
        <p:spPr>
          <a:xfrm>
            <a:off x="-2904573" y="3381454"/>
            <a:ext cx="748366" cy="74836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5" name="Oval 234"/>
          <p:cNvSpPr/>
          <p:nvPr/>
        </p:nvSpPr>
        <p:spPr>
          <a:xfrm>
            <a:off x="-4083882" y="3280066"/>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6" name="Oval 235"/>
          <p:cNvSpPr/>
          <p:nvPr/>
        </p:nvSpPr>
        <p:spPr>
          <a:xfrm>
            <a:off x="-3984478" y="3381454"/>
            <a:ext cx="748366" cy="748366"/>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9" name="Picture 238"/>
          <p:cNvPicPr>
            <a:picLocks noChangeAspect="1"/>
          </p:cNvPicPr>
          <p:nvPr/>
        </p:nvPicPr>
        <p:blipFill>
          <a:blip r:embed="rId7">
            <a:lum bright="70000" contrast="-70000"/>
          </a:blip>
          <a:stretch>
            <a:fillRect/>
          </a:stretch>
        </p:blipFill>
        <p:spPr>
          <a:xfrm>
            <a:off x="-3894887" y="3558929"/>
            <a:ext cx="569184" cy="411806"/>
          </a:xfrm>
          <a:prstGeom prst="rect">
            <a:avLst/>
          </a:prstGeom>
        </p:spPr>
      </p:pic>
      <p:pic>
        <p:nvPicPr>
          <p:cNvPr id="240" name="Picture 4" descr="Eye Free Icon"/>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825047" y="3396642"/>
            <a:ext cx="604071" cy="712729"/>
          </a:xfrm>
          <a:prstGeom prst="rect">
            <a:avLst/>
          </a:prstGeom>
          <a:noFill/>
          <a:extLst>
            <a:ext uri="{909E8E84-426E-40DD-AFC4-6F175D3DCCD1}">
              <a14:hiddenFill xmlns:a14="http://schemas.microsoft.com/office/drawing/2010/main">
                <a:solidFill>
                  <a:srgbClr val="FFFFFF"/>
                </a:solidFill>
              </a14:hiddenFill>
            </a:ext>
          </a:extLst>
        </p:spPr>
      </p:pic>
      <p:sp>
        <p:nvSpPr>
          <p:cNvPr id="241" name="Oval 240"/>
          <p:cNvSpPr/>
          <p:nvPr/>
        </p:nvSpPr>
        <p:spPr>
          <a:xfrm>
            <a:off x="-1858027" y="2167740"/>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2" name="Oval 241"/>
          <p:cNvSpPr/>
          <p:nvPr/>
        </p:nvSpPr>
        <p:spPr>
          <a:xfrm>
            <a:off x="-1758623" y="2269128"/>
            <a:ext cx="748366" cy="74836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4" name="Picture 243"/>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590798" y="2349698"/>
            <a:ext cx="410072" cy="576889"/>
          </a:xfrm>
          <a:prstGeom prst="rect">
            <a:avLst/>
          </a:prstGeom>
        </p:spPr>
      </p:pic>
      <p:sp>
        <p:nvSpPr>
          <p:cNvPr id="245" name="Oval 244"/>
          <p:cNvSpPr/>
          <p:nvPr/>
        </p:nvSpPr>
        <p:spPr>
          <a:xfrm>
            <a:off x="-1843792" y="3279237"/>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6" name="Oval 245"/>
          <p:cNvSpPr/>
          <p:nvPr/>
        </p:nvSpPr>
        <p:spPr>
          <a:xfrm>
            <a:off x="-1744388" y="3380625"/>
            <a:ext cx="748366" cy="748366"/>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TextBox 8"/>
          <p:cNvSpPr txBox="1"/>
          <p:nvPr/>
        </p:nvSpPr>
        <p:spPr>
          <a:xfrm>
            <a:off x="-1578515" y="3368285"/>
            <a:ext cx="346191" cy="769441"/>
          </a:xfrm>
          <a:prstGeom prst="rect">
            <a:avLst/>
          </a:prstGeom>
          <a:noFill/>
        </p:spPr>
        <p:txBody>
          <a:bodyPr wrap="square" rtlCol="0">
            <a:spAutoFit/>
          </a:bodyPr>
          <a:lstStyle/>
          <a:p>
            <a:r>
              <a:rPr lang="fr-FR" sz="4400" b="1" dirty="0" smtClean="0">
                <a:solidFill>
                  <a:schemeClr val="bg1">
                    <a:lumMod val="85000"/>
                  </a:schemeClr>
                </a:solidFill>
              </a:rPr>
              <a:t>?</a:t>
            </a:r>
            <a:endParaRPr lang="fr-FR" sz="4400" b="1" dirty="0">
              <a:solidFill>
                <a:schemeClr val="bg1">
                  <a:lumMod val="85000"/>
                </a:schemeClr>
              </a:solidFill>
            </a:endParaRPr>
          </a:p>
        </p:txBody>
      </p:sp>
      <p:sp>
        <p:nvSpPr>
          <p:cNvPr id="248" name="Oval 247"/>
          <p:cNvSpPr/>
          <p:nvPr/>
        </p:nvSpPr>
        <p:spPr>
          <a:xfrm>
            <a:off x="1378231" y="-1197203"/>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9" name="Oval 248"/>
          <p:cNvSpPr/>
          <p:nvPr/>
        </p:nvSpPr>
        <p:spPr>
          <a:xfrm>
            <a:off x="1477635" y="-1095815"/>
            <a:ext cx="748366" cy="748366"/>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1" name="Picture 25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620552" y="-975900"/>
            <a:ext cx="517124" cy="517124"/>
          </a:xfrm>
          <a:prstGeom prst="rect">
            <a:avLst/>
          </a:prstGeom>
        </p:spPr>
      </p:pic>
    </p:spTree>
    <p:extLst>
      <p:ext uri="{BB962C8B-B14F-4D97-AF65-F5344CB8AC3E}">
        <p14:creationId xmlns:p14="http://schemas.microsoft.com/office/powerpoint/2010/main" val="5213630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p:cNvPicPr>
            <a:picLocks noChangeAspect="1"/>
          </p:cNvPicPr>
          <p:nvPr/>
        </p:nvPicPr>
        <p:blipFill>
          <a:blip r:embed="rId2"/>
          <a:stretch>
            <a:fillRect/>
          </a:stretch>
        </p:blipFill>
        <p:spPr>
          <a:xfrm>
            <a:off x="7754554" y="3755957"/>
            <a:ext cx="2352675" cy="3076575"/>
          </a:xfrm>
          <a:prstGeom prst="rect">
            <a:avLst/>
          </a:prstGeom>
        </p:spPr>
      </p:pic>
      <p:pic>
        <p:nvPicPr>
          <p:cNvPr id="6" name="Picture 5"/>
          <p:cNvPicPr>
            <a:picLocks noChangeAspect="1"/>
          </p:cNvPicPr>
          <p:nvPr/>
        </p:nvPicPr>
        <p:blipFill>
          <a:blip r:embed="rId3"/>
          <a:stretch>
            <a:fillRect/>
          </a:stretch>
        </p:blipFill>
        <p:spPr>
          <a:xfrm>
            <a:off x="7754554" y="6483176"/>
            <a:ext cx="2351883" cy="3078747"/>
          </a:xfrm>
          <a:prstGeom prst="rect">
            <a:avLst/>
          </a:prstGeom>
        </p:spPr>
      </p:pic>
      <p:pic>
        <p:nvPicPr>
          <p:cNvPr id="8" name="Picture 7"/>
          <p:cNvPicPr>
            <a:picLocks noChangeAspect="1"/>
          </p:cNvPicPr>
          <p:nvPr/>
        </p:nvPicPr>
        <p:blipFill>
          <a:blip r:embed="rId4"/>
          <a:stretch>
            <a:fillRect/>
          </a:stretch>
        </p:blipFill>
        <p:spPr>
          <a:xfrm>
            <a:off x="9840117" y="6483176"/>
            <a:ext cx="2351883" cy="3078747"/>
          </a:xfrm>
          <a:prstGeom prst="rect">
            <a:avLst/>
          </a:prstGeom>
        </p:spPr>
      </p:pic>
      <p:pic>
        <p:nvPicPr>
          <p:cNvPr id="15" name="Picture 14"/>
          <p:cNvPicPr>
            <a:picLocks noChangeAspect="1"/>
          </p:cNvPicPr>
          <p:nvPr/>
        </p:nvPicPr>
        <p:blipFill>
          <a:blip r:embed="rId5"/>
          <a:stretch>
            <a:fillRect/>
          </a:stretch>
        </p:blipFill>
        <p:spPr>
          <a:xfrm>
            <a:off x="11770177" y="6529935"/>
            <a:ext cx="2352675" cy="3078747"/>
          </a:xfrm>
          <a:prstGeom prst="rect">
            <a:avLst/>
          </a:prstGeom>
        </p:spPr>
      </p:pic>
      <p:pic>
        <p:nvPicPr>
          <p:cNvPr id="33" name="Picture 32"/>
          <p:cNvPicPr>
            <a:picLocks noChangeAspect="1"/>
          </p:cNvPicPr>
          <p:nvPr/>
        </p:nvPicPr>
        <p:blipFill>
          <a:blip r:embed="rId2"/>
          <a:stretch>
            <a:fillRect/>
          </a:stretch>
        </p:blipFill>
        <p:spPr>
          <a:xfrm>
            <a:off x="1099111" y="679382"/>
            <a:ext cx="2352675" cy="3076575"/>
          </a:xfrm>
          <a:prstGeom prst="rect">
            <a:avLst/>
          </a:prstGeom>
          <a:solidFill>
            <a:schemeClr val="accent6">
              <a:lumMod val="60000"/>
              <a:lumOff val="40000"/>
            </a:schemeClr>
          </a:solidFill>
        </p:spPr>
      </p:pic>
      <p:pic>
        <p:nvPicPr>
          <p:cNvPr id="21" name="Picture 20"/>
          <p:cNvPicPr>
            <a:picLocks noChangeAspect="1"/>
          </p:cNvPicPr>
          <p:nvPr/>
        </p:nvPicPr>
        <p:blipFill>
          <a:blip r:embed="rId6"/>
          <a:stretch>
            <a:fillRect/>
          </a:stretch>
        </p:blipFill>
        <p:spPr>
          <a:xfrm>
            <a:off x="9840117" y="4004787"/>
            <a:ext cx="2353467" cy="3078747"/>
          </a:xfrm>
          <a:prstGeom prst="rect">
            <a:avLst/>
          </a:prstGeom>
        </p:spPr>
      </p:pic>
      <p:pic>
        <p:nvPicPr>
          <p:cNvPr id="22" name="Picture 21"/>
          <p:cNvPicPr>
            <a:picLocks noChangeAspect="1"/>
          </p:cNvPicPr>
          <p:nvPr/>
        </p:nvPicPr>
        <p:blipFill>
          <a:blip r:embed="rId7"/>
          <a:stretch>
            <a:fillRect/>
          </a:stretch>
        </p:blipFill>
        <p:spPr>
          <a:xfrm>
            <a:off x="11925680" y="3779253"/>
            <a:ext cx="2353467" cy="3078747"/>
          </a:xfrm>
          <a:prstGeom prst="rect">
            <a:avLst/>
          </a:prstGeom>
        </p:spPr>
      </p:pic>
      <p:pic>
        <p:nvPicPr>
          <p:cNvPr id="23" name="Picture 22"/>
          <p:cNvPicPr>
            <a:picLocks noChangeAspect="1"/>
          </p:cNvPicPr>
          <p:nvPr/>
        </p:nvPicPr>
        <p:blipFill>
          <a:blip r:embed="rId8"/>
          <a:stretch>
            <a:fillRect/>
          </a:stretch>
        </p:blipFill>
        <p:spPr>
          <a:xfrm>
            <a:off x="7620602" y="4005361"/>
            <a:ext cx="2353467" cy="3078747"/>
          </a:xfrm>
          <a:prstGeom prst="rect">
            <a:avLst/>
          </a:prstGeom>
        </p:spPr>
      </p:pic>
      <p:pic>
        <p:nvPicPr>
          <p:cNvPr id="25" name="Picture 24"/>
          <p:cNvPicPr>
            <a:picLocks noChangeAspect="1"/>
          </p:cNvPicPr>
          <p:nvPr/>
        </p:nvPicPr>
        <p:blipFill>
          <a:blip r:embed="rId9"/>
          <a:stretch>
            <a:fillRect/>
          </a:stretch>
        </p:blipFill>
        <p:spPr>
          <a:xfrm>
            <a:off x="11565189" y="2188614"/>
            <a:ext cx="2358970" cy="3078747"/>
          </a:xfrm>
          <a:prstGeom prst="rect">
            <a:avLst/>
          </a:prstGeom>
        </p:spPr>
      </p:pic>
      <p:pic>
        <p:nvPicPr>
          <p:cNvPr id="27" name="Picture 26"/>
          <p:cNvPicPr>
            <a:picLocks noChangeAspect="1"/>
          </p:cNvPicPr>
          <p:nvPr/>
        </p:nvPicPr>
        <p:blipFill>
          <a:blip r:embed="rId10"/>
          <a:stretch>
            <a:fillRect/>
          </a:stretch>
        </p:blipFill>
        <p:spPr>
          <a:xfrm>
            <a:off x="7753762" y="552508"/>
            <a:ext cx="2352675" cy="3078747"/>
          </a:xfrm>
          <a:prstGeom prst="rect">
            <a:avLst/>
          </a:prstGeom>
        </p:spPr>
      </p:pic>
      <p:pic>
        <p:nvPicPr>
          <p:cNvPr id="28" name="Picture 27"/>
          <p:cNvPicPr>
            <a:picLocks noChangeAspect="1"/>
          </p:cNvPicPr>
          <p:nvPr/>
        </p:nvPicPr>
        <p:blipFill>
          <a:blip r:embed="rId11"/>
          <a:stretch>
            <a:fillRect/>
          </a:stretch>
        </p:blipFill>
        <p:spPr>
          <a:xfrm>
            <a:off x="10249218" y="536474"/>
            <a:ext cx="2352675" cy="3078747"/>
          </a:xfrm>
          <a:prstGeom prst="rect">
            <a:avLst/>
          </a:prstGeom>
        </p:spPr>
      </p:pic>
      <p:pic>
        <p:nvPicPr>
          <p:cNvPr id="29" name="Picture 28"/>
          <p:cNvPicPr>
            <a:picLocks noChangeAspect="1"/>
          </p:cNvPicPr>
          <p:nvPr/>
        </p:nvPicPr>
        <p:blipFill>
          <a:blip r:embed="rId12"/>
          <a:stretch>
            <a:fillRect/>
          </a:stretch>
        </p:blipFill>
        <p:spPr>
          <a:xfrm>
            <a:off x="-1802945" y="5777577"/>
            <a:ext cx="2358880" cy="3078747"/>
          </a:xfrm>
          <a:prstGeom prst="rect">
            <a:avLst/>
          </a:prstGeom>
        </p:spPr>
      </p:pic>
      <p:pic>
        <p:nvPicPr>
          <p:cNvPr id="30" name="Picture 29"/>
          <p:cNvPicPr>
            <a:picLocks noChangeAspect="1"/>
          </p:cNvPicPr>
          <p:nvPr/>
        </p:nvPicPr>
        <p:blipFill>
          <a:blip r:embed="rId13"/>
          <a:stretch>
            <a:fillRect/>
          </a:stretch>
        </p:blipFill>
        <p:spPr>
          <a:xfrm>
            <a:off x="3370307" y="4864264"/>
            <a:ext cx="2358880" cy="3078747"/>
          </a:xfrm>
          <a:prstGeom prst="rect">
            <a:avLst/>
          </a:prstGeom>
        </p:spPr>
      </p:pic>
      <p:pic>
        <p:nvPicPr>
          <p:cNvPr id="34" name="Picture 33"/>
          <p:cNvPicPr>
            <a:picLocks noChangeAspect="1"/>
          </p:cNvPicPr>
          <p:nvPr/>
        </p:nvPicPr>
        <p:blipFill>
          <a:blip r:embed="rId14"/>
          <a:stretch>
            <a:fillRect/>
          </a:stretch>
        </p:blipFill>
        <p:spPr>
          <a:xfrm>
            <a:off x="1501642" y="4537307"/>
            <a:ext cx="2358880" cy="3078747"/>
          </a:xfrm>
          <a:prstGeom prst="rect">
            <a:avLst/>
          </a:prstGeom>
        </p:spPr>
      </p:pic>
      <p:pic>
        <p:nvPicPr>
          <p:cNvPr id="35" name="Picture 34"/>
          <p:cNvPicPr>
            <a:picLocks noChangeAspect="1"/>
          </p:cNvPicPr>
          <p:nvPr/>
        </p:nvPicPr>
        <p:blipFill>
          <a:blip r:embed="rId15"/>
          <a:stretch>
            <a:fillRect/>
          </a:stretch>
        </p:blipFill>
        <p:spPr>
          <a:xfrm>
            <a:off x="5343201" y="3974216"/>
            <a:ext cx="2358880" cy="3078747"/>
          </a:xfrm>
          <a:prstGeom prst="rect">
            <a:avLst/>
          </a:prstGeom>
        </p:spPr>
      </p:pic>
      <p:pic>
        <p:nvPicPr>
          <p:cNvPr id="2" name="Picture 1"/>
          <p:cNvPicPr>
            <a:picLocks noChangeAspect="1"/>
          </p:cNvPicPr>
          <p:nvPr/>
        </p:nvPicPr>
        <p:blipFill>
          <a:blip r:embed="rId16"/>
          <a:stretch>
            <a:fillRect/>
          </a:stretch>
        </p:blipFill>
        <p:spPr>
          <a:xfrm>
            <a:off x="-269252" y="5402547"/>
            <a:ext cx="2354534" cy="3078747"/>
          </a:xfrm>
          <a:prstGeom prst="rect">
            <a:avLst/>
          </a:prstGeom>
        </p:spPr>
      </p:pic>
      <p:pic>
        <p:nvPicPr>
          <p:cNvPr id="3" name="Picture 2"/>
          <p:cNvPicPr>
            <a:picLocks noChangeAspect="1"/>
          </p:cNvPicPr>
          <p:nvPr/>
        </p:nvPicPr>
        <p:blipFill>
          <a:blip r:embed="rId17"/>
          <a:stretch>
            <a:fillRect/>
          </a:stretch>
        </p:blipFill>
        <p:spPr>
          <a:xfrm>
            <a:off x="4195647" y="3163988"/>
            <a:ext cx="2354534" cy="3078747"/>
          </a:xfrm>
          <a:prstGeom prst="rect">
            <a:avLst/>
          </a:prstGeom>
        </p:spPr>
      </p:pic>
      <p:pic>
        <p:nvPicPr>
          <p:cNvPr id="4" name="Picture 3"/>
          <p:cNvPicPr>
            <a:picLocks noChangeAspect="1"/>
          </p:cNvPicPr>
          <p:nvPr/>
        </p:nvPicPr>
        <p:blipFill>
          <a:blip r:embed="rId18"/>
          <a:stretch>
            <a:fillRect/>
          </a:stretch>
        </p:blipFill>
        <p:spPr>
          <a:xfrm>
            <a:off x="2690715" y="4700785"/>
            <a:ext cx="2354534" cy="3078747"/>
          </a:xfrm>
          <a:prstGeom prst="rect">
            <a:avLst/>
          </a:prstGeom>
        </p:spPr>
      </p:pic>
      <p:pic>
        <p:nvPicPr>
          <p:cNvPr id="5" name="Picture 4"/>
          <p:cNvPicPr>
            <a:picLocks noChangeAspect="1"/>
          </p:cNvPicPr>
          <p:nvPr/>
        </p:nvPicPr>
        <p:blipFill>
          <a:blip r:embed="rId19"/>
          <a:stretch>
            <a:fillRect/>
          </a:stretch>
        </p:blipFill>
        <p:spPr>
          <a:xfrm>
            <a:off x="4924627" y="4622580"/>
            <a:ext cx="2354534" cy="3078747"/>
          </a:xfrm>
          <a:prstGeom prst="rect">
            <a:avLst/>
          </a:prstGeom>
        </p:spPr>
      </p:pic>
      <p:pic>
        <p:nvPicPr>
          <p:cNvPr id="7" name="Picture 6"/>
          <p:cNvPicPr>
            <a:picLocks noChangeAspect="1"/>
          </p:cNvPicPr>
          <p:nvPr/>
        </p:nvPicPr>
        <p:blipFill>
          <a:blip r:embed="rId20"/>
          <a:stretch>
            <a:fillRect/>
          </a:stretch>
        </p:blipFill>
        <p:spPr>
          <a:xfrm>
            <a:off x="-1777995" y="1785517"/>
            <a:ext cx="2352675" cy="3078747"/>
          </a:xfrm>
          <a:prstGeom prst="rect">
            <a:avLst/>
          </a:prstGeom>
        </p:spPr>
      </p:pic>
      <p:pic>
        <p:nvPicPr>
          <p:cNvPr id="9" name="Picture 8"/>
          <p:cNvPicPr>
            <a:picLocks noChangeAspect="1"/>
          </p:cNvPicPr>
          <p:nvPr/>
        </p:nvPicPr>
        <p:blipFill>
          <a:blip r:embed="rId21"/>
          <a:stretch>
            <a:fillRect/>
          </a:stretch>
        </p:blipFill>
        <p:spPr>
          <a:xfrm>
            <a:off x="1096566" y="1189418"/>
            <a:ext cx="2355220" cy="3078747"/>
          </a:xfrm>
          <a:prstGeom prst="rect">
            <a:avLst/>
          </a:prstGeom>
        </p:spPr>
      </p:pic>
    </p:spTree>
    <p:extLst>
      <p:ext uri="{BB962C8B-B14F-4D97-AF65-F5344CB8AC3E}">
        <p14:creationId xmlns:p14="http://schemas.microsoft.com/office/powerpoint/2010/main" val="18436108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69768" y="465166"/>
            <a:ext cx="952500" cy="952500"/>
          </a:xfrm>
          <a:prstGeom prst="rect">
            <a:avLst/>
          </a:prstGeom>
        </p:spPr>
      </p:pic>
      <p:pic>
        <p:nvPicPr>
          <p:cNvPr id="104" name="Picture 103"/>
          <p:cNvPicPr>
            <a:picLocks noChangeAspect="1"/>
          </p:cNvPicPr>
          <p:nvPr/>
        </p:nvPicPr>
        <p:blipFill>
          <a:blip r:embed="rId3"/>
          <a:stretch>
            <a:fillRect/>
          </a:stretch>
        </p:blipFill>
        <p:spPr>
          <a:xfrm>
            <a:off x="6250206" y="-2909818"/>
            <a:ext cx="1737733" cy="1639001"/>
          </a:xfrm>
          <a:prstGeom prst="rect">
            <a:avLst/>
          </a:prstGeom>
        </p:spPr>
      </p:pic>
      <p:pic>
        <p:nvPicPr>
          <p:cNvPr id="105" name="Picture 104"/>
          <p:cNvPicPr>
            <a:picLocks noChangeAspect="1"/>
          </p:cNvPicPr>
          <p:nvPr/>
        </p:nvPicPr>
        <p:blipFill>
          <a:blip r:embed="rId4"/>
          <a:stretch>
            <a:fillRect/>
          </a:stretch>
        </p:blipFill>
        <p:spPr>
          <a:xfrm>
            <a:off x="9323656" y="-2426662"/>
            <a:ext cx="991124" cy="991124"/>
          </a:xfrm>
          <a:prstGeom prst="rect">
            <a:avLst/>
          </a:prstGeom>
        </p:spPr>
      </p:pic>
      <p:pic>
        <p:nvPicPr>
          <p:cNvPr id="106" name="Picture 105"/>
          <p:cNvPicPr>
            <a:picLocks noChangeAspect="1"/>
          </p:cNvPicPr>
          <p:nvPr/>
        </p:nvPicPr>
        <p:blipFill>
          <a:blip r:embed="rId5"/>
          <a:stretch>
            <a:fillRect/>
          </a:stretch>
        </p:blipFill>
        <p:spPr>
          <a:xfrm>
            <a:off x="6462046" y="-1100718"/>
            <a:ext cx="1543056" cy="1562589"/>
          </a:xfrm>
          <a:prstGeom prst="rect">
            <a:avLst/>
          </a:prstGeom>
        </p:spPr>
      </p:pic>
      <p:pic>
        <p:nvPicPr>
          <p:cNvPr id="107" name="Picture 106"/>
          <p:cNvPicPr>
            <a:picLocks noChangeAspect="1"/>
          </p:cNvPicPr>
          <p:nvPr/>
        </p:nvPicPr>
        <p:blipFill>
          <a:blip r:embed="rId6"/>
          <a:stretch>
            <a:fillRect/>
          </a:stretch>
        </p:blipFill>
        <p:spPr>
          <a:xfrm>
            <a:off x="8267541" y="-570563"/>
            <a:ext cx="1551677" cy="1571316"/>
          </a:xfrm>
          <a:prstGeom prst="rect">
            <a:avLst/>
          </a:prstGeom>
        </p:spPr>
      </p:pic>
      <p:pic>
        <p:nvPicPr>
          <p:cNvPr id="108" name="Picture 8" descr="Illustration Wings Tattoo Style Isolated On Stock Vector (Royalty Free)  1533319595 | Shutterstock"/>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2857" b="75714" l="2051" r="90000"/>
                    </a14:imgEffect>
                  </a14:imgLayer>
                </a14:imgProps>
              </a:ext>
              <a:ext uri="{28A0092B-C50C-407E-A947-70E740481C1C}">
                <a14:useLocalDpi xmlns:a14="http://schemas.microsoft.com/office/drawing/2010/main" val="0"/>
              </a:ext>
            </a:extLst>
          </a:blip>
          <a:srcRect t="17044" r="49899" b="24000"/>
          <a:stretch/>
        </p:blipFill>
        <p:spPr bwMode="auto">
          <a:xfrm flipH="1">
            <a:off x="2956557" y="-5013960"/>
            <a:ext cx="1839975" cy="1554480"/>
          </a:xfrm>
          <a:prstGeom prst="rect">
            <a:avLst/>
          </a:prstGeom>
          <a:noFill/>
          <a:extLst>
            <a:ext uri="{909E8E84-426E-40DD-AFC4-6F175D3DCCD1}">
              <a14:hiddenFill xmlns:a14="http://schemas.microsoft.com/office/drawing/2010/main">
                <a:solidFill>
                  <a:srgbClr val="FFFFFF"/>
                </a:solidFill>
              </a14:hiddenFill>
            </a:ext>
          </a:extLst>
        </p:spPr>
      </p:pic>
      <p:pic>
        <p:nvPicPr>
          <p:cNvPr id="109" name="Picture 12" descr="Isolated bat wing tattoo Royalty Free Vector Image"/>
          <p:cNvPicPr>
            <a:picLocks noChangeAspect="1" noChangeArrowheads="1"/>
          </p:cNvPicPr>
          <p:nvPr/>
        </p:nvPicPr>
        <p:blipFill rotWithShape="1">
          <a:blip r:embed="rId9">
            <a:extLst>
              <a:ext uri="{BEBA8EAE-BF5A-486C-A8C5-ECC9F3942E4B}">
                <a14:imgProps xmlns:a14="http://schemas.microsoft.com/office/drawing/2010/main">
                  <a14:imgLayer r:embed="rId10">
                    <a14:imgEffect>
                      <a14:backgroundRemoval t="12017" b="78541" l="6019" r="95370"/>
                    </a14:imgEffect>
                  </a14:imgLayer>
                </a14:imgProps>
              </a:ext>
              <a:ext uri="{28A0092B-C50C-407E-A947-70E740481C1C}">
                <a14:useLocalDpi xmlns:a14="http://schemas.microsoft.com/office/drawing/2010/main" val="0"/>
              </a:ext>
            </a:extLst>
          </a:blip>
          <a:srcRect t="10082" b="18988"/>
          <a:stretch/>
        </p:blipFill>
        <p:spPr bwMode="auto">
          <a:xfrm flipH="1">
            <a:off x="2953910" y="-3330798"/>
            <a:ext cx="2142355" cy="1639158"/>
          </a:xfrm>
          <a:prstGeom prst="rect">
            <a:avLst/>
          </a:prstGeom>
          <a:noFill/>
          <a:extLst>
            <a:ext uri="{909E8E84-426E-40DD-AFC4-6F175D3DCCD1}">
              <a14:hiddenFill xmlns:a14="http://schemas.microsoft.com/office/drawing/2010/main">
                <a:solidFill>
                  <a:srgbClr val="FFFFFF"/>
                </a:solidFill>
              </a14:hiddenFill>
            </a:ext>
          </a:extLst>
        </p:spPr>
      </p:pic>
      <p:pic>
        <p:nvPicPr>
          <p:cNvPr id="110" name="Picture 109"/>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rot="1618770" flipH="1">
            <a:off x="4076447" y="-2139318"/>
            <a:ext cx="1625718" cy="1668271"/>
          </a:xfrm>
          <a:prstGeom prst="rect">
            <a:avLst/>
          </a:prstGeom>
        </p:spPr>
      </p:pic>
      <p:pic>
        <p:nvPicPr>
          <p:cNvPr id="111" name="Picture 110"/>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rot="900000">
            <a:off x="1090185" y="-3296249"/>
            <a:ext cx="1490068" cy="1108182"/>
          </a:xfrm>
          <a:prstGeom prst="rect">
            <a:avLst/>
          </a:prstGeom>
        </p:spPr>
      </p:pic>
      <p:sp>
        <p:nvSpPr>
          <p:cNvPr id="21" name="Rectangle 20"/>
          <p:cNvSpPr/>
          <p:nvPr/>
        </p:nvSpPr>
        <p:spPr>
          <a:xfrm>
            <a:off x="2392680" y="2194560"/>
            <a:ext cx="8694420" cy="46634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2" name="Rectangle 111"/>
          <p:cNvSpPr/>
          <p:nvPr/>
        </p:nvSpPr>
        <p:spPr>
          <a:xfrm>
            <a:off x="2803091" y="3366483"/>
            <a:ext cx="952500" cy="952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7" name="Rectangle 116"/>
          <p:cNvSpPr/>
          <p:nvPr/>
        </p:nvSpPr>
        <p:spPr>
          <a:xfrm>
            <a:off x="2803091" y="4400550"/>
            <a:ext cx="952500" cy="952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8" name="Rectangle 117"/>
          <p:cNvSpPr/>
          <p:nvPr/>
        </p:nvSpPr>
        <p:spPr>
          <a:xfrm>
            <a:off x="2803091" y="5434617"/>
            <a:ext cx="952500" cy="952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9" name="Rectangle 118"/>
          <p:cNvSpPr/>
          <p:nvPr/>
        </p:nvSpPr>
        <p:spPr>
          <a:xfrm>
            <a:off x="2803091" y="2321180"/>
            <a:ext cx="952500" cy="952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4" name="Picture 8" descr="Illustration Wings Tattoo Style Isolated On Stock Vector (Royalty Free)  1533319595 | Shutterstock"/>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2857" b="75714" l="2051" r="90000"/>
                    </a14:imgEffect>
                  </a14:imgLayer>
                </a14:imgProps>
              </a:ext>
              <a:ext uri="{28A0092B-C50C-407E-A947-70E740481C1C}">
                <a14:useLocalDpi xmlns:a14="http://schemas.microsoft.com/office/drawing/2010/main" val="0"/>
              </a:ext>
            </a:extLst>
          </a:blip>
          <a:srcRect l="3635" t="17044" r="49899" b="24000"/>
          <a:stretch/>
        </p:blipFill>
        <p:spPr bwMode="auto">
          <a:xfrm flipH="1">
            <a:off x="2803091" y="2445225"/>
            <a:ext cx="808789" cy="736743"/>
          </a:xfrm>
          <a:prstGeom prst="rect">
            <a:avLst/>
          </a:prstGeom>
          <a:noFill/>
          <a:extLst>
            <a:ext uri="{909E8E84-426E-40DD-AFC4-6F175D3DCCD1}">
              <a14:hiddenFill xmlns:a14="http://schemas.microsoft.com/office/drawing/2010/main">
                <a:solidFill>
                  <a:srgbClr val="FFFFFF"/>
                </a:solidFill>
              </a14:hiddenFill>
            </a:ext>
          </a:extLst>
        </p:spPr>
      </p:pic>
      <p:pic>
        <p:nvPicPr>
          <p:cNvPr id="115" name="Picture 12" descr="Isolated bat wing tattoo Royalty Free Vector Image"/>
          <p:cNvPicPr>
            <a:picLocks noChangeAspect="1" noChangeArrowheads="1"/>
          </p:cNvPicPr>
          <p:nvPr/>
        </p:nvPicPr>
        <p:blipFill rotWithShape="1">
          <a:blip r:embed="rId9">
            <a:extLst>
              <a:ext uri="{BEBA8EAE-BF5A-486C-A8C5-ECC9F3942E4B}">
                <a14:imgProps xmlns:a14="http://schemas.microsoft.com/office/drawing/2010/main">
                  <a14:imgLayer r:embed="rId10">
                    <a14:imgEffect>
                      <a14:backgroundRemoval t="12017" b="78541" l="6019" r="95370"/>
                    </a14:imgEffect>
                  </a14:imgLayer>
                </a14:imgProps>
              </a:ext>
              <a:ext uri="{28A0092B-C50C-407E-A947-70E740481C1C}">
                <a14:useLocalDpi xmlns:a14="http://schemas.microsoft.com/office/drawing/2010/main" val="0"/>
              </a:ext>
            </a:extLst>
          </a:blip>
          <a:srcRect t="10082" b="18988"/>
          <a:stretch/>
        </p:blipFill>
        <p:spPr bwMode="auto">
          <a:xfrm rot="588532" flipH="1">
            <a:off x="2808171" y="3523567"/>
            <a:ext cx="974255" cy="633878"/>
          </a:xfrm>
          <a:prstGeom prst="rect">
            <a:avLst/>
          </a:prstGeom>
          <a:noFill/>
          <a:extLst>
            <a:ext uri="{909E8E84-426E-40DD-AFC4-6F175D3DCCD1}">
              <a14:hiddenFill xmlns:a14="http://schemas.microsoft.com/office/drawing/2010/main">
                <a:solidFill>
                  <a:srgbClr val="FFFFFF"/>
                </a:solidFill>
              </a14:hiddenFill>
            </a:ext>
          </a:extLst>
        </p:spPr>
      </p:pic>
      <p:pic>
        <p:nvPicPr>
          <p:cNvPr id="116" name="Picture 115"/>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rot="1618770" flipH="1">
            <a:off x="2888421" y="4526456"/>
            <a:ext cx="755467" cy="775241"/>
          </a:xfrm>
          <a:prstGeom prst="rect">
            <a:avLst/>
          </a:prstGeom>
        </p:spPr>
      </p:pic>
      <p:sp>
        <p:nvSpPr>
          <p:cNvPr id="31" name="Oval 30"/>
          <p:cNvSpPr/>
          <p:nvPr/>
        </p:nvSpPr>
        <p:spPr>
          <a:xfrm>
            <a:off x="-3229904" y="4914076"/>
            <a:ext cx="943937" cy="9439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0" name="Picture 119"/>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rot="900000">
            <a:off x="-574650" y="-2169934"/>
            <a:ext cx="1490068" cy="1108182"/>
          </a:xfrm>
          <a:prstGeom prst="rect">
            <a:avLst/>
          </a:prstGeom>
        </p:spPr>
      </p:pic>
      <p:pic>
        <p:nvPicPr>
          <p:cNvPr id="121" name="Picture 120"/>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rot="21321963" flipV="1">
            <a:off x="-562614" y="-1343966"/>
            <a:ext cx="676875" cy="503400"/>
          </a:xfrm>
          <a:prstGeom prst="rect">
            <a:avLst/>
          </a:prstGeom>
        </p:spPr>
      </p:pic>
      <p:pic>
        <p:nvPicPr>
          <p:cNvPr id="32" name="Picture 31"/>
          <p:cNvPicPr>
            <a:picLocks noChangeAspect="1"/>
          </p:cNvPicPr>
          <p:nvPr/>
        </p:nvPicPr>
        <p:blipFill>
          <a:blip r:embed="rId15"/>
          <a:stretch>
            <a:fillRect/>
          </a:stretch>
        </p:blipFill>
        <p:spPr>
          <a:xfrm>
            <a:off x="1789136" y="-1890073"/>
            <a:ext cx="1019913" cy="872672"/>
          </a:xfrm>
          <a:prstGeom prst="rect">
            <a:avLst/>
          </a:prstGeom>
        </p:spPr>
      </p:pic>
      <p:pic>
        <p:nvPicPr>
          <p:cNvPr id="122" name="Picture 121"/>
          <p:cNvPicPr>
            <a:picLocks noChangeAspect="1"/>
          </p:cNvPicPr>
          <p:nvPr/>
        </p:nvPicPr>
        <p:blipFill>
          <a:blip r:embed="rId15"/>
          <a:stretch>
            <a:fillRect/>
          </a:stretch>
        </p:blipFill>
        <p:spPr>
          <a:xfrm>
            <a:off x="2807736" y="5509170"/>
            <a:ext cx="896530" cy="767101"/>
          </a:xfrm>
          <a:prstGeom prst="rect">
            <a:avLst/>
          </a:prstGeom>
        </p:spPr>
      </p:pic>
      <p:sp>
        <p:nvSpPr>
          <p:cNvPr id="123" name="Rectangle 122"/>
          <p:cNvSpPr/>
          <p:nvPr/>
        </p:nvSpPr>
        <p:spPr>
          <a:xfrm>
            <a:off x="4796532" y="2321180"/>
            <a:ext cx="952500" cy="952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4" name="Picture 8" descr="Illustration Wings Tattoo Style Isolated On Stock Vector (Royalty Free)  1533319595 | Shutterstock"/>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2857" b="75714" l="2051" r="90000"/>
                    </a14:imgEffect>
                  </a14:imgLayer>
                </a14:imgProps>
              </a:ext>
              <a:ext uri="{28A0092B-C50C-407E-A947-70E740481C1C}">
                <a14:useLocalDpi xmlns:a14="http://schemas.microsoft.com/office/drawing/2010/main" val="0"/>
              </a:ext>
            </a:extLst>
          </a:blip>
          <a:srcRect l="3635" t="17044" r="49899" b="24000"/>
          <a:stretch/>
        </p:blipFill>
        <p:spPr bwMode="auto">
          <a:xfrm flipH="1">
            <a:off x="4796532" y="2445225"/>
            <a:ext cx="808789" cy="736743"/>
          </a:xfrm>
          <a:prstGeom prst="rect">
            <a:avLst/>
          </a:prstGeom>
          <a:noFill/>
          <a:extLst>
            <a:ext uri="{909E8E84-426E-40DD-AFC4-6F175D3DCCD1}">
              <a14:hiddenFill xmlns:a14="http://schemas.microsoft.com/office/drawing/2010/main">
                <a:solidFill>
                  <a:srgbClr val="FFFFFF"/>
                </a:solidFill>
              </a14:hiddenFill>
            </a:ext>
          </a:extLst>
        </p:spPr>
      </p:pic>
      <p:sp>
        <p:nvSpPr>
          <p:cNvPr id="125" name="Rectangle 124"/>
          <p:cNvSpPr/>
          <p:nvPr/>
        </p:nvSpPr>
        <p:spPr>
          <a:xfrm>
            <a:off x="4838326" y="3366483"/>
            <a:ext cx="952500" cy="952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6" name="Rectangle 125"/>
          <p:cNvSpPr/>
          <p:nvPr/>
        </p:nvSpPr>
        <p:spPr>
          <a:xfrm>
            <a:off x="4838326" y="4400550"/>
            <a:ext cx="952500" cy="952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7" name="Rectangle 126"/>
          <p:cNvSpPr/>
          <p:nvPr/>
        </p:nvSpPr>
        <p:spPr>
          <a:xfrm>
            <a:off x="4838326" y="5434617"/>
            <a:ext cx="952500" cy="952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8" name="Picture 12" descr="Isolated bat wing tattoo Royalty Free Vector Image"/>
          <p:cNvPicPr>
            <a:picLocks noChangeAspect="1" noChangeArrowheads="1"/>
          </p:cNvPicPr>
          <p:nvPr/>
        </p:nvPicPr>
        <p:blipFill rotWithShape="1">
          <a:blip r:embed="rId9">
            <a:extLst>
              <a:ext uri="{BEBA8EAE-BF5A-486C-A8C5-ECC9F3942E4B}">
                <a14:imgProps xmlns:a14="http://schemas.microsoft.com/office/drawing/2010/main">
                  <a14:imgLayer r:embed="rId10">
                    <a14:imgEffect>
                      <a14:backgroundRemoval t="12017" b="78541" l="6019" r="95370"/>
                    </a14:imgEffect>
                  </a14:imgLayer>
                </a14:imgProps>
              </a:ext>
              <a:ext uri="{28A0092B-C50C-407E-A947-70E740481C1C}">
                <a14:useLocalDpi xmlns:a14="http://schemas.microsoft.com/office/drawing/2010/main" val="0"/>
              </a:ext>
            </a:extLst>
          </a:blip>
          <a:srcRect t="10082" b="18988"/>
          <a:stretch/>
        </p:blipFill>
        <p:spPr bwMode="auto">
          <a:xfrm rot="588532" flipH="1">
            <a:off x="4843406" y="3523567"/>
            <a:ext cx="974255" cy="633878"/>
          </a:xfrm>
          <a:prstGeom prst="rect">
            <a:avLst/>
          </a:prstGeom>
          <a:noFill/>
          <a:extLst>
            <a:ext uri="{909E8E84-426E-40DD-AFC4-6F175D3DCCD1}">
              <a14:hiddenFill xmlns:a14="http://schemas.microsoft.com/office/drawing/2010/main">
                <a:solidFill>
                  <a:srgbClr val="FFFFFF"/>
                </a:solidFill>
              </a14:hiddenFill>
            </a:ext>
          </a:extLst>
        </p:spPr>
      </p:pic>
      <p:pic>
        <p:nvPicPr>
          <p:cNvPr id="129" name="Picture 128"/>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rot="1618770" flipH="1">
            <a:off x="4923656" y="4526456"/>
            <a:ext cx="755467" cy="775241"/>
          </a:xfrm>
          <a:prstGeom prst="rect">
            <a:avLst/>
          </a:prstGeom>
        </p:spPr>
      </p:pic>
      <p:pic>
        <p:nvPicPr>
          <p:cNvPr id="130" name="Picture 129"/>
          <p:cNvPicPr>
            <a:picLocks noChangeAspect="1"/>
          </p:cNvPicPr>
          <p:nvPr/>
        </p:nvPicPr>
        <p:blipFill>
          <a:blip r:embed="rId15"/>
          <a:stretch>
            <a:fillRect/>
          </a:stretch>
        </p:blipFill>
        <p:spPr>
          <a:xfrm>
            <a:off x="4842971" y="5509170"/>
            <a:ext cx="896530" cy="767101"/>
          </a:xfrm>
          <a:prstGeom prst="rect">
            <a:avLst/>
          </a:prstGeom>
        </p:spPr>
      </p:pic>
      <p:pic>
        <p:nvPicPr>
          <p:cNvPr id="35" name="Picture 34"/>
          <p:cNvPicPr>
            <a:picLocks noChangeAspect="1"/>
          </p:cNvPicPr>
          <p:nvPr/>
        </p:nvPicPr>
        <p:blipFill>
          <a:blip r:embed="rId16"/>
          <a:stretch>
            <a:fillRect/>
          </a:stretch>
        </p:blipFill>
        <p:spPr>
          <a:xfrm>
            <a:off x="-2553477" y="-668584"/>
            <a:ext cx="951058" cy="951058"/>
          </a:xfrm>
          <a:prstGeom prst="ellipse">
            <a:avLst/>
          </a:prstGeom>
          <a:ln w="28575">
            <a:solidFill>
              <a:schemeClr val="tx1"/>
            </a:solidFill>
          </a:ln>
        </p:spPr>
      </p:pic>
      <p:pic>
        <p:nvPicPr>
          <p:cNvPr id="41" name="Picture 40"/>
          <p:cNvPicPr>
            <a:picLocks noChangeAspect="1"/>
          </p:cNvPicPr>
          <p:nvPr/>
        </p:nvPicPr>
        <p:blipFill rotWithShape="1">
          <a:blip r:embed="rId17"/>
          <a:srcRect l="5057" r="8322"/>
          <a:stretch/>
        </p:blipFill>
        <p:spPr>
          <a:xfrm>
            <a:off x="-3780541" y="-700972"/>
            <a:ext cx="934720" cy="951058"/>
          </a:xfrm>
          <a:prstGeom prst="ellipse">
            <a:avLst/>
          </a:prstGeom>
          <a:ln w="28575">
            <a:solidFill>
              <a:schemeClr val="tx1"/>
            </a:solidFill>
          </a:ln>
        </p:spPr>
      </p:pic>
      <p:pic>
        <p:nvPicPr>
          <p:cNvPr id="43" name="Picture 42"/>
          <p:cNvPicPr>
            <a:picLocks noChangeAspect="1"/>
          </p:cNvPicPr>
          <p:nvPr/>
        </p:nvPicPr>
        <p:blipFill rotWithShape="1">
          <a:blip r:embed="rId18"/>
          <a:srcRect l="5960" t="1293" r="3319" b="9009"/>
          <a:stretch/>
        </p:blipFill>
        <p:spPr>
          <a:xfrm>
            <a:off x="-4171701" y="-1986830"/>
            <a:ext cx="934720" cy="929640"/>
          </a:xfrm>
          <a:prstGeom prst="ellipse">
            <a:avLst/>
          </a:prstGeom>
          <a:ln w="28575">
            <a:solidFill>
              <a:schemeClr val="tx1"/>
            </a:solidFill>
          </a:ln>
        </p:spPr>
      </p:pic>
      <p:pic>
        <p:nvPicPr>
          <p:cNvPr id="44" name="Picture 43"/>
          <p:cNvPicPr>
            <a:picLocks noChangeAspect="1"/>
          </p:cNvPicPr>
          <p:nvPr/>
        </p:nvPicPr>
        <p:blipFill>
          <a:blip r:embed="rId19"/>
          <a:stretch>
            <a:fillRect/>
          </a:stretch>
        </p:blipFill>
        <p:spPr>
          <a:xfrm>
            <a:off x="-5016367" y="-951058"/>
            <a:ext cx="951058" cy="951058"/>
          </a:xfrm>
          <a:prstGeom prst="ellipse">
            <a:avLst/>
          </a:prstGeom>
          <a:ln w="28575">
            <a:solidFill>
              <a:schemeClr val="tx1"/>
            </a:solidFill>
          </a:ln>
        </p:spPr>
      </p:pic>
      <p:sp>
        <p:nvSpPr>
          <p:cNvPr id="131" name="Rectangle 130"/>
          <p:cNvSpPr/>
          <p:nvPr/>
        </p:nvSpPr>
        <p:spPr>
          <a:xfrm>
            <a:off x="-6179366" y="4059959"/>
            <a:ext cx="5238750" cy="952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7" name="Picture 56"/>
          <p:cNvPicPr>
            <a:picLocks noChangeAspect="1"/>
          </p:cNvPicPr>
          <p:nvPr/>
        </p:nvPicPr>
        <p:blipFill>
          <a:blip r:embed="rId20"/>
          <a:stretch>
            <a:fillRect/>
          </a:stretch>
        </p:blipFill>
        <p:spPr>
          <a:xfrm>
            <a:off x="-7012521" y="2954852"/>
            <a:ext cx="5238750" cy="952500"/>
          </a:xfrm>
          <a:prstGeom prst="rect">
            <a:avLst/>
          </a:prstGeom>
        </p:spPr>
      </p:pic>
      <p:sp>
        <p:nvSpPr>
          <p:cNvPr id="38" name="Oval 37"/>
          <p:cNvSpPr/>
          <p:nvPr/>
        </p:nvSpPr>
        <p:spPr>
          <a:xfrm>
            <a:off x="3737701" y="499633"/>
            <a:ext cx="1191423" cy="1191423"/>
          </a:xfrm>
          <a:prstGeom prst="ellipse">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 name="Picture 38"/>
          <p:cNvPicPr>
            <a:picLocks noChangeAspect="1"/>
          </p:cNvPicPr>
          <p:nvPr/>
        </p:nvPicPr>
        <p:blipFill>
          <a:blip r:embed="rId16"/>
          <a:stretch>
            <a:fillRect/>
          </a:stretch>
        </p:blipFill>
        <p:spPr>
          <a:xfrm>
            <a:off x="3857883" y="624112"/>
            <a:ext cx="951058" cy="951058"/>
          </a:xfrm>
          <a:prstGeom prst="ellipse">
            <a:avLst/>
          </a:prstGeom>
          <a:ln w="28575">
            <a:solidFill>
              <a:schemeClr val="tx1"/>
            </a:solidFill>
          </a:ln>
        </p:spPr>
      </p:pic>
      <p:sp>
        <p:nvSpPr>
          <p:cNvPr id="40" name="Oval 39"/>
          <p:cNvSpPr/>
          <p:nvPr/>
        </p:nvSpPr>
        <p:spPr>
          <a:xfrm>
            <a:off x="2178223" y="149437"/>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 name="Oval 41"/>
          <p:cNvSpPr/>
          <p:nvPr/>
        </p:nvSpPr>
        <p:spPr>
          <a:xfrm>
            <a:off x="1048681" y="2003710"/>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 name="Oval 44"/>
          <p:cNvSpPr/>
          <p:nvPr/>
        </p:nvSpPr>
        <p:spPr>
          <a:xfrm>
            <a:off x="1148085" y="2105098"/>
            <a:ext cx="748366" cy="74836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6" name="Picture 8" descr="Illustration Wings Tattoo Style Isolated On Stock Vector (Royalty Free)  1533319595 | Shutterstock"/>
          <p:cNvPicPr>
            <a:picLocks noChangeAspect="1" noChangeArrowheads="1"/>
          </p:cNvPicPr>
          <p:nvPr/>
        </p:nvPicPr>
        <p:blipFill rotWithShape="1">
          <a:blip r:embed="rId21" cstate="print">
            <a:extLst>
              <a:ext uri="{BEBA8EAE-BF5A-486C-A8C5-ECC9F3942E4B}">
                <a14:imgProps xmlns:a14="http://schemas.microsoft.com/office/drawing/2010/main">
                  <a14:imgLayer r:embed="rId22">
                    <a14:imgEffect>
                      <a14:backgroundRemoval t="2857" b="75714" l="2051" r="90000"/>
                    </a14:imgEffect>
                  </a14:imgLayer>
                </a14:imgProps>
              </a:ext>
              <a:ext uri="{28A0092B-C50C-407E-A947-70E740481C1C}">
                <a14:useLocalDpi xmlns:a14="http://schemas.microsoft.com/office/drawing/2010/main" val="0"/>
              </a:ext>
            </a:extLst>
          </a:blip>
          <a:srcRect l="3635" t="17044" r="49899" b="24000"/>
          <a:stretch/>
        </p:blipFill>
        <p:spPr bwMode="auto">
          <a:xfrm flipH="1">
            <a:off x="1171384" y="2212458"/>
            <a:ext cx="642176" cy="584972"/>
          </a:xfrm>
          <a:prstGeom prst="rect">
            <a:avLst/>
          </a:prstGeom>
          <a:noFill/>
          <a:extLst>
            <a:ext uri="{909E8E84-426E-40DD-AFC4-6F175D3DCCD1}">
              <a14:hiddenFill xmlns:a14="http://schemas.microsoft.com/office/drawing/2010/main">
                <a:solidFill>
                  <a:srgbClr val="FFFFFF"/>
                </a:solidFill>
              </a14:hiddenFill>
            </a:ext>
          </a:extLst>
        </p:spPr>
      </p:pic>
      <p:sp>
        <p:nvSpPr>
          <p:cNvPr id="50" name="Oval 49"/>
          <p:cNvSpPr/>
          <p:nvPr/>
        </p:nvSpPr>
        <p:spPr>
          <a:xfrm>
            <a:off x="-31224" y="2003710"/>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Oval 50"/>
          <p:cNvSpPr/>
          <p:nvPr/>
        </p:nvSpPr>
        <p:spPr>
          <a:xfrm>
            <a:off x="68180" y="2105098"/>
            <a:ext cx="748366" cy="748366"/>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2" name="Picture 8" descr="Illustration Wings Tattoo Style Isolated On Stock Vector (Royalty Free)  1533319595 | Shutterstock"/>
          <p:cNvPicPr>
            <a:picLocks noChangeAspect="1" noChangeArrowheads="1"/>
          </p:cNvPicPr>
          <p:nvPr/>
        </p:nvPicPr>
        <p:blipFill rotWithShape="1">
          <a:blip r:embed="rId21" cstate="print">
            <a:duotone>
              <a:schemeClr val="accent3">
                <a:shade val="45000"/>
                <a:satMod val="135000"/>
              </a:schemeClr>
              <a:prstClr val="white"/>
            </a:duotone>
            <a:extLst>
              <a:ext uri="{BEBA8EAE-BF5A-486C-A8C5-ECC9F3942E4B}">
                <a14:imgProps xmlns:a14="http://schemas.microsoft.com/office/drawing/2010/main">
                  <a14:imgLayer r:embed="rId22">
                    <a14:imgEffect>
                      <a14:backgroundRemoval t="2857" b="75714" l="2051" r="90000"/>
                    </a14:imgEffect>
                  </a14:imgLayer>
                </a14:imgProps>
              </a:ext>
              <a:ext uri="{28A0092B-C50C-407E-A947-70E740481C1C}">
                <a14:useLocalDpi xmlns:a14="http://schemas.microsoft.com/office/drawing/2010/main" val="0"/>
              </a:ext>
            </a:extLst>
          </a:blip>
          <a:srcRect l="3635" t="17044" r="49899" b="24000"/>
          <a:stretch/>
        </p:blipFill>
        <p:spPr bwMode="auto">
          <a:xfrm flipH="1">
            <a:off x="91479" y="2212458"/>
            <a:ext cx="642176" cy="584972"/>
          </a:xfrm>
          <a:prstGeom prst="rect">
            <a:avLst/>
          </a:prstGeom>
          <a:noFill/>
          <a:extLst>
            <a:ext uri="{909E8E84-426E-40DD-AFC4-6F175D3DCCD1}">
              <a14:hiddenFill xmlns:a14="http://schemas.microsoft.com/office/drawing/2010/main">
                <a:solidFill>
                  <a:srgbClr val="FFFFFF"/>
                </a:solidFill>
              </a14:hiddenFill>
            </a:ext>
          </a:extLst>
        </p:spPr>
      </p:pic>
      <p:sp>
        <p:nvSpPr>
          <p:cNvPr id="53" name="Oval 52"/>
          <p:cNvSpPr/>
          <p:nvPr/>
        </p:nvSpPr>
        <p:spPr>
          <a:xfrm>
            <a:off x="1048681" y="3210205"/>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 name="Oval 53"/>
          <p:cNvSpPr/>
          <p:nvPr/>
        </p:nvSpPr>
        <p:spPr>
          <a:xfrm>
            <a:off x="1148085" y="3311593"/>
            <a:ext cx="748366" cy="74836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6" name="Picture 12" descr="Isolated bat wing tattoo Royalty Free Vector Image"/>
          <p:cNvPicPr>
            <a:picLocks noChangeAspect="1" noChangeArrowheads="1"/>
          </p:cNvPicPr>
          <p:nvPr/>
        </p:nvPicPr>
        <p:blipFill rotWithShape="1">
          <a:blip r:embed="rId9" cstate="print">
            <a:extLst>
              <a:ext uri="{BEBA8EAE-BF5A-486C-A8C5-ECC9F3942E4B}">
                <a14:imgProps xmlns:a14="http://schemas.microsoft.com/office/drawing/2010/main">
                  <a14:imgLayer r:embed="rId10">
                    <a14:imgEffect>
                      <a14:backgroundRemoval t="12017" b="78541" l="6019" r="95370"/>
                    </a14:imgEffect>
                  </a14:imgLayer>
                </a14:imgProps>
              </a:ext>
              <a:ext uri="{28A0092B-C50C-407E-A947-70E740481C1C}">
                <a14:useLocalDpi xmlns:a14="http://schemas.microsoft.com/office/drawing/2010/main" val="0"/>
              </a:ext>
            </a:extLst>
          </a:blip>
          <a:srcRect t="10082" b="18988"/>
          <a:stretch/>
        </p:blipFill>
        <p:spPr bwMode="auto">
          <a:xfrm rot="588532" flipH="1">
            <a:off x="1137330" y="3443550"/>
            <a:ext cx="782069" cy="508836"/>
          </a:xfrm>
          <a:prstGeom prst="rect">
            <a:avLst/>
          </a:prstGeom>
          <a:noFill/>
          <a:extLst>
            <a:ext uri="{909E8E84-426E-40DD-AFC4-6F175D3DCCD1}">
              <a14:hiddenFill xmlns:a14="http://schemas.microsoft.com/office/drawing/2010/main">
                <a:solidFill>
                  <a:srgbClr val="FFFFFF"/>
                </a:solidFill>
              </a14:hiddenFill>
            </a:ext>
          </a:extLst>
        </p:spPr>
      </p:pic>
      <p:sp>
        <p:nvSpPr>
          <p:cNvPr id="58" name="Oval 57"/>
          <p:cNvSpPr/>
          <p:nvPr/>
        </p:nvSpPr>
        <p:spPr>
          <a:xfrm>
            <a:off x="-134597" y="3210205"/>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9" name="Oval 58"/>
          <p:cNvSpPr/>
          <p:nvPr/>
        </p:nvSpPr>
        <p:spPr>
          <a:xfrm>
            <a:off x="-35193" y="3311593"/>
            <a:ext cx="748366" cy="748366"/>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0" name="Picture 12" descr="Isolated bat wing tattoo Royalty Free Vector Image"/>
          <p:cNvPicPr>
            <a:picLocks noChangeAspect="1" noChangeArrowheads="1"/>
          </p:cNvPicPr>
          <p:nvPr/>
        </p:nvPicPr>
        <p:blipFill rotWithShape="1">
          <a:blip r:embed="rId23" cstate="print">
            <a:lum bright="70000" contrast="-70000"/>
            <a:extLst>
              <a:ext uri="{BEBA8EAE-BF5A-486C-A8C5-ECC9F3942E4B}">
                <a14:imgProps xmlns:a14="http://schemas.microsoft.com/office/drawing/2010/main">
                  <a14:imgLayer r:embed="rId10">
                    <a14:imgEffect>
                      <a14:backgroundRemoval t="12017" b="78541" l="6019" r="95370"/>
                    </a14:imgEffect>
                    <a14:imgEffect>
                      <a14:brightnessContrast bright="40000" contrast="40000"/>
                    </a14:imgEffect>
                  </a14:imgLayer>
                </a14:imgProps>
              </a:ext>
              <a:ext uri="{28A0092B-C50C-407E-A947-70E740481C1C}">
                <a14:useLocalDpi xmlns:a14="http://schemas.microsoft.com/office/drawing/2010/main" val="0"/>
              </a:ext>
            </a:extLst>
          </a:blip>
          <a:srcRect t="10082" b="18988"/>
          <a:stretch/>
        </p:blipFill>
        <p:spPr bwMode="auto">
          <a:xfrm rot="588532" flipH="1">
            <a:off x="-45948" y="3443550"/>
            <a:ext cx="782069" cy="508836"/>
          </a:xfrm>
          <a:prstGeom prst="rect">
            <a:avLst/>
          </a:prstGeom>
          <a:noFill/>
          <a:extLst>
            <a:ext uri="{909E8E84-426E-40DD-AFC4-6F175D3DCCD1}">
              <a14:hiddenFill xmlns:a14="http://schemas.microsoft.com/office/drawing/2010/main">
                <a:solidFill>
                  <a:srgbClr val="FFFFFF"/>
                </a:solidFill>
              </a14:hiddenFill>
            </a:ext>
          </a:extLst>
        </p:spPr>
      </p:pic>
      <p:sp>
        <p:nvSpPr>
          <p:cNvPr id="61" name="Oval 60"/>
          <p:cNvSpPr/>
          <p:nvPr/>
        </p:nvSpPr>
        <p:spPr>
          <a:xfrm>
            <a:off x="-1192942" y="2003710"/>
            <a:ext cx="951142" cy="951142"/>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2" name="Oval 61"/>
          <p:cNvSpPr/>
          <p:nvPr/>
        </p:nvSpPr>
        <p:spPr>
          <a:xfrm>
            <a:off x="-1093538" y="2105098"/>
            <a:ext cx="748366" cy="74836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3" name="Picture 8" descr="Illustration Wings Tattoo Style Isolated On Stock Vector (Royalty Free)  1533319595 | Shutterstock"/>
          <p:cNvPicPr>
            <a:picLocks noChangeAspect="1" noChangeArrowheads="1"/>
          </p:cNvPicPr>
          <p:nvPr/>
        </p:nvPicPr>
        <p:blipFill rotWithShape="1">
          <a:blip r:embed="rId21" cstate="print">
            <a:extLst>
              <a:ext uri="{BEBA8EAE-BF5A-486C-A8C5-ECC9F3942E4B}">
                <a14:imgProps xmlns:a14="http://schemas.microsoft.com/office/drawing/2010/main">
                  <a14:imgLayer r:embed="rId22">
                    <a14:imgEffect>
                      <a14:backgroundRemoval t="2857" b="75714" l="2051" r="90000"/>
                    </a14:imgEffect>
                  </a14:imgLayer>
                </a14:imgProps>
              </a:ext>
              <a:ext uri="{28A0092B-C50C-407E-A947-70E740481C1C}">
                <a14:useLocalDpi xmlns:a14="http://schemas.microsoft.com/office/drawing/2010/main" val="0"/>
              </a:ext>
            </a:extLst>
          </a:blip>
          <a:srcRect l="3635" t="17044" r="49899" b="24000"/>
          <a:stretch/>
        </p:blipFill>
        <p:spPr bwMode="auto">
          <a:xfrm flipH="1">
            <a:off x="-1070239" y="2212458"/>
            <a:ext cx="642176" cy="584972"/>
          </a:xfrm>
          <a:prstGeom prst="rect">
            <a:avLst/>
          </a:prstGeom>
          <a:noFill/>
          <a:extLst>
            <a:ext uri="{909E8E84-426E-40DD-AFC4-6F175D3DCCD1}">
              <a14:hiddenFill xmlns:a14="http://schemas.microsoft.com/office/drawing/2010/main">
                <a:solidFill>
                  <a:srgbClr val="FFFFFF"/>
                </a:solidFill>
              </a14:hiddenFill>
            </a:ext>
          </a:extLst>
        </p:spPr>
      </p:pic>
      <p:sp>
        <p:nvSpPr>
          <p:cNvPr id="64" name="Oval 63"/>
          <p:cNvSpPr/>
          <p:nvPr/>
        </p:nvSpPr>
        <p:spPr>
          <a:xfrm>
            <a:off x="1048681" y="4357436"/>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5" name="Oval 64"/>
          <p:cNvSpPr/>
          <p:nvPr/>
        </p:nvSpPr>
        <p:spPr>
          <a:xfrm>
            <a:off x="1148085" y="4458824"/>
            <a:ext cx="748366" cy="74836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7" name="Oval 66"/>
          <p:cNvSpPr/>
          <p:nvPr/>
        </p:nvSpPr>
        <p:spPr>
          <a:xfrm>
            <a:off x="1048681" y="5687567"/>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8" name="Oval 67"/>
          <p:cNvSpPr/>
          <p:nvPr/>
        </p:nvSpPr>
        <p:spPr>
          <a:xfrm>
            <a:off x="1148085" y="5788955"/>
            <a:ext cx="748366" cy="74836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0" name="Picture 69"/>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rot="1618770" flipH="1">
            <a:off x="1228485" y="4525903"/>
            <a:ext cx="626406" cy="642802"/>
          </a:xfrm>
          <a:prstGeom prst="rect">
            <a:avLst/>
          </a:prstGeom>
        </p:spPr>
      </p:pic>
      <p:pic>
        <p:nvPicPr>
          <p:cNvPr id="71" name="Picture 70"/>
          <p:cNvPicPr>
            <a:picLocks noChangeAspect="1"/>
          </p:cNvPicPr>
          <p:nvPr/>
        </p:nvPicPr>
        <p:blipFill>
          <a:blip r:embed="rId15"/>
          <a:stretch>
            <a:fillRect/>
          </a:stretch>
        </p:blipFill>
        <p:spPr>
          <a:xfrm>
            <a:off x="1148135" y="5831839"/>
            <a:ext cx="760453" cy="650669"/>
          </a:xfrm>
          <a:prstGeom prst="rect">
            <a:avLst/>
          </a:prstGeom>
        </p:spPr>
      </p:pic>
      <p:sp>
        <p:nvSpPr>
          <p:cNvPr id="72" name="Oval 71"/>
          <p:cNvSpPr/>
          <p:nvPr/>
        </p:nvSpPr>
        <p:spPr>
          <a:xfrm>
            <a:off x="-101390" y="4357437"/>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3" name="Oval 72"/>
          <p:cNvSpPr/>
          <p:nvPr/>
        </p:nvSpPr>
        <p:spPr>
          <a:xfrm>
            <a:off x="-1986" y="4458825"/>
            <a:ext cx="748366" cy="748366"/>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4" name="Picture 73"/>
          <p:cNvPicPr>
            <a:picLocks noChangeAspect="1"/>
          </p:cNvPicPr>
          <p:nvPr/>
        </p:nvPicPr>
        <p:blipFill>
          <a:blip r:embed="rId24"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rot="1618770" flipH="1">
            <a:off x="78414" y="4525904"/>
            <a:ext cx="626406" cy="642802"/>
          </a:xfrm>
          <a:prstGeom prst="rect">
            <a:avLst/>
          </a:prstGeom>
        </p:spPr>
      </p:pic>
      <p:sp>
        <p:nvSpPr>
          <p:cNvPr id="75" name="Oval 74"/>
          <p:cNvSpPr/>
          <p:nvPr/>
        </p:nvSpPr>
        <p:spPr>
          <a:xfrm>
            <a:off x="-210804" y="5687567"/>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6" name="Oval 75"/>
          <p:cNvSpPr/>
          <p:nvPr/>
        </p:nvSpPr>
        <p:spPr>
          <a:xfrm>
            <a:off x="-111400" y="5788955"/>
            <a:ext cx="748366" cy="748366"/>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7" name="Picture 76"/>
          <p:cNvPicPr>
            <a:picLocks noChangeAspect="1"/>
          </p:cNvPicPr>
          <p:nvPr/>
        </p:nvPicPr>
        <p:blipFill>
          <a:blip r:embed="rId15">
            <a:lum bright="70000" contrast="-70000"/>
          </a:blip>
          <a:stretch>
            <a:fillRect/>
          </a:stretch>
        </p:blipFill>
        <p:spPr>
          <a:xfrm>
            <a:off x="-111350" y="5831839"/>
            <a:ext cx="760453" cy="650669"/>
          </a:xfrm>
          <a:prstGeom prst="rect">
            <a:avLst/>
          </a:prstGeom>
        </p:spPr>
      </p:pic>
      <p:pic>
        <p:nvPicPr>
          <p:cNvPr id="3" name="Picture 2"/>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2787429" y="-5469241"/>
            <a:ext cx="2948648" cy="2948648"/>
          </a:xfrm>
          <a:prstGeom prst="rect">
            <a:avLst/>
          </a:prstGeom>
        </p:spPr>
      </p:pic>
      <p:sp>
        <p:nvSpPr>
          <p:cNvPr id="69" name="Oval 68"/>
          <p:cNvSpPr/>
          <p:nvPr/>
        </p:nvSpPr>
        <p:spPr>
          <a:xfrm>
            <a:off x="-2968524" y="927843"/>
            <a:ext cx="951142" cy="951142"/>
          </a:xfrm>
          <a:prstGeom prst="ellipse">
            <a:avLst/>
          </a:prstGeom>
          <a:solidFill>
            <a:schemeClr val="bg1">
              <a:lumMod val="9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8" name="Oval 77"/>
          <p:cNvSpPr/>
          <p:nvPr/>
        </p:nvSpPr>
        <p:spPr>
          <a:xfrm>
            <a:off x="-2869120" y="1029231"/>
            <a:ext cx="748366" cy="74836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0" name="Picture 79"/>
          <p:cNvPicPr>
            <a:picLocks noChangeAspect="1"/>
          </p:cNvPicPr>
          <p:nvPr/>
        </p:nvPicPr>
        <p:blipFill>
          <a:blip r:embed="rId26" cstate="print">
            <a:extLst>
              <a:ext uri="{28A0092B-C50C-407E-A947-70E740481C1C}">
                <a14:useLocalDpi xmlns:a14="http://schemas.microsoft.com/office/drawing/2010/main" val="0"/>
              </a:ext>
            </a:extLst>
          </a:blip>
          <a:stretch>
            <a:fillRect/>
          </a:stretch>
        </p:blipFill>
        <p:spPr>
          <a:xfrm>
            <a:off x="-2750316" y="1125712"/>
            <a:ext cx="572964" cy="572964"/>
          </a:xfrm>
          <a:prstGeom prst="rect">
            <a:avLst/>
          </a:prstGeom>
        </p:spPr>
      </p:pic>
    </p:spTree>
    <p:extLst>
      <p:ext uri="{BB962C8B-B14F-4D97-AF65-F5344CB8AC3E}">
        <p14:creationId xmlns:p14="http://schemas.microsoft.com/office/powerpoint/2010/main" val="5886185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2030" y="-985520"/>
            <a:ext cx="1371600" cy="1371600"/>
          </a:xfrm>
          <a:prstGeom prst="rect">
            <a:avLst/>
          </a:prstGeom>
        </p:spPr>
      </p:pic>
      <p:pic>
        <p:nvPicPr>
          <p:cNvPr id="5" name="Picture 4"/>
          <p:cNvPicPr>
            <a:picLocks noChangeAspect="1"/>
          </p:cNvPicPr>
          <p:nvPr/>
        </p:nvPicPr>
        <p:blipFill>
          <a:blip r:embed="rId3"/>
          <a:stretch>
            <a:fillRect/>
          </a:stretch>
        </p:blipFill>
        <p:spPr>
          <a:xfrm>
            <a:off x="-1179830" y="241300"/>
            <a:ext cx="2857500" cy="571500"/>
          </a:xfrm>
          <a:prstGeom prst="rect">
            <a:avLst/>
          </a:prstGeom>
        </p:spPr>
      </p:pic>
      <p:sp>
        <p:nvSpPr>
          <p:cNvPr id="6" name="Rectangle 5"/>
          <p:cNvSpPr/>
          <p:nvPr/>
        </p:nvSpPr>
        <p:spPr>
          <a:xfrm>
            <a:off x="3407410" y="1748790"/>
            <a:ext cx="2857500" cy="5715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1437864" y="-360680"/>
            <a:ext cx="360680" cy="360680"/>
          </a:xfrm>
          <a:prstGeom prst="rect">
            <a:avLst/>
          </a:prstGeom>
        </p:spPr>
      </p:pic>
      <p:sp>
        <p:nvSpPr>
          <p:cNvPr id="8" name="TextBox 7"/>
          <p:cNvSpPr txBox="1"/>
          <p:nvPr/>
        </p:nvSpPr>
        <p:spPr>
          <a:xfrm>
            <a:off x="3984352" y="1843104"/>
            <a:ext cx="1680484"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UNITÉS</a:t>
            </a:r>
            <a:endParaRPr lang="fr-FR" sz="2000" b="1" i="1" dirty="0">
              <a:latin typeface="Arial Black" panose="020B0A04020102020204" pitchFamily="34" charset="0"/>
              <a:ea typeface="Verdana" panose="020B0604030504040204" pitchFamily="34" charset="0"/>
            </a:endParaRP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37863" y="-360680"/>
            <a:ext cx="360680" cy="360680"/>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28653" y="386080"/>
            <a:ext cx="2198222" cy="2029972"/>
          </a:xfrm>
          <a:prstGeom prst="rect">
            <a:avLst/>
          </a:prstGeom>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636408" y="1843105"/>
            <a:ext cx="433272" cy="400110"/>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602368" y="1843105"/>
            <a:ext cx="433272" cy="400110"/>
          </a:xfrm>
          <a:prstGeom prst="rect">
            <a:avLst/>
          </a:prstGeom>
        </p:spPr>
      </p:pic>
      <p:sp>
        <p:nvSpPr>
          <p:cNvPr id="13" name="Rectangle 12"/>
          <p:cNvSpPr/>
          <p:nvPr/>
        </p:nvSpPr>
        <p:spPr>
          <a:xfrm>
            <a:off x="3407410" y="2602230"/>
            <a:ext cx="2857500" cy="5715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TextBox 13"/>
          <p:cNvSpPr txBox="1"/>
          <p:nvPr/>
        </p:nvSpPr>
        <p:spPr>
          <a:xfrm>
            <a:off x="3984352" y="2697313"/>
            <a:ext cx="1680484"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SORTS</a:t>
            </a:r>
            <a:endParaRPr lang="fr-FR" sz="2000" b="1" i="1" dirty="0">
              <a:latin typeface="Arial Black" panose="020B0A04020102020204" pitchFamily="34" charset="0"/>
              <a:ea typeface="Verdana" panose="020B0604030504040204" pitchFamily="34" charset="0"/>
            </a:endParaRPr>
          </a:p>
        </p:txBody>
      </p:sp>
      <p:pic>
        <p:nvPicPr>
          <p:cNvPr id="17" name="Picture 1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900000">
            <a:off x="5635076" y="2685114"/>
            <a:ext cx="489446" cy="428485"/>
          </a:xfrm>
          <a:prstGeom prst="rect">
            <a:avLst/>
          </a:prstGeom>
        </p:spPr>
      </p:pic>
      <p:pic>
        <p:nvPicPr>
          <p:cNvPr id="18" name="Picture 1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20700000" flipH="1">
            <a:off x="3558956" y="2685114"/>
            <a:ext cx="489446" cy="428485"/>
          </a:xfrm>
          <a:prstGeom prst="rect">
            <a:avLst/>
          </a:prstGeom>
        </p:spPr>
      </p:pic>
      <p:sp>
        <p:nvSpPr>
          <p:cNvPr id="19" name="Rectangle 18"/>
          <p:cNvSpPr/>
          <p:nvPr/>
        </p:nvSpPr>
        <p:spPr>
          <a:xfrm>
            <a:off x="456634" y="2602230"/>
            <a:ext cx="2857500" cy="5715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TextBox 19"/>
          <p:cNvSpPr txBox="1"/>
          <p:nvPr/>
        </p:nvSpPr>
        <p:spPr>
          <a:xfrm>
            <a:off x="1033576" y="2697313"/>
            <a:ext cx="1680484"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SORTS</a:t>
            </a:r>
            <a:endParaRPr lang="fr-FR" sz="2000" b="1" i="1" dirty="0">
              <a:latin typeface="Arial Black" panose="020B0A04020102020204" pitchFamily="34" charset="0"/>
              <a:ea typeface="Verdana" panose="020B0604030504040204" pitchFamily="34" charset="0"/>
            </a:endParaRPr>
          </a:p>
        </p:txBody>
      </p:sp>
      <p:pic>
        <p:nvPicPr>
          <p:cNvPr id="21" name="Picture 2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900000">
            <a:off x="2684300" y="2685114"/>
            <a:ext cx="489446" cy="428485"/>
          </a:xfrm>
          <a:prstGeom prst="rect">
            <a:avLst/>
          </a:prstGeom>
        </p:spPr>
      </p:pic>
      <p:pic>
        <p:nvPicPr>
          <p:cNvPr id="22" name="Picture 2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20700000" flipH="1">
            <a:off x="608180" y="2685114"/>
            <a:ext cx="489446" cy="428485"/>
          </a:xfrm>
          <a:prstGeom prst="rect">
            <a:avLst/>
          </a:prstGeom>
        </p:spPr>
      </p:pic>
      <p:sp>
        <p:nvSpPr>
          <p:cNvPr id="23" name="Rectangle 22"/>
          <p:cNvSpPr/>
          <p:nvPr/>
        </p:nvSpPr>
        <p:spPr>
          <a:xfrm>
            <a:off x="408104" y="1748790"/>
            <a:ext cx="2857500" cy="571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 name="TextBox 23"/>
          <p:cNvSpPr txBox="1"/>
          <p:nvPr/>
        </p:nvSpPr>
        <p:spPr>
          <a:xfrm>
            <a:off x="985046" y="1843104"/>
            <a:ext cx="1680484"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UNITÉS</a:t>
            </a:r>
            <a:endParaRPr lang="fr-FR" sz="2000" b="1" i="1" dirty="0">
              <a:latin typeface="Arial Black" panose="020B0A04020102020204" pitchFamily="34" charset="0"/>
              <a:ea typeface="Verdana" panose="020B0604030504040204" pitchFamily="34" charset="0"/>
            </a:endParaRPr>
          </a:p>
        </p:txBody>
      </p:sp>
      <p:pic>
        <p:nvPicPr>
          <p:cNvPr id="25" name="Picture 2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7102" y="1843105"/>
            <a:ext cx="433272" cy="400110"/>
          </a:xfrm>
          <a:prstGeom prst="rect">
            <a:avLst/>
          </a:prstGeom>
        </p:spPr>
      </p:pic>
      <p:pic>
        <p:nvPicPr>
          <p:cNvPr id="26" name="Picture 2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03062" y="1843105"/>
            <a:ext cx="433272" cy="400110"/>
          </a:xfrm>
          <a:prstGeom prst="rect">
            <a:avLst/>
          </a:prstGeom>
        </p:spPr>
      </p:pic>
      <p:sp>
        <p:nvSpPr>
          <p:cNvPr id="27" name="Rectangle 26"/>
          <p:cNvSpPr/>
          <p:nvPr/>
        </p:nvSpPr>
        <p:spPr>
          <a:xfrm>
            <a:off x="3407410" y="891540"/>
            <a:ext cx="2857500" cy="571500"/>
          </a:xfrm>
          <a:prstGeom prst="rect">
            <a:avLst/>
          </a:prstGeom>
          <a:solidFill>
            <a:srgbClr val="00CC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 name="TextBox 27"/>
          <p:cNvSpPr txBox="1"/>
          <p:nvPr/>
        </p:nvSpPr>
        <p:spPr>
          <a:xfrm>
            <a:off x="3984352" y="985854"/>
            <a:ext cx="1680484"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AJOUTER</a:t>
            </a:r>
            <a:endParaRPr lang="fr-FR" sz="2000" b="1" i="1" dirty="0">
              <a:latin typeface="Arial Black" panose="020B0A04020102020204" pitchFamily="34" charset="0"/>
              <a:ea typeface="Verdana" panose="020B0604030504040204" pitchFamily="34" charset="0"/>
            </a:endParaRPr>
          </a:p>
        </p:txBody>
      </p:sp>
      <p:sp>
        <p:nvSpPr>
          <p:cNvPr id="31" name="Down Arrow 30"/>
          <p:cNvSpPr/>
          <p:nvPr/>
        </p:nvSpPr>
        <p:spPr>
          <a:xfrm>
            <a:off x="3653383" y="979564"/>
            <a:ext cx="300592" cy="416560"/>
          </a:xfrm>
          <a:prstGeom prst="down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 name="Down Arrow 31"/>
          <p:cNvSpPr/>
          <p:nvPr/>
        </p:nvSpPr>
        <p:spPr>
          <a:xfrm>
            <a:off x="5699052" y="979564"/>
            <a:ext cx="300592" cy="416560"/>
          </a:xfrm>
          <a:prstGeom prst="down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 name="Picture 32"/>
          <p:cNvPicPr>
            <a:picLocks noChangeAspect="1"/>
          </p:cNvPicPr>
          <p:nvPr/>
        </p:nvPicPr>
        <p:blipFill rotWithShape="1">
          <a:blip r:embed="rId7"/>
          <a:srcRect b="4950"/>
          <a:stretch/>
        </p:blipFill>
        <p:spPr>
          <a:xfrm>
            <a:off x="6406716" y="2114274"/>
            <a:ext cx="2859272" cy="573681"/>
          </a:xfrm>
          <a:prstGeom prst="rect">
            <a:avLst/>
          </a:prstGeom>
        </p:spPr>
      </p:pic>
      <p:sp>
        <p:nvSpPr>
          <p:cNvPr id="35" name="Chevron 34"/>
          <p:cNvSpPr/>
          <p:nvPr/>
        </p:nvSpPr>
        <p:spPr>
          <a:xfrm>
            <a:off x="7185660" y="-180340"/>
            <a:ext cx="1285240" cy="1285240"/>
          </a:xfrm>
          <a:prstGeom prst="chevron">
            <a:avLst/>
          </a:prstGeom>
          <a:solidFill>
            <a:srgbClr val="FFC000"/>
          </a:solidFill>
          <a:ln>
            <a:solidFill>
              <a:schemeClr val="tx1"/>
            </a:solidFill>
          </a:ln>
          <a:scene3d>
            <a:camera prst="orthographicFront"/>
            <a:lightRig rig="threePt" dir="t"/>
          </a:scene3d>
          <a:sp3d>
            <a:bevelT w="254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solidFill>
                <a:schemeClr val="tx1"/>
              </a:solidFill>
            </a:endParaRPr>
          </a:p>
        </p:txBody>
      </p:sp>
      <p:sp>
        <p:nvSpPr>
          <p:cNvPr id="36" name="Chevron 35"/>
          <p:cNvSpPr/>
          <p:nvPr/>
        </p:nvSpPr>
        <p:spPr>
          <a:xfrm>
            <a:off x="5819004" y="-427048"/>
            <a:ext cx="927100" cy="927100"/>
          </a:xfrm>
          <a:prstGeom prst="chevron">
            <a:avLst/>
          </a:prstGeom>
          <a:solidFill>
            <a:schemeClr val="bg1">
              <a:lumMod val="6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solidFill>
                <a:schemeClr val="tx1"/>
              </a:solidFill>
            </a:endParaRPr>
          </a:p>
        </p:txBody>
      </p:sp>
      <p:pic>
        <p:nvPicPr>
          <p:cNvPr id="37" name="Picture 36"/>
          <p:cNvPicPr>
            <a:picLocks noChangeAspect="1"/>
          </p:cNvPicPr>
          <p:nvPr/>
        </p:nvPicPr>
        <p:blipFill>
          <a:blip r:embed="rId8"/>
          <a:stretch>
            <a:fillRect/>
          </a:stretch>
        </p:blipFill>
        <p:spPr>
          <a:xfrm>
            <a:off x="3574415" y="-1075252"/>
            <a:ext cx="1714500" cy="1714500"/>
          </a:xfrm>
          <a:prstGeom prst="rect">
            <a:avLst/>
          </a:prstGeom>
        </p:spPr>
      </p:pic>
      <p:sp>
        <p:nvSpPr>
          <p:cNvPr id="38" name="Rectangle 37"/>
          <p:cNvSpPr/>
          <p:nvPr/>
        </p:nvSpPr>
        <p:spPr>
          <a:xfrm>
            <a:off x="4138599" y="4414899"/>
            <a:ext cx="1710749" cy="1710749"/>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 name="Chevron 38"/>
          <p:cNvSpPr/>
          <p:nvPr/>
        </p:nvSpPr>
        <p:spPr>
          <a:xfrm>
            <a:off x="4614564" y="4806723"/>
            <a:ext cx="927100" cy="927100"/>
          </a:xfrm>
          <a:prstGeom prst="chevron">
            <a:avLst/>
          </a:prstGeom>
          <a:solidFill>
            <a:schemeClr val="bg1">
              <a:lumMod val="9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solidFill>
                <a:schemeClr val="tx1"/>
              </a:solidFill>
            </a:endParaRPr>
          </a:p>
        </p:txBody>
      </p:sp>
      <p:pic>
        <p:nvPicPr>
          <p:cNvPr id="2" name="Picture 1"/>
          <p:cNvPicPr>
            <a:picLocks noChangeAspect="1"/>
          </p:cNvPicPr>
          <p:nvPr/>
        </p:nvPicPr>
        <p:blipFill>
          <a:blip r:embed="rId9"/>
          <a:stretch>
            <a:fillRect/>
          </a:stretch>
        </p:blipFill>
        <p:spPr>
          <a:xfrm>
            <a:off x="6917528" y="3415940"/>
            <a:ext cx="4476750" cy="762000"/>
          </a:xfrm>
          <a:prstGeom prst="rect">
            <a:avLst/>
          </a:prstGeom>
        </p:spPr>
      </p:pic>
      <p:sp>
        <p:nvSpPr>
          <p:cNvPr id="34" name="Rectangle 33"/>
          <p:cNvSpPr/>
          <p:nvPr/>
        </p:nvSpPr>
        <p:spPr>
          <a:xfrm>
            <a:off x="6917528" y="5519060"/>
            <a:ext cx="4476750" cy="762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 name="TextBox 39"/>
          <p:cNvSpPr txBox="1"/>
          <p:nvPr/>
        </p:nvSpPr>
        <p:spPr>
          <a:xfrm>
            <a:off x="7246811" y="5725538"/>
            <a:ext cx="3834054"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SAUVEGARDER  LE  DECK</a:t>
            </a:r>
            <a:endParaRPr lang="fr-FR" sz="2000" b="1" i="1" dirty="0">
              <a:latin typeface="Arial Black" panose="020B0A04020102020204" pitchFamily="34" charset="0"/>
              <a:ea typeface="Verdana" panose="020B0604030504040204" pitchFamily="34" charset="0"/>
            </a:endParaRPr>
          </a:p>
        </p:txBody>
      </p:sp>
    </p:spTree>
    <p:extLst>
      <p:ext uri="{BB962C8B-B14F-4D97-AF65-F5344CB8AC3E}">
        <p14:creationId xmlns:p14="http://schemas.microsoft.com/office/powerpoint/2010/main" val="21578015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2087880" y="822960"/>
            <a:ext cx="8694420" cy="466344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Rectangle 130"/>
          <p:cNvSpPr/>
          <p:nvPr/>
        </p:nvSpPr>
        <p:spPr>
          <a:xfrm>
            <a:off x="2859377" y="2202180"/>
            <a:ext cx="5238750" cy="952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 name="Picture 37"/>
          <p:cNvPicPr>
            <a:picLocks noChangeAspect="1"/>
          </p:cNvPicPr>
          <p:nvPr/>
        </p:nvPicPr>
        <p:blipFill>
          <a:blip r:embed="rId2"/>
          <a:stretch>
            <a:fillRect/>
          </a:stretch>
        </p:blipFill>
        <p:spPr>
          <a:xfrm>
            <a:off x="5585019" y="-435375"/>
            <a:ext cx="1161253" cy="1158455"/>
          </a:xfrm>
          <a:prstGeom prst="ellipse">
            <a:avLst/>
          </a:prstGeom>
        </p:spPr>
      </p:pic>
      <p:pic>
        <p:nvPicPr>
          <p:cNvPr id="39" name="Picture 38"/>
          <p:cNvPicPr>
            <a:picLocks noChangeAspect="1"/>
          </p:cNvPicPr>
          <p:nvPr/>
        </p:nvPicPr>
        <p:blipFill>
          <a:blip r:embed="rId3"/>
          <a:stretch>
            <a:fillRect/>
          </a:stretch>
        </p:blipFill>
        <p:spPr>
          <a:xfrm>
            <a:off x="8309635" y="-435376"/>
            <a:ext cx="1158455" cy="1158455"/>
          </a:xfrm>
          <a:prstGeom prst="ellipse">
            <a:avLst/>
          </a:prstGeom>
        </p:spPr>
      </p:pic>
      <p:sp>
        <p:nvSpPr>
          <p:cNvPr id="40" name="TextBox 39"/>
          <p:cNvSpPr txBox="1"/>
          <p:nvPr/>
        </p:nvSpPr>
        <p:spPr>
          <a:xfrm>
            <a:off x="3059156" y="2496046"/>
            <a:ext cx="4001764" cy="369332"/>
          </a:xfrm>
          <a:prstGeom prst="rect">
            <a:avLst/>
          </a:prstGeom>
          <a:noFill/>
        </p:spPr>
        <p:txBody>
          <a:bodyPr wrap="square" rtlCol="0">
            <a:spAutoFit/>
          </a:bodyPr>
          <a:lstStyle/>
          <a:p>
            <a:pPr algn="ctr"/>
            <a:r>
              <a:rPr lang="fr-FR" b="1" dirty="0" smtClean="0">
                <a:latin typeface="Arial Black" panose="020B0A04020102020204" pitchFamily="34" charset="0"/>
                <a:ea typeface="Verdana" panose="020B0604030504040204" pitchFamily="34" charset="0"/>
              </a:rPr>
              <a:t>SÉLECTIONNEZ VOTRE DECK</a:t>
            </a:r>
            <a:endParaRPr lang="fr-FR" b="1" dirty="0">
              <a:latin typeface="Arial Black" panose="020B0A04020102020204" pitchFamily="34" charset="0"/>
              <a:ea typeface="Verdana" panose="020B0604030504040204" pitchFamily="34" charset="0"/>
            </a:endParaRPr>
          </a:p>
        </p:txBody>
      </p:sp>
      <p:pic>
        <p:nvPicPr>
          <p:cNvPr id="42" name="Picture 41"/>
          <p:cNvPicPr>
            <a:picLocks noChangeAspect="1"/>
          </p:cNvPicPr>
          <p:nvPr/>
        </p:nvPicPr>
        <p:blipFill>
          <a:blip r:embed="rId2"/>
          <a:stretch>
            <a:fillRect/>
          </a:stretch>
        </p:blipFill>
        <p:spPr>
          <a:xfrm>
            <a:off x="7199516" y="2391973"/>
            <a:ext cx="577135" cy="575744"/>
          </a:xfrm>
          <a:prstGeom prst="ellipse">
            <a:avLst/>
          </a:prstGeom>
        </p:spPr>
      </p:pic>
      <p:sp>
        <p:nvSpPr>
          <p:cNvPr id="45" name="Rectangle 44"/>
          <p:cNvSpPr/>
          <p:nvPr/>
        </p:nvSpPr>
        <p:spPr>
          <a:xfrm>
            <a:off x="2859377" y="3368040"/>
            <a:ext cx="5238750" cy="952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 name="TextBox 45"/>
          <p:cNvSpPr txBox="1"/>
          <p:nvPr/>
        </p:nvSpPr>
        <p:spPr>
          <a:xfrm>
            <a:off x="3059156" y="3661906"/>
            <a:ext cx="4001764" cy="369332"/>
          </a:xfrm>
          <a:prstGeom prst="rect">
            <a:avLst/>
          </a:prstGeom>
          <a:noFill/>
        </p:spPr>
        <p:txBody>
          <a:bodyPr wrap="square" rtlCol="0">
            <a:spAutoFit/>
          </a:bodyPr>
          <a:lstStyle/>
          <a:p>
            <a:pPr algn="ctr"/>
            <a:r>
              <a:rPr lang="fr-FR" b="1" dirty="0" smtClean="0">
                <a:solidFill>
                  <a:schemeClr val="bg1"/>
                </a:solidFill>
                <a:latin typeface="Arial Black" panose="020B0A04020102020204" pitchFamily="34" charset="0"/>
                <a:ea typeface="Verdana" panose="020B0604030504040204" pitchFamily="34" charset="0"/>
              </a:rPr>
              <a:t>SÉLECTIONNEZ VOTRE DECK</a:t>
            </a:r>
            <a:endParaRPr lang="fr-FR" b="1" dirty="0">
              <a:solidFill>
                <a:schemeClr val="bg1"/>
              </a:solidFill>
              <a:latin typeface="Arial Black" panose="020B0A04020102020204" pitchFamily="34" charset="0"/>
              <a:ea typeface="Verdana" panose="020B0604030504040204" pitchFamily="34" charset="0"/>
            </a:endParaRPr>
          </a:p>
        </p:txBody>
      </p:sp>
      <p:pic>
        <p:nvPicPr>
          <p:cNvPr id="48" name="Picture 47"/>
          <p:cNvPicPr>
            <a:picLocks noChangeAspect="1"/>
          </p:cNvPicPr>
          <p:nvPr/>
        </p:nvPicPr>
        <p:blipFill>
          <a:blip r:embed="rId3"/>
          <a:stretch>
            <a:fillRect/>
          </a:stretch>
        </p:blipFill>
        <p:spPr>
          <a:xfrm>
            <a:off x="7199516" y="3554350"/>
            <a:ext cx="579228" cy="579228"/>
          </a:xfrm>
          <a:prstGeom prst="ellipse">
            <a:avLst/>
          </a:prstGeom>
        </p:spPr>
      </p:pic>
      <p:pic>
        <p:nvPicPr>
          <p:cNvPr id="49" name="Picture 48"/>
          <p:cNvPicPr>
            <a:picLocks noChangeAspect="1"/>
          </p:cNvPicPr>
          <p:nvPr/>
        </p:nvPicPr>
        <p:blipFill rotWithShape="1">
          <a:blip r:embed="rId4"/>
          <a:srcRect l="4297" t="4324" r="4372" b="4326"/>
          <a:stretch/>
        </p:blipFill>
        <p:spPr>
          <a:xfrm>
            <a:off x="8958933" y="6413490"/>
            <a:ext cx="2550160" cy="2545080"/>
          </a:xfrm>
          <a:prstGeom prst="rect">
            <a:avLst/>
          </a:prstGeom>
        </p:spPr>
      </p:pic>
      <p:pic>
        <p:nvPicPr>
          <p:cNvPr id="50" name="Picture 49"/>
          <p:cNvPicPr>
            <a:picLocks noChangeAspect="1"/>
          </p:cNvPicPr>
          <p:nvPr/>
        </p:nvPicPr>
        <p:blipFill>
          <a:blip r:embed="rId5"/>
          <a:stretch>
            <a:fillRect/>
          </a:stretch>
        </p:blipFill>
        <p:spPr>
          <a:xfrm>
            <a:off x="6261053" y="6422787"/>
            <a:ext cx="2517866" cy="2499577"/>
          </a:xfrm>
          <a:prstGeom prst="rect">
            <a:avLst/>
          </a:prstGeom>
        </p:spPr>
      </p:pic>
      <p:sp>
        <p:nvSpPr>
          <p:cNvPr id="3" name="Oval 2"/>
          <p:cNvSpPr/>
          <p:nvPr/>
        </p:nvSpPr>
        <p:spPr>
          <a:xfrm>
            <a:off x="7221673" y="2412020"/>
            <a:ext cx="532820" cy="53282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Oval 50"/>
          <p:cNvSpPr/>
          <p:nvPr/>
        </p:nvSpPr>
        <p:spPr>
          <a:xfrm>
            <a:off x="7223578" y="3579459"/>
            <a:ext cx="532820" cy="532820"/>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 name="Picture 3"/>
          <p:cNvPicPr>
            <a:picLocks noChangeAspect="1"/>
          </p:cNvPicPr>
          <p:nvPr/>
        </p:nvPicPr>
        <p:blipFill>
          <a:blip r:embed="rId6"/>
          <a:stretch>
            <a:fillRect/>
          </a:stretch>
        </p:blipFill>
        <p:spPr>
          <a:xfrm>
            <a:off x="-3451860" y="-2362200"/>
            <a:ext cx="1905000" cy="7620000"/>
          </a:xfrm>
          <a:prstGeom prst="rect">
            <a:avLst/>
          </a:prstGeom>
        </p:spPr>
      </p:pic>
      <p:sp>
        <p:nvSpPr>
          <p:cNvPr id="53" name="Rectangle 52"/>
          <p:cNvSpPr/>
          <p:nvPr/>
        </p:nvSpPr>
        <p:spPr>
          <a:xfrm>
            <a:off x="-775363" y="-655320"/>
            <a:ext cx="1905000" cy="76199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4" name="Picture 53"/>
          <p:cNvPicPr>
            <a:picLocks noChangeAspect="1"/>
          </p:cNvPicPr>
          <p:nvPr/>
        </p:nvPicPr>
        <p:blipFill>
          <a:blip r:embed="rId7"/>
          <a:stretch>
            <a:fillRect/>
          </a:stretch>
        </p:blipFill>
        <p:spPr>
          <a:xfrm>
            <a:off x="-474298" y="2435086"/>
            <a:ext cx="1275853" cy="1275853"/>
          </a:xfrm>
          <a:prstGeom prst="rect">
            <a:avLst/>
          </a:prstGeom>
        </p:spPr>
      </p:pic>
      <p:sp>
        <p:nvSpPr>
          <p:cNvPr id="55" name="TextBox 54"/>
          <p:cNvSpPr txBox="1"/>
          <p:nvPr/>
        </p:nvSpPr>
        <p:spPr>
          <a:xfrm>
            <a:off x="-725393" y="219021"/>
            <a:ext cx="1801192" cy="646331"/>
          </a:xfrm>
          <a:prstGeom prst="rect">
            <a:avLst/>
          </a:prstGeom>
          <a:noFill/>
        </p:spPr>
        <p:txBody>
          <a:bodyPr wrap="square" rtlCol="0">
            <a:spAutoFit/>
          </a:bodyPr>
          <a:lstStyle/>
          <a:p>
            <a:pPr algn="ctr"/>
            <a:r>
              <a:rPr lang="fr-FR" b="1" i="1" dirty="0" smtClean="0">
                <a:latin typeface="Arial Black" panose="020B0A04020102020204" pitchFamily="34" charset="0"/>
                <a:ea typeface="Verdana" panose="020B0604030504040204" pitchFamily="34" charset="0"/>
              </a:rPr>
              <a:t>TOUR TERMINÉ</a:t>
            </a:r>
            <a:endParaRPr lang="fr-FR" b="1" i="1" dirty="0">
              <a:latin typeface="Arial Black" panose="020B0A04020102020204" pitchFamily="34" charset="0"/>
              <a:ea typeface="Verdana" panose="020B0604030504040204" pitchFamily="34" charset="0"/>
            </a:endParaRPr>
          </a:p>
        </p:txBody>
      </p:sp>
      <p:sp>
        <p:nvSpPr>
          <p:cNvPr id="56" name="TextBox 55"/>
          <p:cNvSpPr txBox="1"/>
          <p:nvPr/>
        </p:nvSpPr>
        <p:spPr>
          <a:xfrm>
            <a:off x="-725393" y="5445056"/>
            <a:ext cx="1801192" cy="646331"/>
          </a:xfrm>
          <a:prstGeom prst="rect">
            <a:avLst/>
          </a:prstGeom>
          <a:noFill/>
        </p:spPr>
        <p:txBody>
          <a:bodyPr wrap="square" rtlCol="0">
            <a:spAutoFit/>
          </a:bodyPr>
          <a:lstStyle/>
          <a:p>
            <a:pPr algn="ctr"/>
            <a:r>
              <a:rPr lang="fr-FR" b="1" i="1" dirty="0" smtClean="0">
                <a:latin typeface="Arial Black" panose="020B0A04020102020204" pitchFamily="34" charset="0"/>
                <a:ea typeface="Verdana" panose="020B0604030504040204" pitchFamily="34" charset="0"/>
              </a:rPr>
              <a:t>TOUR TERMINÉ</a:t>
            </a:r>
            <a:endParaRPr lang="fr-FR" b="1" i="1" dirty="0">
              <a:latin typeface="Arial Black" panose="020B0A04020102020204" pitchFamily="34" charset="0"/>
              <a:ea typeface="Verdana" panose="020B0604030504040204" pitchFamily="34" charset="0"/>
            </a:endParaRPr>
          </a:p>
        </p:txBody>
      </p:sp>
      <p:pic>
        <p:nvPicPr>
          <p:cNvPr id="5" name="Picture 4"/>
          <p:cNvPicPr>
            <a:picLocks noChangeAspect="1"/>
          </p:cNvPicPr>
          <p:nvPr/>
        </p:nvPicPr>
        <p:blipFill>
          <a:blip r:embed="rId8"/>
          <a:stretch>
            <a:fillRect/>
          </a:stretch>
        </p:blipFill>
        <p:spPr>
          <a:xfrm>
            <a:off x="2186785" y="-1368272"/>
            <a:ext cx="1905000" cy="1905000"/>
          </a:xfrm>
          <a:prstGeom prst="rect">
            <a:avLst/>
          </a:prstGeom>
        </p:spPr>
      </p:pic>
      <p:sp>
        <p:nvSpPr>
          <p:cNvPr id="58" name="Rectangle 57"/>
          <p:cNvSpPr/>
          <p:nvPr/>
        </p:nvSpPr>
        <p:spPr>
          <a:xfrm>
            <a:off x="10078953" y="-1546006"/>
            <a:ext cx="1905000" cy="190542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Circular Arrow 6"/>
          <p:cNvSpPr/>
          <p:nvPr/>
        </p:nvSpPr>
        <p:spPr>
          <a:xfrm>
            <a:off x="6435090" y="-1526129"/>
            <a:ext cx="1717964" cy="1717964"/>
          </a:xfrm>
          <a:prstGeom prst="circularArrow">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solidFill>
                <a:schemeClr val="tx1"/>
              </a:solidFill>
            </a:endParaRPr>
          </a:p>
        </p:txBody>
      </p:sp>
      <p:sp>
        <p:nvSpPr>
          <p:cNvPr id="8" name="Multiply 7"/>
          <p:cNvSpPr/>
          <p:nvPr/>
        </p:nvSpPr>
        <p:spPr>
          <a:xfrm>
            <a:off x="10282961" y="-1079379"/>
            <a:ext cx="1496984" cy="1496984"/>
          </a:xfrm>
          <a:prstGeom prst="mathMultiply">
            <a:avLst/>
          </a:prstGeom>
          <a:solidFill>
            <a:srgbClr val="FF0000"/>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1" name="TextBox 60"/>
          <p:cNvSpPr txBox="1"/>
          <p:nvPr/>
        </p:nvSpPr>
        <p:spPr>
          <a:xfrm>
            <a:off x="10078952" y="-1364532"/>
            <a:ext cx="1905001" cy="461665"/>
          </a:xfrm>
          <a:prstGeom prst="rect">
            <a:avLst/>
          </a:prstGeom>
          <a:noFill/>
        </p:spPr>
        <p:txBody>
          <a:bodyPr wrap="square" rtlCol="0">
            <a:spAutoFit/>
          </a:bodyPr>
          <a:lstStyle/>
          <a:p>
            <a:pPr algn="ctr"/>
            <a:r>
              <a:rPr lang="fr-FR" sz="1200" b="1" dirty="0" smtClean="0">
                <a:latin typeface="Arial Black" panose="020B0A04020102020204" pitchFamily="34" charset="0"/>
                <a:ea typeface="Verdana" panose="020B0604030504040204" pitchFamily="34" charset="0"/>
              </a:rPr>
              <a:t>ANNULER</a:t>
            </a:r>
          </a:p>
          <a:p>
            <a:pPr algn="ctr"/>
            <a:r>
              <a:rPr lang="fr-FR" sz="1200" b="1" dirty="0" smtClean="0">
                <a:latin typeface="Arial Black" panose="020B0A04020102020204" pitchFamily="34" charset="0"/>
                <a:ea typeface="Verdana" panose="020B0604030504040204" pitchFamily="34" charset="0"/>
              </a:rPr>
              <a:t>SÉLECTION</a:t>
            </a:r>
            <a:endParaRPr lang="fr-FR" sz="1200" b="1" dirty="0">
              <a:latin typeface="Arial Black" panose="020B0A04020102020204" pitchFamily="34" charset="0"/>
              <a:ea typeface="Verdana" panose="020B0604030504040204" pitchFamily="34" charset="0"/>
            </a:endParaRPr>
          </a:p>
        </p:txBody>
      </p:sp>
      <p:sp>
        <p:nvSpPr>
          <p:cNvPr id="63" name="Rectangle 62"/>
          <p:cNvSpPr/>
          <p:nvPr/>
        </p:nvSpPr>
        <p:spPr>
          <a:xfrm>
            <a:off x="12390808" y="-1546006"/>
            <a:ext cx="1905000" cy="1905421"/>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4" name="Multiply 63"/>
          <p:cNvSpPr/>
          <p:nvPr/>
        </p:nvSpPr>
        <p:spPr>
          <a:xfrm>
            <a:off x="12594816" y="-1341492"/>
            <a:ext cx="1496984" cy="1496984"/>
          </a:xfrm>
          <a:prstGeom prst="mathMultiply">
            <a:avLst/>
          </a:prstGeom>
          <a:solidFill>
            <a:schemeClr val="bg1">
              <a:lumMod val="95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 name="Rectangle 26"/>
          <p:cNvSpPr/>
          <p:nvPr/>
        </p:nvSpPr>
        <p:spPr>
          <a:xfrm>
            <a:off x="12390808" y="1701233"/>
            <a:ext cx="1905000" cy="1905421"/>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 name="Multiply 27"/>
          <p:cNvSpPr/>
          <p:nvPr/>
        </p:nvSpPr>
        <p:spPr>
          <a:xfrm>
            <a:off x="12594816" y="1905747"/>
            <a:ext cx="1496984" cy="1496984"/>
          </a:xfrm>
          <a:prstGeom prst="mathMultiply">
            <a:avLst/>
          </a:prstGeom>
          <a:solidFill>
            <a:schemeClr val="bg1">
              <a:lumMod val="95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2983913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915285" y="-570135"/>
            <a:ext cx="8572500" cy="7620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6" name="Rounded Rectangle 5"/>
          <p:cNvSpPr/>
          <p:nvPr/>
        </p:nvSpPr>
        <p:spPr>
          <a:xfrm>
            <a:off x="18234660" y="-570135"/>
            <a:ext cx="3337560" cy="722599"/>
          </a:xfrm>
          <a:prstGeom prst="roundRect">
            <a:avLst/>
          </a:prstGeom>
          <a:solidFill>
            <a:schemeClr val="tx1">
              <a:lumMod val="65000"/>
              <a:lumOff val="3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bg1"/>
                </a:solidFill>
                <a:latin typeface="Verdana" panose="020B0604030504040204" pitchFamily="34" charset="0"/>
                <a:ea typeface="Verdana" panose="020B0604030504040204" pitchFamily="34" charset="0"/>
              </a:rPr>
              <a:t>LE  JEU</a:t>
            </a:r>
            <a:endParaRPr lang="fr-FR" sz="2400" b="1" dirty="0">
              <a:solidFill>
                <a:schemeClr val="bg1"/>
              </a:solidFill>
              <a:latin typeface="Verdana" panose="020B0604030504040204" pitchFamily="34" charset="0"/>
              <a:ea typeface="Verdana" panose="020B0604030504040204" pitchFamily="34" charset="0"/>
            </a:endParaRPr>
          </a:p>
        </p:txBody>
      </p:sp>
      <p:sp>
        <p:nvSpPr>
          <p:cNvPr id="7" name="Rounded Rectangle 6"/>
          <p:cNvSpPr/>
          <p:nvPr/>
        </p:nvSpPr>
        <p:spPr>
          <a:xfrm>
            <a:off x="17026536" y="4604886"/>
            <a:ext cx="5710532" cy="1907674"/>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endParaRPr lang="fr-FR" sz="1200" b="1" dirty="0">
              <a:solidFill>
                <a:schemeClr val="tx1"/>
              </a:solidFill>
              <a:latin typeface="Verdana" panose="020B0604030504040204" pitchFamily="34" charset="0"/>
              <a:ea typeface="Verdana" panose="020B0604030504040204" pitchFamily="34" charset="0"/>
            </a:endParaRP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L’Ombre et la Lumière s’affrontent dans une lutte </a:t>
            </a:r>
          </a:p>
          <a:p>
            <a:pPr algn="ctr"/>
            <a:r>
              <a:rPr lang="fr-FR" sz="1200" b="1" dirty="0" smtClean="0">
                <a:solidFill>
                  <a:schemeClr val="tx1"/>
                </a:solidFill>
                <a:latin typeface="Verdana" panose="020B0604030504040204" pitchFamily="34" charset="0"/>
                <a:ea typeface="Verdana" panose="020B0604030504040204" pitchFamily="34" charset="0"/>
              </a:rPr>
              <a:t>séculaire pour la suprématie.</a:t>
            </a:r>
          </a:p>
          <a:p>
            <a:pPr algn="ctr"/>
            <a:endParaRPr lang="fr-FR" sz="1200" b="1" dirty="0" smtClean="0">
              <a:solidFill>
                <a:schemeClr val="tx1"/>
              </a:solidFill>
              <a:latin typeface="Verdana" panose="020B0604030504040204" pitchFamily="34" charset="0"/>
              <a:ea typeface="Verdana" panose="020B0604030504040204" pitchFamily="34" charset="0"/>
            </a:endParaRPr>
          </a:p>
          <a:p>
            <a:pPr algn="ctr"/>
            <a:r>
              <a:rPr lang="fr-FR" sz="1200" b="1" dirty="0" smtClean="0">
                <a:solidFill>
                  <a:schemeClr val="tx1"/>
                </a:solidFill>
                <a:latin typeface="Verdana" panose="020B0604030504040204" pitchFamily="34" charset="0"/>
                <a:ea typeface="Verdana" panose="020B0604030504040204" pitchFamily="34" charset="0"/>
              </a:rPr>
              <a:t>Choisissez votre camp et faite triompher </a:t>
            </a:r>
          </a:p>
          <a:p>
            <a:pPr algn="ctr"/>
            <a:r>
              <a:rPr lang="fr-FR" sz="1200" b="1" dirty="0">
                <a:solidFill>
                  <a:schemeClr val="tx1"/>
                </a:solidFill>
                <a:latin typeface="Verdana" panose="020B0604030504040204" pitchFamily="34" charset="0"/>
                <a:ea typeface="Verdana" panose="020B0604030504040204" pitchFamily="34" charset="0"/>
              </a:rPr>
              <a:t>l</a:t>
            </a:r>
            <a:r>
              <a:rPr lang="fr-FR" sz="1200" b="1" dirty="0" smtClean="0">
                <a:solidFill>
                  <a:schemeClr val="tx1"/>
                </a:solidFill>
                <a:latin typeface="Verdana" panose="020B0604030504040204" pitchFamily="34" charset="0"/>
                <a:ea typeface="Verdana" panose="020B0604030504040204" pitchFamily="34" charset="0"/>
              </a:rPr>
              <a:t>a clarté ou les ténèbres !</a:t>
            </a:r>
            <a:endParaRPr lang="fr-FR" sz="1200" b="1" dirty="0">
              <a:solidFill>
                <a:schemeClr val="tx1"/>
              </a:solidFill>
              <a:latin typeface="Verdana" panose="020B0604030504040204" pitchFamily="34" charset="0"/>
              <a:ea typeface="Verdana" panose="020B0604030504040204" pitchFamily="34" charset="0"/>
            </a:endParaRPr>
          </a:p>
        </p:txBody>
      </p:sp>
      <p:pic>
        <p:nvPicPr>
          <p:cNvPr id="8" name="Picture 7"/>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l="1288" t="6049" r="1022" b="1182"/>
          <a:stretch/>
        </p:blipFill>
        <p:spPr>
          <a:xfrm>
            <a:off x="18795952" y="670079"/>
            <a:ext cx="2171700" cy="3109929"/>
          </a:xfrm>
          <a:prstGeom prst="roundRect">
            <a:avLst/>
          </a:prstGeom>
          <a:ln>
            <a:solidFill>
              <a:schemeClr val="tx1"/>
            </a:solidFill>
          </a:ln>
        </p:spPr>
      </p:pic>
      <p:pic>
        <p:nvPicPr>
          <p:cNvPr id="9" name="Picture 8"/>
          <p:cNvPicPr>
            <a:picLocks noChangeAspect="1"/>
          </p:cNvPicPr>
          <p:nvPr/>
        </p:nvPicPr>
        <p:blipFill>
          <a:blip r:embed="rId4"/>
          <a:stretch>
            <a:fillRect/>
          </a:stretch>
        </p:blipFill>
        <p:spPr>
          <a:xfrm>
            <a:off x="19393825" y="4125448"/>
            <a:ext cx="975954" cy="975954"/>
          </a:xfrm>
          <a:prstGeom prst="rect">
            <a:avLst/>
          </a:prstGeom>
        </p:spPr>
      </p:pic>
      <p:sp>
        <p:nvSpPr>
          <p:cNvPr id="10" name="TextBox 9"/>
          <p:cNvSpPr txBox="1"/>
          <p:nvPr/>
        </p:nvSpPr>
        <p:spPr>
          <a:xfrm>
            <a:off x="4281295" y="-138494"/>
            <a:ext cx="3840480" cy="707886"/>
          </a:xfrm>
          <a:prstGeom prst="rect">
            <a:avLst/>
          </a:prstGeom>
          <a:noFill/>
        </p:spPr>
        <p:txBody>
          <a:bodyPr wrap="square" rtlCol="0">
            <a:spAutoFit/>
          </a:bodyPr>
          <a:lstStyle/>
          <a:p>
            <a:pPr algn="ctr"/>
            <a:r>
              <a:rPr lang="fr-FR" sz="4000" b="1" dirty="0" smtClean="0">
                <a:solidFill>
                  <a:schemeClr val="bg1"/>
                </a:solidFill>
                <a:latin typeface="Verdana" panose="020B0604030504040204" pitchFamily="34" charset="0"/>
                <a:ea typeface="Verdana" panose="020B0604030504040204" pitchFamily="34" charset="0"/>
              </a:rPr>
              <a:t>VICTOIRE</a:t>
            </a:r>
            <a:endParaRPr lang="fr-FR" sz="4000" b="1" dirty="0">
              <a:solidFill>
                <a:schemeClr val="bg1"/>
              </a:solidFill>
              <a:latin typeface="Verdana" panose="020B0604030504040204" pitchFamily="34" charset="0"/>
              <a:ea typeface="Verdana" panose="020B0604030504040204" pitchFamily="34" charset="0"/>
            </a:endParaRPr>
          </a:p>
        </p:txBody>
      </p:sp>
      <p:pic>
        <p:nvPicPr>
          <p:cNvPr id="11" name="Picture 10"/>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l="1288" t="6049" r="1022" b="1182"/>
          <a:stretch/>
        </p:blipFill>
        <p:spPr>
          <a:xfrm>
            <a:off x="5115685" y="2168098"/>
            <a:ext cx="2171700" cy="3109929"/>
          </a:xfrm>
          <a:prstGeom prst="roundRect">
            <a:avLst/>
          </a:prstGeom>
          <a:ln>
            <a:solidFill>
              <a:schemeClr val="bg1"/>
            </a:solidFill>
          </a:ln>
        </p:spPr>
      </p:pic>
    </p:spTree>
    <p:extLst>
      <p:ext uri="{BB962C8B-B14F-4D97-AF65-F5344CB8AC3E}">
        <p14:creationId xmlns:p14="http://schemas.microsoft.com/office/powerpoint/2010/main" val="838925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2835258" y="663877"/>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Oval 8"/>
          <p:cNvSpPr/>
          <p:nvPr/>
        </p:nvSpPr>
        <p:spPr>
          <a:xfrm>
            <a:off x="2900144" y="73188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3866084" y="1782135"/>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598052" y="1782135"/>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2" name="Oval 11"/>
          <p:cNvSpPr/>
          <p:nvPr/>
        </p:nvSpPr>
        <p:spPr>
          <a:xfrm>
            <a:off x="3314381" y="1875688"/>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3373631" y="193827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721126" y="664250"/>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Oval 15"/>
          <p:cNvSpPr/>
          <p:nvPr/>
        </p:nvSpPr>
        <p:spPr>
          <a:xfrm>
            <a:off x="786012" y="732253"/>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652715" y="1847514"/>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19989" y="1833923"/>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9" name="Oval 18"/>
          <p:cNvSpPr/>
          <p:nvPr/>
        </p:nvSpPr>
        <p:spPr>
          <a:xfrm>
            <a:off x="1200249" y="1876061"/>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1259499" y="193865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41360757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14453" y="-5023413"/>
            <a:ext cx="2525023" cy="252502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Oval 5"/>
          <p:cNvSpPr/>
          <p:nvPr/>
        </p:nvSpPr>
        <p:spPr>
          <a:xfrm>
            <a:off x="-1857048" y="-4971366"/>
            <a:ext cx="2420928" cy="242092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8" name="Rounded Rectangle 77"/>
          <p:cNvSpPr/>
          <p:nvPr/>
        </p:nvSpPr>
        <p:spPr>
          <a:xfrm>
            <a:off x="3788794"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9" name="Rounded Rectangle 78"/>
          <p:cNvSpPr/>
          <p:nvPr/>
        </p:nvSpPr>
        <p:spPr>
          <a:xfrm>
            <a:off x="3866262"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4" name="Rounded Rectangle 93"/>
          <p:cNvSpPr/>
          <p:nvPr/>
        </p:nvSpPr>
        <p:spPr>
          <a:xfrm>
            <a:off x="1320677" y="2286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5" name="Rounded Rectangle 94"/>
          <p:cNvSpPr/>
          <p:nvPr/>
        </p:nvSpPr>
        <p:spPr>
          <a:xfrm>
            <a:off x="1398145" y="294545"/>
            <a:ext cx="2129678" cy="2916182"/>
          </a:xfrm>
          <a:prstGeom prst="roundRect">
            <a:avLst/>
          </a:prstGeom>
          <a:solidFill>
            <a:schemeClr val="bg1">
              <a:lumMod val="95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4" name="Picture 53"/>
          <p:cNvPicPr>
            <a:picLocks noChangeAspect="1"/>
          </p:cNvPicPr>
          <p:nvPr/>
        </p:nvPicPr>
        <p:blipFill rotWithShape="1">
          <a:blip r:embed="rId2"/>
          <a:srcRect l="4297" t="4324" r="4372" b="4326"/>
          <a:stretch/>
        </p:blipFill>
        <p:spPr>
          <a:xfrm>
            <a:off x="9641840" y="4083421"/>
            <a:ext cx="2550160" cy="2545080"/>
          </a:xfrm>
          <a:prstGeom prst="rect">
            <a:avLst/>
          </a:prstGeom>
        </p:spPr>
      </p:pic>
      <p:pic>
        <p:nvPicPr>
          <p:cNvPr id="55" name="Picture 54"/>
          <p:cNvPicPr>
            <a:picLocks noChangeAspect="1"/>
          </p:cNvPicPr>
          <p:nvPr/>
        </p:nvPicPr>
        <p:blipFill>
          <a:blip r:embed="rId3"/>
          <a:stretch>
            <a:fillRect/>
          </a:stretch>
        </p:blipFill>
        <p:spPr>
          <a:xfrm>
            <a:off x="6943960" y="4092718"/>
            <a:ext cx="2517866" cy="2499577"/>
          </a:xfrm>
          <a:prstGeom prst="rect">
            <a:avLst/>
          </a:prstGeom>
        </p:spPr>
      </p:pic>
      <p:pic>
        <p:nvPicPr>
          <p:cNvPr id="56" name="Picture 55"/>
          <p:cNvPicPr>
            <a:picLocks noChangeAspect="1"/>
          </p:cNvPicPr>
          <p:nvPr/>
        </p:nvPicPr>
        <p:blipFill rotWithShape="1">
          <a:blip r:embed="rId2"/>
          <a:srcRect l="4297" t="4324" r="4372" b="4326"/>
          <a:stretch/>
        </p:blipFill>
        <p:spPr>
          <a:xfrm>
            <a:off x="4158624" y="982249"/>
            <a:ext cx="1544953" cy="1541875"/>
          </a:xfrm>
          <a:prstGeom prst="rect">
            <a:avLst/>
          </a:prstGeom>
        </p:spPr>
      </p:pic>
      <p:pic>
        <p:nvPicPr>
          <p:cNvPr id="57" name="Picture 56"/>
          <p:cNvPicPr>
            <a:picLocks noChangeAspect="1"/>
          </p:cNvPicPr>
          <p:nvPr/>
        </p:nvPicPr>
        <p:blipFill>
          <a:blip r:embed="rId3"/>
          <a:stretch>
            <a:fillRect/>
          </a:stretch>
        </p:blipFill>
        <p:spPr>
          <a:xfrm>
            <a:off x="1700290" y="987329"/>
            <a:ext cx="1525388" cy="1514308"/>
          </a:xfrm>
          <a:prstGeom prst="rect">
            <a:avLst/>
          </a:prstGeom>
        </p:spPr>
      </p:pic>
      <p:sp>
        <p:nvSpPr>
          <p:cNvPr id="59" name="Rounded Rectangle 58"/>
          <p:cNvSpPr/>
          <p:nvPr/>
        </p:nvSpPr>
        <p:spPr>
          <a:xfrm>
            <a:off x="9823834"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0" name="Rounded Rectangle 59"/>
          <p:cNvSpPr/>
          <p:nvPr/>
        </p:nvSpPr>
        <p:spPr>
          <a:xfrm>
            <a:off x="9901302" y="294545"/>
            <a:ext cx="2129678" cy="2916182"/>
          </a:xfrm>
          <a:prstGeom prst="roundRect">
            <a:avLst/>
          </a:prstGeom>
          <a:solidFill>
            <a:schemeClr val="bg1">
              <a:lumMod val="8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1" name="Rounded Rectangle 60"/>
          <p:cNvSpPr/>
          <p:nvPr/>
        </p:nvSpPr>
        <p:spPr>
          <a:xfrm>
            <a:off x="7355717" y="2286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2" name="Rounded Rectangle 61"/>
          <p:cNvSpPr/>
          <p:nvPr/>
        </p:nvSpPr>
        <p:spPr>
          <a:xfrm>
            <a:off x="7433185" y="294545"/>
            <a:ext cx="2129678" cy="2916182"/>
          </a:xfrm>
          <a:prstGeom prst="roundRect">
            <a:avLst/>
          </a:prstGeom>
          <a:solidFill>
            <a:schemeClr val="bg1">
              <a:lumMod val="85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3" name="Picture 62"/>
          <p:cNvPicPr>
            <a:picLocks noChangeAspect="1"/>
          </p:cNvPicPr>
          <p:nvPr/>
        </p:nvPicPr>
        <p:blipFill rotWithShape="1">
          <a:blip r:embed="rId2"/>
          <a:srcRect l="4297" t="4324" r="4372" b="4326"/>
          <a:stretch/>
        </p:blipFill>
        <p:spPr>
          <a:xfrm>
            <a:off x="10193664" y="982249"/>
            <a:ext cx="1544953" cy="1541875"/>
          </a:xfrm>
          <a:prstGeom prst="rect">
            <a:avLst/>
          </a:prstGeom>
        </p:spPr>
      </p:pic>
      <p:pic>
        <p:nvPicPr>
          <p:cNvPr id="64" name="Picture 63"/>
          <p:cNvPicPr>
            <a:picLocks noChangeAspect="1"/>
          </p:cNvPicPr>
          <p:nvPr/>
        </p:nvPicPr>
        <p:blipFill>
          <a:blip r:embed="rId3"/>
          <a:stretch>
            <a:fillRect/>
          </a:stretch>
        </p:blipFill>
        <p:spPr>
          <a:xfrm>
            <a:off x="7735330" y="987329"/>
            <a:ext cx="1525388" cy="1514308"/>
          </a:xfrm>
          <a:prstGeom prst="rect">
            <a:avLst/>
          </a:prstGeom>
        </p:spPr>
      </p:pic>
      <p:sp>
        <p:nvSpPr>
          <p:cNvPr id="65" name="Oval 64"/>
          <p:cNvSpPr/>
          <p:nvPr/>
        </p:nvSpPr>
        <p:spPr>
          <a:xfrm>
            <a:off x="12389257" y="4145123"/>
            <a:ext cx="2483380" cy="2483378"/>
          </a:xfrm>
          <a:prstGeom prst="ellipse">
            <a:avLst/>
          </a:prstGeom>
          <a:solidFill>
            <a:schemeClr val="bg1">
              <a:lumMod val="8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6" name="Picture 65"/>
          <p:cNvPicPr>
            <a:picLocks noChangeAspect="1"/>
          </p:cNvPicPr>
          <p:nvPr/>
        </p:nvPicPr>
        <p:blipFill>
          <a:blip r:embed="rId4">
            <a:lum bright="70000" contrast="-70000"/>
          </a:blip>
          <a:stretch>
            <a:fillRect/>
          </a:stretch>
        </p:blipFill>
        <p:spPr>
          <a:xfrm>
            <a:off x="12372014" y="4213061"/>
            <a:ext cx="2517866" cy="2334970"/>
          </a:xfrm>
          <a:prstGeom prst="rect">
            <a:avLst/>
          </a:prstGeom>
        </p:spPr>
      </p:pic>
      <p:sp>
        <p:nvSpPr>
          <p:cNvPr id="70" name="Rounded Rectangle 69"/>
          <p:cNvSpPr/>
          <p:nvPr/>
        </p:nvSpPr>
        <p:spPr>
          <a:xfrm>
            <a:off x="1320677" y="3610204"/>
            <a:ext cx="2286000" cy="3048000"/>
          </a:xfrm>
          <a:prstGeom prst="roundRect">
            <a:avLst/>
          </a:prstGeom>
          <a:solidFill>
            <a:schemeClr val="bg1">
              <a:lumMod val="6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1" name="Rounded Rectangle 70"/>
          <p:cNvSpPr/>
          <p:nvPr/>
        </p:nvSpPr>
        <p:spPr>
          <a:xfrm>
            <a:off x="1398145" y="3676113"/>
            <a:ext cx="2129678" cy="2916182"/>
          </a:xfrm>
          <a:prstGeom prst="roundRect">
            <a:avLst/>
          </a:prstGeom>
          <a:solidFill>
            <a:schemeClr val="bg2"/>
          </a:solidFill>
          <a:ln w="190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 name="Picture 2"/>
          <p:cNvPicPr>
            <a:picLocks noChangeAspect="1"/>
          </p:cNvPicPr>
          <p:nvPr/>
        </p:nvPicPr>
        <p:blipFill>
          <a:blip r:embed="rId5">
            <a:duotone>
              <a:prstClr val="black"/>
              <a:schemeClr val="accent3">
                <a:tint val="45000"/>
                <a:satMod val="400000"/>
              </a:schemeClr>
            </a:duotone>
            <a:extLst>
              <a:ext uri="{BEBA8EAE-BF5A-486C-A8C5-ECC9F3942E4B}">
                <a14:imgProps xmlns:a14="http://schemas.microsoft.com/office/drawing/2010/main">
                  <a14:imgLayer r:embed="rId6">
                    <a14:imgEffect>
                      <a14:brightnessContrast contrast="20000"/>
                    </a14:imgEffect>
                  </a14:imgLayer>
                </a14:imgProps>
              </a:ext>
            </a:extLst>
          </a:blip>
          <a:stretch>
            <a:fillRect/>
          </a:stretch>
        </p:blipFill>
        <p:spPr>
          <a:xfrm>
            <a:off x="1703992" y="4368897"/>
            <a:ext cx="1517984" cy="1514308"/>
          </a:xfrm>
          <a:prstGeom prst="rect">
            <a:avLst/>
          </a:prstGeom>
        </p:spPr>
      </p:pic>
      <p:sp>
        <p:nvSpPr>
          <p:cNvPr id="73" name="Rounded Rectangle 72"/>
          <p:cNvSpPr/>
          <p:nvPr/>
        </p:nvSpPr>
        <p:spPr>
          <a:xfrm>
            <a:off x="4033397" y="3610204"/>
            <a:ext cx="2286000" cy="3048000"/>
          </a:xfrm>
          <a:prstGeom prst="roundRect">
            <a:avLst/>
          </a:prstGeom>
          <a:solidFill>
            <a:schemeClr val="bg1">
              <a:lumMod val="7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4" name="Rounded Rectangle 73"/>
          <p:cNvSpPr/>
          <p:nvPr/>
        </p:nvSpPr>
        <p:spPr>
          <a:xfrm>
            <a:off x="4273223" y="3840480"/>
            <a:ext cx="1804962" cy="2587448"/>
          </a:xfrm>
          <a:prstGeom prst="roundRect">
            <a:avLst/>
          </a:prstGeom>
          <a:solidFill>
            <a:schemeClr val="bg2"/>
          </a:solidFill>
          <a:ln w="571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Multiply 4"/>
          <p:cNvSpPr/>
          <p:nvPr/>
        </p:nvSpPr>
        <p:spPr>
          <a:xfrm>
            <a:off x="4459424" y="4409771"/>
            <a:ext cx="1432560" cy="1432560"/>
          </a:xfrm>
          <a:prstGeom prst="mathMultiply">
            <a:avLst/>
          </a:prstGeom>
          <a:solidFill>
            <a:schemeClr val="bg1">
              <a:lumMod val="85000"/>
            </a:schemeClr>
          </a:solid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7" name="Rounded Rectangle 76"/>
          <p:cNvSpPr/>
          <p:nvPr/>
        </p:nvSpPr>
        <p:spPr>
          <a:xfrm>
            <a:off x="-1495416"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7" name="Rounded Rectangle 106"/>
          <p:cNvSpPr/>
          <p:nvPr/>
        </p:nvSpPr>
        <p:spPr>
          <a:xfrm>
            <a:off x="-1310291" y="441960"/>
            <a:ext cx="1914364" cy="26213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8" name="Rounded Rectangle 107"/>
          <p:cNvSpPr/>
          <p:nvPr/>
        </p:nvSpPr>
        <p:spPr>
          <a:xfrm>
            <a:off x="-3963533" y="2286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9" name="Rounded Rectangle 118"/>
          <p:cNvSpPr/>
          <p:nvPr/>
        </p:nvSpPr>
        <p:spPr>
          <a:xfrm>
            <a:off x="-3778408" y="441960"/>
            <a:ext cx="1914364" cy="2621352"/>
          </a:xfrm>
          <a:prstGeom prst="roundRect">
            <a:avLst/>
          </a:prstGeom>
          <a:solidFill>
            <a:schemeClr val="bg1">
              <a:lumMod val="95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0" name="Picture 119"/>
          <p:cNvPicPr>
            <a:picLocks noChangeAspect="1"/>
          </p:cNvPicPr>
          <p:nvPr/>
        </p:nvPicPr>
        <p:blipFill rotWithShape="1">
          <a:blip r:embed="rId2"/>
          <a:srcRect l="4297" t="4324" r="4372" b="4326"/>
          <a:stretch/>
        </p:blipFill>
        <p:spPr>
          <a:xfrm>
            <a:off x="-1125586" y="982249"/>
            <a:ext cx="1544953" cy="1541875"/>
          </a:xfrm>
          <a:prstGeom prst="rect">
            <a:avLst/>
          </a:prstGeom>
        </p:spPr>
      </p:pic>
      <p:pic>
        <p:nvPicPr>
          <p:cNvPr id="121" name="Picture 120"/>
          <p:cNvPicPr>
            <a:picLocks noChangeAspect="1"/>
          </p:cNvPicPr>
          <p:nvPr/>
        </p:nvPicPr>
        <p:blipFill>
          <a:blip r:embed="rId3"/>
          <a:stretch>
            <a:fillRect/>
          </a:stretch>
        </p:blipFill>
        <p:spPr>
          <a:xfrm>
            <a:off x="-3583920" y="987329"/>
            <a:ext cx="1525388" cy="1514308"/>
          </a:xfrm>
          <a:prstGeom prst="rect">
            <a:avLst/>
          </a:prstGeom>
        </p:spPr>
      </p:pic>
      <p:sp>
        <p:nvSpPr>
          <p:cNvPr id="122" name="Rounded Rectangle 121"/>
          <p:cNvSpPr/>
          <p:nvPr/>
        </p:nvSpPr>
        <p:spPr>
          <a:xfrm>
            <a:off x="-1473347" y="381000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3" name="Rounded Rectangle 122"/>
          <p:cNvSpPr/>
          <p:nvPr/>
        </p:nvSpPr>
        <p:spPr>
          <a:xfrm>
            <a:off x="-1359426" y="3925824"/>
            <a:ext cx="2056772" cy="28163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4" name="Rounded Rectangle 123"/>
          <p:cNvSpPr/>
          <p:nvPr/>
        </p:nvSpPr>
        <p:spPr>
          <a:xfrm>
            <a:off x="-3941464" y="381000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5" name="Rounded Rectangle 124"/>
          <p:cNvSpPr/>
          <p:nvPr/>
        </p:nvSpPr>
        <p:spPr>
          <a:xfrm>
            <a:off x="-3827543" y="3925824"/>
            <a:ext cx="2056772" cy="2816352"/>
          </a:xfrm>
          <a:prstGeom prst="roundRect">
            <a:avLst/>
          </a:prstGeom>
          <a:solidFill>
            <a:schemeClr val="bg1">
              <a:lumMod val="95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6" name="Picture 125"/>
          <p:cNvPicPr>
            <a:picLocks noChangeAspect="1"/>
          </p:cNvPicPr>
          <p:nvPr/>
        </p:nvPicPr>
        <p:blipFill rotWithShape="1">
          <a:blip r:embed="rId2"/>
          <a:srcRect l="4297" t="4324" r="4372" b="4326"/>
          <a:stretch/>
        </p:blipFill>
        <p:spPr>
          <a:xfrm>
            <a:off x="-1103517" y="4563613"/>
            <a:ext cx="1544953" cy="1541875"/>
          </a:xfrm>
          <a:prstGeom prst="rect">
            <a:avLst/>
          </a:prstGeom>
        </p:spPr>
      </p:pic>
      <p:pic>
        <p:nvPicPr>
          <p:cNvPr id="127" name="Picture 126"/>
          <p:cNvPicPr>
            <a:picLocks noChangeAspect="1"/>
          </p:cNvPicPr>
          <p:nvPr/>
        </p:nvPicPr>
        <p:blipFill>
          <a:blip r:embed="rId3"/>
          <a:stretch>
            <a:fillRect/>
          </a:stretch>
        </p:blipFill>
        <p:spPr>
          <a:xfrm>
            <a:off x="-3561851" y="4568693"/>
            <a:ext cx="1525388" cy="1514308"/>
          </a:xfrm>
          <a:prstGeom prst="rect">
            <a:avLst/>
          </a:prstGeom>
        </p:spPr>
      </p:pic>
      <p:pic>
        <p:nvPicPr>
          <p:cNvPr id="39" name="Picture 38"/>
          <p:cNvPicPr>
            <a:picLocks noChangeAspect="1"/>
          </p:cNvPicPr>
          <p:nvPr/>
        </p:nvPicPr>
        <p:blipFill>
          <a:blip r:embed="rId3"/>
          <a:stretch>
            <a:fillRect/>
          </a:stretch>
        </p:blipFill>
        <p:spPr>
          <a:xfrm>
            <a:off x="-1907296" y="-5008127"/>
            <a:ext cx="2517866" cy="2499577"/>
          </a:xfrm>
          <a:prstGeom prst="rect">
            <a:avLst/>
          </a:prstGeom>
        </p:spPr>
      </p:pic>
      <p:sp>
        <p:nvSpPr>
          <p:cNvPr id="47" name="Rectangle 46"/>
          <p:cNvSpPr/>
          <p:nvPr/>
        </p:nvSpPr>
        <p:spPr>
          <a:xfrm>
            <a:off x="1081654" y="-5023413"/>
            <a:ext cx="2525023" cy="252502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 name="Oval 47"/>
          <p:cNvSpPr/>
          <p:nvPr/>
        </p:nvSpPr>
        <p:spPr>
          <a:xfrm>
            <a:off x="1133979" y="-4971366"/>
            <a:ext cx="2420928" cy="242092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 name="Picture 37"/>
          <p:cNvPicPr>
            <a:picLocks noChangeAspect="1"/>
          </p:cNvPicPr>
          <p:nvPr/>
        </p:nvPicPr>
        <p:blipFill rotWithShape="1">
          <a:blip r:embed="rId2"/>
          <a:srcRect l="4297" t="4324" r="4372" b="4326"/>
          <a:stretch/>
        </p:blipFill>
        <p:spPr>
          <a:xfrm>
            <a:off x="1069085" y="-2250535"/>
            <a:ext cx="2550160" cy="2545080"/>
          </a:xfrm>
          <a:prstGeom prst="rect">
            <a:avLst/>
          </a:prstGeom>
        </p:spPr>
      </p:pic>
      <p:pic>
        <p:nvPicPr>
          <p:cNvPr id="50" name="Picture 49"/>
          <p:cNvPicPr>
            <a:picLocks noChangeAspect="1"/>
          </p:cNvPicPr>
          <p:nvPr/>
        </p:nvPicPr>
        <p:blipFill rotWithShape="1">
          <a:blip r:embed="rId2"/>
          <a:srcRect l="4297" t="4324" r="4372" b="4326"/>
          <a:stretch/>
        </p:blipFill>
        <p:spPr>
          <a:xfrm>
            <a:off x="1153777" y="-4946791"/>
            <a:ext cx="2380776" cy="2376033"/>
          </a:xfrm>
          <a:prstGeom prst="ellipse">
            <a:avLst/>
          </a:prstGeom>
          <a:ln w="28575">
            <a:noFill/>
          </a:ln>
        </p:spPr>
      </p:pic>
      <p:pic>
        <p:nvPicPr>
          <p:cNvPr id="7" name="Picture 6"/>
          <p:cNvPicPr>
            <a:picLocks noChangeAspect="1"/>
          </p:cNvPicPr>
          <p:nvPr/>
        </p:nvPicPr>
        <p:blipFill>
          <a:blip r:embed="rId7"/>
          <a:stretch>
            <a:fillRect/>
          </a:stretch>
        </p:blipFill>
        <p:spPr>
          <a:xfrm>
            <a:off x="6470300" y="-3512517"/>
            <a:ext cx="2530059" cy="2523963"/>
          </a:xfrm>
          <a:prstGeom prst="ellipse">
            <a:avLst/>
          </a:prstGeom>
        </p:spPr>
      </p:pic>
      <p:pic>
        <p:nvPicPr>
          <p:cNvPr id="8" name="Picture 7"/>
          <p:cNvPicPr>
            <a:picLocks noChangeAspect="1"/>
          </p:cNvPicPr>
          <p:nvPr/>
        </p:nvPicPr>
        <p:blipFill>
          <a:blip r:embed="rId8"/>
          <a:stretch>
            <a:fillRect/>
          </a:stretch>
        </p:blipFill>
        <p:spPr>
          <a:xfrm>
            <a:off x="9467104" y="-3965350"/>
            <a:ext cx="2523963" cy="2523963"/>
          </a:xfrm>
          <a:prstGeom prst="ellipse">
            <a:avLst/>
          </a:prstGeom>
        </p:spPr>
      </p:pic>
      <p:pic>
        <p:nvPicPr>
          <p:cNvPr id="9" name="Picture 8"/>
          <p:cNvPicPr>
            <a:picLocks noChangeAspect="1"/>
          </p:cNvPicPr>
          <p:nvPr/>
        </p:nvPicPr>
        <p:blipFill>
          <a:blip r:embed="rId9"/>
          <a:stretch>
            <a:fillRect/>
          </a:stretch>
        </p:blipFill>
        <p:spPr>
          <a:xfrm>
            <a:off x="-7944026" y="-1943830"/>
            <a:ext cx="1714500" cy="2238375"/>
          </a:xfrm>
          <a:prstGeom prst="rect">
            <a:avLst/>
          </a:prstGeom>
        </p:spPr>
      </p:pic>
      <p:sp>
        <p:nvSpPr>
          <p:cNvPr id="58" name="Rounded Rectangle 57"/>
          <p:cNvSpPr/>
          <p:nvPr/>
        </p:nvSpPr>
        <p:spPr>
          <a:xfrm>
            <a:off x="-7461742" y="562204"/>
            <a:ext cx="2286000" cy="3048000"/>
          </a:xfrm>
          <a:prstGeom prst="roundRect">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7" name="Rounded Rectangle 66"/>
          <p:cNvSpPr/>
          <p:nvPr/>
        </p:nvSpPr>
        <p:spPr>
          <a:xfrm>
            <a:off x="-7384274" y="62811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8" name="Oval 67"/>
          <p:cNvSpPr/>
          <p:nvPr/>
        </p:nvSpPr>
        <p:spPr>
          <a:xfrm>
            <a:off x="-7101986" y="1020930"/>
            <a:ext cx="1566488" cy="1566488"/>
          </a:xfrm>
          <a:prstGeom prst="ellipse">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9" name="Flowchart: Terminator 68"/>
          <p:cNvSpPr/>
          <p:nvPr/>
        </p:nvSpPr>
        <p:spPr>
          <a:xfrm>
            <a:off x="-6857194" y="56215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2" name="Flowchart: Terminator 71"/>
          <p:cNvSpPr/>
          <p:nvPr/>
        </p:nvSpPr>
        <p:spPr>
          <a:xfrm>
            <a:off x="-7274608" y="296874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0" name="Oval 79"/>
          <p:cNvSpPr/>
          <p:nvPr/>
        </p:nvSpPr>
        <p:spPr>
          <a:xfrm>
            <a:off x="-5851855" y="296475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6" name="Oval 85"/>
          <p:cNvSpPr/>
          <p:nvPr/>
        </p:nvSpPr>
        <p:spPr>
          <a:xfrm>
            <a:off x="-7037100" y="1088933"/>
            <a:ext cx="1438102" cy="1438102"/>
          </a:xfrm>
          <a:prstGeom prst="ellipse">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9" name="Oval 88"/>
          <p:cNvSpPr/>
          <p:nvPr/>
        </p:nvSpPr>
        <p:spPr>
          <a:xfrm>
            <a:off x="-6622863" y="2232741"/>
            <a:ext cx="624868" cy="624868"/>
          </a:xfrm>
          <a:prstGeom prst="ellipse">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Oval 89"/>
          <p:cNvSpPr/>
          <p:nvPr/>
        </p:nvSpPr>
        <p:spPr>
          <a:xfrm>
            <a:off x="-6563613" y="229533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9"/>
          <p:cNvPicPr>
            <a:picLocks noChangeAspect="1"/>
          </p:cNvPicPr>
          <p:nvPr/>
        </p:nvPicPr>
        <p:blipFill>
          <a:blip r:embed="rId10">
            <a:duotone>
              <a:schemeClr val="accent3">
                <a:shade val="45000"/>
                <a:satMod val="135000"/>
              </a:schemeClr>
              <a:prstClr val="white"/>
            </a:duotone>
          </a:blip>
          <a:stretch>
            <a:fillRect/>
          </a:stretch>
        </p:blipFill>
        <p:spPr>
          <a:xfrm>
            <a:off x="12555956" y="-3903390"/>
            <a:ext cx="2316681" cy="3078747"/>
          </a:xfrm>
          <a:prstGeom prst="rect">
            <a:avLst/>
          </a:prstGeom>
        </p:spPr>
      </p:pic>
      <p:sp>
        <p:nvSpPr>
          <p:cNvPr id="11" name="Rectangle 10"/>
          <p:cNvSpPr/>
          <p:nvPr/>
        </p:nvSpPr>
        <p:spPr>
          <a:xfrm>
            <a:off x="-5655964" y="-2703369"/>
            <a:ext cx="1714500" cy="22357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1" name="Picture 90"/>
          <p:cNvPicPr>
            <a:picLocks noChangeAspect="1"/>
          </p:cNvPicPr>
          <p:nvPr/>
        </p:nvPicPr>
        <p:blipFill>
          <a:blip r:embed="rId10">
            <a:grayscl/>
          </a:blip>
          <a:stretch>
            <a:fillRect/>
          </a:stretch>
        </p:blipFill>
        <p:spPr>
          <a:xfrm>
            <a:off x="-2494026" y="-2703370"/>
            <a:ext cx="1713649" cy="2235791"/>
          </a:xfrm>
          <a:prstGeom prst="rect">
            <a:avLst/>
          </a:prstGeom>
        </p:spPr>
      </p:pic>
      <p:pic>
        <p:nvPicPr>
          <p:cNvPr id="12" name="Picture 11"/>
          <p:cNvPicPr>
            <a:picLocks noChangeAspect="1"/>
          </p:cNvPicPr>
          <p:nvPr/>
        </p:nvPicPr>
        <p:blipFill>
          <a:blip r:embed="rId11">
            <a:duotone>
              <a:schemeClr val="accent3">
                <a:shade val="45000"/>
                <a:satMod val="135000"/>
              </a:schemeClr>
              <a:prstClr val="white"/>
            </a:duotone>
          </a:blip>
          <a:stretch>
            <a:fillRect/>
          </a:stretch>
        </p:blipFill>
        <p:spPr>
          <a:xfrm>
            <a:off x="-5655964" y="-2703370"/>
            <a:ext cx="1714500" cy="2235791"/>
          </a:xfrm>
          <a:prstGeom prst="rect">
            <a:avLst/>
          </a:prstGeom>
        </p:spPr>
      </p:pic>
      <p:sp>
        <p:nvSpPr>
          <p:cNvPr id="75" name="Oval 74"/>
          <p:cNvSpPr/>
          <p:nvPr/>
        </p:nvSpPr>
        <p:spPr>
          <a:xfrm>
            <a:off x="15955417" y="4145123"/>
            <a:ext cx="2483380" cy="2483378"/>
          </a:xfrm>
          <a:prstGeom prst="ellipse">
            <a:avLst/>
          </a:prstGeom>
          <a:solidFill>
            <a:schemeClr val="bg1">
              <a:lumMod val="8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6" name="Picture 75"/>
          <p:cNvPicPr>
            <a:picLocks noChangeAspect="1"/>
          </p:cNvPicPr>
          <p:nvPr/>
        </p:nvPicPr>
        <p:blipFill>
          <a:blip r:embed="rId4">
            <a:duotone>
              <a:schemeClr val="bg2">
                <a:shade val="45000"/>
                <a:satMod val="135000"/>
              </a:schemeClr>
              <a:prstClr val="white"/>
            </a:duotone>
          </a:blip>
          <a:stretch>
            <a:fillRect/>
          </a:stretch>
        </p:blipFill>
        <p:spPr>
          <a:xfrm>
            <a:off x="15938174" y="4223221"/>
            <a:ext cx="2517866" cy="2334970"/>
          </a:xfrm>
          <a:prstGeom prst="rect">
            <a:avLst/>
          </a:prstGeom>
        </p:spPr>
      </p:pic>
      <p:sp>
        <p:nvSpPr>
          <p:cNvPr id="81" name="Rounded Rectangle 80"/>
          <p:cNvSpPr/>
          <p:nvPr/>
        </p:nvSpPr>
        <p:spPr>
          <a:xfrm>
            <a:off x="-6864598" y="381000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2" name="Rounded Rectangle 81"/>
          <p:cNvSpPr/>
          <p:nvPr/>
        </p:nvSpPr>
        <p:spPr>
          <a:xfrm>
            <a:off x="-6750677" y="3925824"/>
            <a:ext cx="2056772" cy="2816352"/>
          </a:xfrm>
          <a:prstGeom prst="roundRect">
            <a:avLst/>
          </a:prstGeom>
          <a:solidFill>
            <a:schemeClr val="bg1">
              <a:lumMod val="95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3" name="Picture 82"/>
          <p:cNvPicPr>
            <a:picLocks noChangeAspect="1"/>
          </p:cNvPicPr>
          <p:nvPr/>
        </p:nvPicPr>
        <p:blipFill>
          <a:blip r:embed="rId3"/>
          <a:stretch>
            <a:fillRect/>
          </a:stretch>
        </p:blipFill>
        <p:spPr>
          <a:xfrm>
            <a:off x="-6484985" y="4568693"/>
            <a:ext cx="1525388" cy="1514308"/>
          </a:xfrm>
          <a:prstGeom prst="rect">
            <a:avLst/>
          </a:prstGeom>
        </p:spPr>
      </p:pic>
      <p:pic>
        <p:nvPicPr>
          <p:cNvPr id="2" name="Picture 1"/>
          <p:cNvPicPr>
            <a:picLocks noChangeAspect="1"/>
          </p:cNvPicPr>
          <p:nvPr/>
        </p:nvPicPr>
        <p:blipFill>
          <a:blip r:embed="rId12"/>
          <a:stretch>
            <a:fillRect/>
          </a:stretch>
        </p:blipFill>
        <p:spPr>
          <a:xfrm>
            <a:off x="239804" y="7295993"/>
            <a:ext cx="2316681" cy="3078747"/>
          </a:xfrm>
          <a:prstGeom prst="rect">
            <a:avLst/>
          </a:prstGeom>
        </p:spPr>
      </p:pic>
      <p:pic>
        <p:nvPicPr>
          <p:cNvPr id="13" name="Picture 12"/>
          <p:cNvPicPr>
            <a:picLocks noChangeAspect="1"/>
          </p:cNvPicPr>
          <p:nvPr/>
        </p:nvPicPr>
        <p:blipFill>
          <a:blip r:embed="rId13"/>
          <a:stretch>
            <a:fillRect/>
          </a:stretch>
        </p:blipFill>
        <p:spPr>
          <a:xfrm>
            <a:off x="4033397" y="7310334"/>
            <a:ext cx="2316681" cy="3078747"/>
          </a:xfrm>
          <a:prstGeom prst="rect">
            <a:avLst/>
          </a:prstGeom>
        </p:spPr>
      </p:pic>
      <p:pic>
        <p:nvPicPr>
          <p:cNvPr id="14" name="Picture 13"/>
          <p:cNvPicPr>
            <a:picLocks noChangeAspect="1"/>
          </p:cNvPicPr>
          <p:nvPr/>
        </p:nvPicPr>
        <p:blipFill>
          <a:blip r:embed="rId14"/>
          <a:stretch>
            <a:fillRect/>
          </a:stretch>
        </p:blipFill>
        <p:spPr>
          <a:xfrm>
            <a:off x="3961102" y="-5299702"/>
            <a:ext cx="2316681" cy="3078747"/>
          </a:xfrm>
          <a:prstGeom prst="rect">
            <a:avLst/>
          </a:prstGeom>
        </p:spPr>
      </p:pic>
      <p:sp>
        <p:nvSpPr>
          <p:cNvPr id="84" name="Rounded Rectangle 83"/>
          <p:cNvSpPr/>
          <p:nvPr/>
        </p:nvSpPr>
        <p:spPr>
          <a:xfrm>
            <a:off x="-9674052" y="3810000"/>
            <a:ext cx="2286000" cy="3048000"/>
          </a:xfrm>
          <a:prstGeom prst="roundRect">
            <a:avLst/>
          </a:prstGeom>
          <a:solidFill>
            <a:schemeClr val="bg1">
              <a:lumMod val="7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5" name="Rounded Rectangle 84"/>
          <p:cNvSpPr/>
          <p:nvPr/>
        </p:nvSpPr>
        <p:spPr>
          <a:xfrm>
            <a:off x="-9560131" y="3925824"/>
            <a:ext cx="2056772" cy="281635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Multiply 87"/>
          <p:cNvSpPr/>
          <p:nvPr/>
        </p:nvSpPr>
        <p:spPr>
          <a:xfrm>
            <a:off x="-9242099" y="4664266"/>
            <a:ext cx="1432560" cy="1432560"/>
          </a:xfrm>
          <a:prstGeom prst="mathMultiply">
            <a:avLst/>
          </a:prstGeom>
          <a:solidFill>
            <a:schemeClr val="bg1">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4860733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69185" y="250086"/>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Oval 11"/>
          <p:cNvSpPr/>
          <p:nvPr/>
        </p:nvSpPr>
        <p:spPr>
          <a:xfrm>
            <a:off x="-4580641" y="793272"/>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4521391" y="85586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 name="Picture 1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31205" y="933932"/>
            <a:ext cx="365896" cy="365896"/>
          </a:xfrm>
          <a:prstGeom prst="rect">
            <a:avLst/>
          </a:prstGeom>
        </p:spPr>
      </p:pic>
      <p:sp>
        <p:nvSpPr>
          <p:cNvPr id="16" name="Oval 15"/>
          <p:cNvSpPr/>
          <p:nvPr/>
        </p:nvSpPr>
        <p:spPr>
          <a:xfrm>
            <a:off x="-4947278" y="1844916"/>
            <a:ext cx="972937" cy="972937"/>
          </a:xfrm>
          <a:prstGeom prst="ellipse">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1912" y="2001748"/>
            <a:ext cx="701413" cy="701413"/>
          </a:xfrm>
          <a:prstGeom prst="rect">
            <a:avLst/>
          </a:prstGeom>
        </p:spPr>
      </p:pic>
      <p:sp>
        <p:nvSpPr>
          <p:cNvPr id="19" name="Oval 18"/>
          <p:cNvSpPr/>
          <p:nvPr/>
        </p:nvSpPr>
        <p:spPr>
          <a:xfrm>
            <a:off x="948868" y="-2586838"/>
            <a:ext cx="1191423" cy="1191423"/>
          </a:xfrm>
          <a:prstGeom prst="ellipse">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 name="Picture 7"/>
          <p:cNvPicPr>
            <a:picLocks noChangeAspect="1"/>
          </p:cNvPicPr>
          <p:nvPr/>
        </p:nvPicPr>
        <p:blipFill>
          <a:blip r:embed="rId3"/>
          <a:stretch>
            <a:fillRect/>
          </a:stretch>
        </p:blipFill>
        <p:spPr>
          <a:xfrm>
            <a:off x="-2553477" y="-668584"/>
            <a:ext cx="951058" cy="951058"/>
          </a:xfrm>
          <a:prstGeom prst="ellipse">
            <a:avLst/>
          </a:prstGeom>
          <a:ln w="28575">
            <a:solidFill>
              <a:schemeClr val="tx1"/>
            </a:solidFill>
          </a:ln>
        </p:spPr>
      </p:pic>
      <p:pic>
        <p:nvPicPr>
          <p:cNvPr id="9" name="Picture 8"/>
          <p:cNvPicPr>
            <a:picLocks noChangeAspect="1"/>
          </p:cNvPicPr>
          <p:nvPr/>
        </p:nvPicPr>
        <p:blipFill rotWithShape="1">
          <a:blip r:embed="rId4"/>
          <a:srcRect l="5057" r="8322"/>
          <a:stretch/>
        </p:blipFill>
        <p:spPr>
          <a:xfrm>
            <a:off x="-3780541" y="-700972"/>
            <a:ext cx="934720" cy="951058"/>
          </a:xfrm>
          <a:prstGeom prst="ellipse">
            <a:avLst/>
          </a:prstGeom>
          <a:ln w="28575">
            <a:solidFill>
              <a:schemeClr val="tx1"/>
            </a:solidFill>
          </a:ln>
        </p:spPr>
      </p:pic>
      <p:pic>
        <p:nvPicPr>
          <p:cNvPr id="10" name="Picture 9"/>
          <p:cNvPicPr>
            <a:picLocks noChangeAspect="1"/>
          </p:cNvPicPr>
          <p:nvPr/>
        </p:nvPicPr>
        <p:blipFill rotWithShape="1">
          <a:blip r:embed="rId5"/>
          <a:srcRect l="5960" t="1293" r="3319" b="9009"/>
          <a:stretch/>
        </p:blipFill>
        <p:spPr>
          <a:xfrm>
            <a:off x="-4171701" y="-1986830"/>
            <a:ext cx="934720" cy="929640"/>
          </a:xfrm>
          <a:prstGeom prst="ellipse">
            <a:avLst/>
          </a:prstGeom>
          <a:ln w="28575">
            <a:solidFill>
              <a:schemeClr val="tx1"/>
            </a:solidFill>
          </a:ln>
        </p:spPr>
      </p:pic>
      <p:pic>
        <p:nvPicPr>
          <p:cNvPr id="11" name="Picture 10"/>
          <p:cNvPicPr>
            <a:picLocks noChangeAspect="1"/>
          </p:cNvPicPr>
          <p:nvPr/>
        </p:nvPicPr>
        <p:blipFill>
          <a:blip r:embed="rId6"/>
          <a:stretch>
            <a:fillRect/>
          </a:stretch>
        </p:blipFill>
        <p:spPr>
          <a:xfrm>
            <a:off x="-5016367" y="-951058"/>
            <a:ext cx="951058" cy="951058"/>
          </a:xfrm>
          <a:prstGeom prst="ellipse">
            <a:avLst/>
          </a:prstGeom>
          <a:ln w="28575">
            <a:solidFill>
              <a:schemeClr val="tx1"/>
            </a:solidFill>
          </a:ln>
        </p:spPr>
      </p:pic>
      <p:pic>
        <p:nvPicPr>
          <p:cNvPr id="18" name="Picture 17"/>
          <p:cNvPicPr>
            <a:picLocks noChangeAspect="1"/>
          </p:cNvPicPr>
          <p:nvPr/>
        </p:nvPicPr>
        <p:blipFill>
          <a:blip r:embed="rId7"/>
          <a:stretch>
            <a:fillRect/>
          </a:stretch>
        </p:blipFill>
        <p:spPr>
          <a:xfrm>
            <a:off x="-2718767" y="-1714364"/>
            <a:ext cx="1013392" cy="1013392"/>
          </a:xfrm>
          <a:prstGeom prst="rect">
            <a:avLst/>
          </a:prstGeom>
        </p:spPr>
      </p:pic>
      <p:pic>
        <p:nvPicPr>
          <p:cNvPr id="20" name="Picture 19"/>
          <p:cNvPicPr>
            <a:picLocks noChangeAspect="1"/>
          </p:cNvPicPr>
          <p:nvPr/>
        </p:nvPicPr>
        <p:blipFill>
          <a:blip r:embed="rId3"/>
          <a:stretch>
            <a:fillRect/>
          </a:stretch>
        </p:blipFill>
        <p:spPr>
          <a:xfrm>
            <a:off x="1069050" y="-2462359"/>
            <a:ext cx="951058" cy="951058"/>
          </a:xfrm>
          <a:prstGeom prst="ellipse">
            <a:avLst/>
          </a:prstGeom>
          <a:ln w="28575">
            <a:solidFill>
              <a:schemeClr val="tx1"/>
            </a:solidFill>
          </a:ln>
        </p:spPr>
      </p:pic>
      <p:sp>
        <p:nvSpPr>
          <p:cNvPr id="21" name="Oval 20"/>
          <p:cNvSpPr/>
          <p:nvPr/>
        </p:nvSpPr>
        <p:spPr>
          <a:xfrm>
            <a:off x="948868" y="-1231937"/>
            <a:ext cx="1191423" cy="1191423"/>
          </a:xfrm>
          <a:prstGeom prst="ellipse">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 name="Picture 22"/>
          <p:cNvPicPr>
            <a:picLocks noChangeAspect="1"/>
          </p:cNvPicPr>
          <p:nvPr/>
        </p:nvPicPr>
        <p:blipFill>
          <a:blip r:embed="rId7"/>
          <a:stretch>
            <a:fillRect/>
          </a:stretch>
        </p:blipFill>
        <p:spPr>
          <a:xfrm>
            <a:off x="1037883" y="-1139112"/>
            <a:ext cx="1013392" cy="1013392"/>
          </a:xfrm>
          <a:prstGeom prst="rect">
            <a:avLst/>
          </a:prstGeom>
        </p:spPr>
      </p:pic>
      <p:sp>
        <p:nvSpPr>
          <p:cNvPr id="25" name="Flowchart: Connector 24"/>
          <p:cNvSpPr/>
          <p:nvPr/>
        </p:nvSpPr>
        <p:spPr>
          <a:xfrm>
            <a:off x="2832908" y="-1207668"/>
            <a:ext cx="699050" cy="699050"/>
          </a:xfrm>
          <a:prstGeom prst="flowChartConnector">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 name="Rectangle 25"/>
          <p:cNvSpPr/>
          <p:nvPr/>
        </p:nvSpPr>
        <p:spPr>
          <a:xfrm>
            <a:off x="1759807" y="5173357"/>
            <a:ext cx="2571756" cy="302460"/>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 name="Picture 26"/>
          <p:cNvPicPr>
            <a:picLocks noChangeAspect="1"/>
          </p:cNvPicPr>
          <p:nvPr/>
        </p:nvPicPr>
        <p:blipFill>
          <a:blip r:embed="rId8"/>
          <a:stretch>
            <a:fillRect/>
          </a:stretch>
        </p:blipFill>
        <p:spPr>
          <a:xfrm>
            <a:off x="1037883" y="4837789"/>
            <a:ext cx="973596" cy="973596"/>
          </a:xfrm>
          <a:prstGeom prst="rect">
            <a:avLst/>
          </a:prstGeom>
        </p:spPr>
      </p:pic>
      <p:sp>
        <p:nvSpPr>
          <p:cNvPr id="28" name="Flowchart: Connector 27"/>
          <p:cNvSpPr/>
          <p:nvPr/>
        </p:nvSpPr>
        <p:spPr>
          <a:xfrm>
            <a:off x="4200371" y="5173358"/>
            <a:ext cx="302459" cy="302459"/>
          </a:xfrm>
          <a:prstGeom prst="flowChartConnector">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 name="Rectangle 28"/>
          <p:cNvSpPr/>
          <p:nvPr/>
        </p:nvSpPr>
        <p:spPr>
          <a:xfrm>
            <a:off x="1759807" y="5189502"/>
            <a:ext cx="2605026" cy="2736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 name="Picture 30"/>
          <p:cNvPicPr>
            <a:picLocks noChangeAspect="1"/>
          </p:cNvPicPr>
          <p:nvPr/>
        </p:nvPicPr>
        <p:blipFill>
          <a:blip r:embed="rId9"/>
          <a:stretch>
            <a:fillRect/>
          </a:stretch>
        </p:blipFill>
        <p:spPr>
          <a:xfrm>
            <a:off x="-2318649" y="5382543"/>
            <a:ext cx="2773920" cy="329213"/>
          </a:xfrm>
          <a:prstGeom prst="rect">
            <a:avLst/>
          </a:prstGeom>
        </p:spPr>
      </p:pic>
      <p:pic>
        <p:nvPicPr>
          <p:cNvPr id="33" name="Picture 32"/>
          <p:cNvPicPr>
            <a:picLocks noChangeAspect="1"/>
          </p:cNvPicPr>
          <p:nvPr/>
        </p:nvPicPr>
        <p:blipFill>
          <a:blip r:embed="rId9"/>
          <a:stretch>
            <a:fillRect/>
          </a:stretch>
        </p:blipFill>
        <p:spPr>
          <a:xfrm>
            <a:off x="1759807" y="2708667"/>
            <a:ext cx="2773920" cy="329213"/>
          </a:xfrm>
          <a:prstGeom prst="rect">
            <a:avLst/>
          </a:prstGeom>
        </p:spPr>
      </p:pic>
      <p:sp>
        <p:nvSpPr>
          <p:cNvPr id="34" name="Rectangle 33"/>
          <p:cNvSpPr/>
          <p:nvPr/>
        </p:nvSpPr>
        <p:spPr>
          <a:xfrm>
            <a:off x="1759808" y="2731283"/>
            <a:ext cx="973596" cy="273600"/>
          </a:xfrm>
          <a:prstGeom prst="rect">
            <a:avLst/>
          </a:prstGeom>
          <a:solidFill>
            <a:schemeClr val="bg1">
              <a:lumMod val="50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 name="Picture 31"/>
          <p:cNvPicPr>
            <a:picLocks noChangeAspect="1"/>
          </p:cNvPicPr>
          <p:nvPr/>
        </p:nvPicPr>
        <p:blipFill>
          <a:blip r:embed="rId8"/>
          <a:stretch>
            <a:fillRect/>
          </a:stretch>
        </p:blipFill>
        <p:spPr>
          <a:xfrm>
            <a:off x="1037883" y="2386476"/>
            <a:ext cx="973596" cy="973596"/>
          </a:xfrm>
          <a:prstGeom prst="rect">
            <a:avLst/>
          </a:prstGeom>
        </p:spPr>
      </p:pic>
      <p:pic>
        <p:nvPicPr>
          <p:cNvPr id="36" name="Picture 35"/>
          <p:cNvPicPr>
            <a:picLocks noChangeAspect="1"/>
          </p:cNvPicPr>
          <p:nvPr/>
        </p:nvPicPr>
        <p:blipFill>
          <a:blip r:embed="rId9"/>
          <a:stretch>
            <a:fillRect/>
          </a:stretch>
        </p:blipFill>
        <p:spPr>
          <a:xfrm>
            <a:off x="1759807" y="6469144"/>
            <a:ext cx="2773920" cy="329213"/>
          </a:xfrm>
          <a:prstGeom prst="rect">
            <a:avLst/>
          </a:prstGeom>
        </p:spPr>
      </p:pic>
      <p:sp>
        <p:nvSpPr>
          <p:cNvPr id="37" name="Rectangle 36"/>
          <p:cNvSpPr/>
          <p:nvPr/>
        </p:nvSpPr>
        <p:spPr>
          <a:xfrm>
            <a:off x="1759807" y="6491760"/>
            <a:ext cx="1430433" cy="273600"/>
          </a:xfrm>
          <a:prstGeom prst="rect">
            <a:avLst/>
          </a:prstGeom>
          <a:solidFill>
            <a:srgbClr val="FF0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 name="Picture 37"/>
          <p:cNvPicPr>
            <a:picLocks noChangeAspect="1"/>
          </p:cNvPicPr>
          <p:nvPr/>
        </p:nvPicPr>
        <p:blipFill>
          <a:blip r:embed="rId8"/>
          <a:stretch>
            <a:fillRect/>
          </a:stretch>
        </p:blipFill>
        <p:spPr>
          <a:xfrm>
            <a:off x="1037883" y="6146953"/>
            <a:ext cx="973596" cy="973596"/>
          </a:xfrm>
          <a:prstGeom prst="rect">
            <a:avLst/>
          </a:prstGeom>
        </p:spPr>
      </p:pic>
      <p:pic>
        <p:nvPicPr>
          <p:cNvPr id="39" name="Picture 38"/>
          <p:cNvPicPr>
            <a:picLocks noChangeAspect="1"/>
          </p:cNvPicPr>
          <p:nvPr/>
        </p:nvPicPr>
        <p:blipFill>
          <a:blip r:embed="rId9"/>
          <a:stretch>
            <a:fillRect/>
          </a:stretch>
        </p:blipFill>
        <p:spPr>
          <a:xfrm>
            <a:off x="1759807" y="1622019"/>
            <a:ext cx="2773920" cy="329213"/>
          </a:xfrm>
          <a:prstGeom prst="rect">
            <a:avLst/>
          </a:prstGeom>
        </p:spPr>
      </p:pic>
      <p:sp>
        <p:nvSpPr>
          <p:cNvPr id="40" name="Rectangle 39"/>
          <p:cNvSpPr/>
          <p:nvPr/>
        </p:nvSpPr>
        <p:spPr>
          <a:xfrm>
            <a:off x="1759807" y="1644635"/>
            <a:ext cx="2255240" cy="273600"/>
          </a:xfrm>
          <a:prstGeom prst="rect">
            <a:avLst/>
          </a:prstGeom>
          <a:solidFill>
            <a:schemeClr val="bg1">
              <a:lumMod val="50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 name="Picture 40"/>
          <p:cNvPicPr>
            <a:picLocks noChangeAspect="1"/>
          </p:cNvPicPr>
          <p:nvPr/>
        </p:nvPicPr>
        <p:blipFill>
          <a:blip r:embed="rId8"/>
          <a:stretch>
            <a:fillRect/>
          </a:stretch>
        </p:blipFill>
        <p:spPr>
          <a:xfrm>
            <a:off x="-486798" y="-2031878"/>
            <a:ext cx="973596" cy="973596"/>
          </a:xfrm>
          <a:prstGeom prst="rect">
            <a:avLst/>
          </a:prstGeom>
        </p:spPr>
      </p:pic>
      <p:pic>
        <p:nvPicPr>
          <p:cNvPr id="42" name="Picture 41"/>
          <p:cNvPicPr>
            <a:picLocks noChangeAspect="1"/>
          </p:cNvPicPr>
          <p:nvPr/>
        </p:nvPicPr>
        <p:blipFill>
          <a:blip r:embed="rId10"/>
          <a:stretch>
            <a:fillRect/>
          </a:stretch>
        </p:blipFill>
        <p:spPr>
          <a:xfrm>
            <a:off x="1037883" y="1299245"/>
            <a:ext cx="973596" cy="973596"/>
          </a:xfrm>
          <a:prstGeom prst="rect">
            <a:avLst/>
          </a:prstGeom>
        </p:spPr>
      </p:pic>
      <p:sp>
        <p:nvSpPr>
          <p:cNvPr id="43" name="Rectangle 42"/>
          <p:cNvSpPr/>
          <p:nvPr/>
        </p:nvSpPr>
        <p:spPr>
          <a:xfrm>
            <a:off x="6244109" y="250086"/>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 name="Picture 43"/>
          <p:cNvPicPr>
            <a:picLocks noChangeAspect="1"/>
          </p:cNvPicPr>
          <p:nvPr/>
        </p:nvPicPr>
        <p:blipFill>
          <a:blip r:embed="rId9"/>
          <a:stretch>
            <a:fillRect/>
          </a:stretch>
        </p:blipFill>
        <p:spPr>
          <a:xfrm>
            <a:off x="7257674" y="3045362"/>
            <a:ext cx="2432297" cy="288668"/>
          </a:xfrm>
          <a:prstGeom prst="rect">
            <a:avLst/>
          </a:prstGeom>
        </p:spPr>
      </p:pic>
      <p:sp>
        <p:nvSpPr>
          <p:cNvPr id="45" name="Rectangle 44"/>
          <p:cNvSpPr/>
          <p:nvPr/>
        </p:nvSpPr>
        <p:spPr>
          <a:xfrm>
            <a:off x="7257674" y="3058207"/>
            <a:ext cx="645755" cy="244751"/>
          </a:xfrm>
          <a:prstGeom prst="rect">
            <a:avLst/>
          </a:prstGeom>
          <a:solidFill>
            <a:schemeClr val="bg1">
              <a:lumMod val="50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6" name="Picture 45"/>
          <p:cNvPicPr>
            <a:picLocks noChangeAspect="1"/>
          </p:cNvPicPr>
          <p:nvPr/>
        </p:nvPicPr>
        <p:blipFill>
          <a:blip r:embed="rId8"/>
          <a:stretch>
            <a:fillRect/>
          </a:stretch>
        </p:blipFill>
        <p:spPr>
          <a:xfrm>
            <a:off x="6712807" y="2825421"/>
            <a:ext cx="721924" cy="721924"/>
          </a:xfrm>
          <a:prstGeom prst="rect">
            <a:avLst/>
          </a:prstGeom>
        </p:spPr>
      </p:pic>
      <p:pic>
        <p:nvPicPr>
          <p:cNvPr id="50" name="Picture 49"/>
          <p:cNvPicPr>
            <a:picLocks noChangeAspect="1"/>
          </p:cNvPicPr>
          <p:nvPr/>
        </p:nvPicPr>
        <p:blipFill>
          <a:blip r:embed="rId9"/>
          <a:stretch>
            <a:fillRect/>
          </a:stretch>
        </p:blipFill>
        <p:spPr>
          <a:xfrm>
            <a:off x="7257674" y="2216141"/>
            <a:ext cx="2432297" cy="288668"/>
          </a:xfrm>
          <a:prstGeom prst="rect">
            <a:avLst/>
          </a:prstGeom>
        </p:spPr>
      </p:pic>
      <p:sp>
        <p:nvSpPr>
          <p:cNvPr id="51" name="Rectangle 50"/>
          <p:cNvSpPr/>
          <p:nvPr/>
        </p:nvSpPr>
        <p:spPr>
          <a:xfrm>
            <a:off x="7257674" y="2228986"/>
            <a:ext cx="1928236" cy="244751"/>
          </a:xfrm>
          <a:prstGeom prst="rect">
            <a:avLst/>
          </a:prstGeom>
          <a:solidFill>
            <a:schemeClr val="bg1">
              <a:lumMod val="50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9" name="Picture 48"/>
          <p:cNvPicPr>
            <a:picLocks noChangeAspect="1"/>
          </p:cNvPicPr>
          <p:nvPr/>
        </p:nvPicPr>
        <p:blipFill>
          <a:blip r:embed="rId10"/>
          <a:stretch>
            <a:fillRect/>
          </a:stretch>
        </p:blipFill>
        <p:spPr>
          <a:xfrm>
            <a:off x="6712807" y="1993741"/>
            <a:ext cx="721924" cy="721924"/>
          </a:xfrm>
          <a:prstGeom prst="rect">
            <a:avLst/>
          </a:prstGeom>
        </p:spPr>
      </p:pic>
      <p:pic>
        <p:nvPicPr>
          <p:cNvPr id="52" name="Picture 5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107274" y="-2864258"/>
            <a:ext cx="803797" cy="803797"/>
          </a:xfrm>
          <a:prstGeom prst="rect">
            <a:avLst/>
          </a:prstGeom>
        </p:spPr>
      </p:pic>
      <p:sp>
        <p:nvSpPr>
          <p:cNvPr id="54" name="Oval 53"/>
          <p:cNvSpPr/>
          <p:nvPr/>
        </p:nvSpPr>
        <p:spPr>
          <a:xfrm>
            <a:off x="2823624" y="-2586838"/>
            <a:ext cx="1191423" cy="1191423"/>
          </a:xfrm>
          <a:prstGeom prst="ellipse">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5" name="Picture 54"/>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4482900" y="-2366533"/>
            <a:ext cx="941611" cy="941611"/>
          </a:xfrm>
          <a:prstGeom prst="rect">
            <a:avLst/>
          </a:prstGeom>
        </p:spPr>
      </p:pic>
      <p:sp>
        <p:nvSpPr>
          <p:cNvPr id="56" name="Flowchart: Connector 55"/>
          <p:cNvSpPr/>
          <p:nvPr/>
        </p:nvSpPr>
        <p:spPr>
          <a:xfrm>
            <a:off x="4481956" y="-2367495"/>
            <a:ext cx="942555" cy="942555"/>
          </a:xfrm>
          <a:prstGeom prst="flowChartConnector">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7" name="Picture 56"/>
          <p:cNvPicPr>
            <a:picLocks noChangeAspect="1"/>
          </p:cNvPicPr>
          <p:nvPr/>
        </p:nvPicPr>
        <p:blipFill>
          <a:blip r:embed="rId13"/>
          <a:stretch>
            <a:fillRect/>
          </a:stretch>
        </p:blipFill>
        <p:spPr>
          <a:xfrm>
            <a:off x="2928564" y="-2469980"/>
            <a:ext cx="981541" cy="975445"/>
          </a:xfrm>
          <a:prstGeom prst="rect">
            <a:avLst/>
          </a:prstGeom>
        </p:spPr>
      </p:pic>
      <p:pic>
        <p:nvPicPr>
          <p:cNvPr id="59" name="Picture 58"/>
          <p:cNvPicPr>
            <a:picLocks noChangeAspect="1"/>
          </p:cNvPicPr>
          <p:nvPr/>
        </p:nvPicPr>
        <p:blipFill>
          <a:blip r:embed="rId9"/>
          <a:stretch>
            <a:fillRect/>
          </a:stretch>
        </p:blipFill>
        <p:spPr>
          <a:xfrm>
            <a:off x="7257674" y="1384461"/>
            <a:ext cx="2432297" cy="288668"/>
          </a:xfrm>
          <a:prstGeom prst="rect">
            <a:avLst/>
          </a:prstGeom>
        </p:spPr>
      </p:pic>
      <p:sp>
        <p:nvSpPr>
          <p:cNvPr id="60" name="Rectangle 59"/>
          <p:cNvSpPr/>
          <p:nvPr/>
        </p:nvSpPr>
        <p:spPr>
          <a:xfrm>
            <a:off x="7257674" y="1397306"/>
            <a:ext cx="2130166" cy="244751"/>
          </a:xfrm>
          <a:prstGeom prst="rect">
            <a:avLst/>
          </a:prstGeom>
          <a:solidFill>
            <a:schemeClr val="bg1">
              <a:lumMod val="50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8" name="Picture 57"/>
          <p:cNvPicPr>
            <a:picLocks noChangeAspect="1"/>
          </p:cNvPicPr>
          <p:nvPr/>
        </p:nvPicPr>
        <p:blipFill>
          <a:blip r:embed="rId14"/>
          <a:stretch>
            <a:fillRect/>
          </a:stretch>
        </p:blipFill>
        <p:spPr>
          <a:xfrm>
            <a:off x="6712807" y="1167993"/>
            <a:ext cx="715955" cy="712411"/>
          </a:xfrm>
          <a:prstGeom prst="rect">
            <a:avLst/>
          </a:prstGeom>
        </p:spPr>
      </p:pic>
      <p:sp>
        <p:nvSpPr>
          <p:cNvPr id="71" name="Parallelogram 70"/>
          <p:cNvSpPr/>
          <p:nvPr/>
        </p:nvSpPr>
        <p:spPr>
          <a:xfrm>
            <a:off x="4844825" y="5343644"/>
            <a:ext cx="3187427" cy="297289"/>
          </a:xfrm>
          <a:prstGeom prst="parallelogram">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2" name="Parallelogram 71"/>
          <p:cNvSpPr/>
          <p:nvPr/>
        </p:nvSpPr>
        <p:spPr>
          <a:xfrm>
            <a:off x="4844825" y="5863082"/>
            <a:ext cx="2412849" cy="297289"/>
          </a:xfrm>
          <a:prstGeom prst="parallelogram">
            <a:avLst/>
          </a:prstGeom>
          <a:solidFill>
            <a:schemeClr val="bg1">
              <a:lumMod val="5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3" name="Rectangle 72"/>
          <p:cNvSpPr/>
          <p:nvPr/>
        </p:nvSpPr>
        <p:spPr>
          <a:xfrm>
            <a:off x="11533739" y="250086"/>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3" name="Parallelogram 82"/>
          <p:cNvSpPr/>
          <p:nvPr/>
        </p:nvSpPr>
        <p:spPr>
          <a:xfrm>
            <a:off x="12606088" y="1301441"/>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4" name="Parallelogram 83"/>
          <p:cNvSpPr/>
          <p:nvPr/>
        </p:nvSpPr>
        <p:spPr>
          <a:xfrm>
            <a:off x="12640002" y="1299125"/>
            <a:ext cx="2412849"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5" name="Parallelogram 84"/>
          <p:cNvSpPr/>
          <p:nvPr/>
        </p:nvSpPr>
        <p:spPr>
          <a:xfrm>
            <a:off x="12606088" y="2128811"/>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6" name="Parallelogram 85"/>
          <p:cNvSpPr/>
          <p:nvPr/>
        </p:nvSpPr>
        <p:spPr>
          <a:xfrm>
            <a:off x="12640002" y="2126495"/>
            <a:ext cx="2850521"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7" name="Parallelogram 86"/>
          <p:cNvSpPr/>
          <p:nvPr/>
        </p:nvSpPr>
        <p:spPr>
          <a:xfrm>
            <a:off x="12606088" y="2958497"/>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Parallelogram 87"/>
          <p:cNvSpPr/>
          <p:nvPr/>
        </p:nvSpPr>
        <p:spPr>
          <a:xfrm>
            <a:off x="12640003" y="2956181"/>
            <a:ext cx="610552"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6" name="Picture 75"/>
          <p:cNvPicPr>
            <a:picLocks noChangeAspect="1"/>
          </p:cNvPicPr>
          <p:nvPr/>
        </p:nvPicPr>
        <p:blipFill>
          <a:blip r:embed="rId8"/>
          <a:stretch>
            <a:fillRect/>
          </a:stretch>
        </p:blipFill>
        <p:spPr>
          <a:xfrm>
            <a:off x="12192000" y="2744396"/>
            <a:ext cx="721924" cy="721924"/>
          </a:xfrm>
          <a:prstGeom prst="rect">
            <a:avLst/>
          </a:prstGeom>
        </p:spPr>
      </p:pic>
      <p:pic>
        <p:nvPicPr>
          <p:cNvPr id="79" name="Picture 78"/>
          <p:cNvPicPr>
            <a:picLocks noChangeAspect="1"/>
          </p:cNvPicPr>
          <p:nvPr/>
        </p:nvPicPr>
        <p:blipFill>
          <a:blip r:embed="rId10"/>
          <a:stretch>
            <a:fillRect/>
          </a:stretch>
        </p:blipFill>
        <p:spPr>
          <a:xfrm>
            <a:off x="12192000" y="1912716"/>
            <a:ext cx="721924" cy="721924"/>
          </a:xfrm>
          <a:prstGeom prst="rect">
            <a:avLst/>
          </a:prstGeom>
        </p:spPr>
      </p:pic>
      <p:pic>
        <p:nvPicPr>
          <p:cNvPr id="82" name="Picture 81"/>
          <p:cNvPicPr>
            <a:picLocks noChangeAspect="1"/>
          </p:cNvPicPr>
          <p:nvPr/>
        </p:nvPicPr>
        <p:blipFill>
          <a:blip r:embed="rId14"/>
          <a:stretch>
            <a:fillRect/>
          </a:stretch>
        </p:blipFill>
        <p:spPr>
          <a:xfrm>
            <a:off x="12192000" y="1086968"/>
            <a:ext cx="715955" cy="712411"/>
          </a:xfrm>
          <a:prstGeom prst="rect">
            <a:avLst/>
          </a:prstGeom>
        </p:spPr>
      </p:pic>
      <p:sp>
        <p:nvSpPr>
          <p:cNvPr id="89" name="TextBox 88"/>
          <p:cNvSpPr txBox="1"/>
          <p:nvPr/>
        </p:nvSpPr>
        <p:spPr>
          <a:xfrm>
            <a:off x="12339381" y="544750"/>
            <a:ext cx="3341716" cy="369332"/>
          </a:xfrm>
          <a:prstGeom prst="rect">
            <a:avLst/>
          </a:prstGeom>
          <a:noFill/>
        </p:spPr>
        <p:txBody>
          <a:bodyPr wrap="square" rtlCol="0">
            <a:spAutoFit/>
          </a:bodyPr>
          <a:lstStyle/>
          <a:p>
            <a:r>
              <a:rPr lang="fr-FR" b="1" i="1" dirty="0" smtClean="0">
                <a:latin typeface="Arial Black" panose="020B0A04020102020204" pitchFamily="34" charset="0"/>
                <a:ea typeface="Verdana" panose="020B0604030504040204" pitchFamily="34" charset="0"/>
              </a:rPr>
              <a:t>LUMIÈRE  AVEUGLANTE</a:t>
            </a:r>
            <a:endParaRPr lang="fr-FR" b="1" i="1" dirty="0">
              <a:latin typeface="Arial Black" panose="020B0A04020102020204" pitchFamily="34" charset="0"/>
              <a:ea typeface="Verdana" panose="020B0604030504040204" pitchFamily="34" charset="0"/>
            </a:endParaRPr>
          </a:p>
        </p:txBody>
      </p:sp>
      <p:sp>
        <p:nvSpPr>
          <p:cNvPr id="90" name="Oval 89"/>
          <p:cNvSpPr/>
          <p:nvPr/>
        </p:nvSpPr>
        <p:spPr>
          <a:xfrm>
            <a:off x="-3344815" y="11606031"/>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1" name="Oval 90"/>
          <p:cNvSpPr/>
          <p:nvPr/>
        </p:nvSpPr>
        <p:spPr>
          <a:xfrm>
            <a:off x="-3285565" y="1166862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2" name="Picture 9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95379" y="11746691"/>
            <a:ext cx="365896" cy="365896"/>
          </a:xfrm>
          <a:prstGeom prst="rect">
            <a:avLst/>
          </a:prstGeom>
        </p:spPr>
      </p:pic>
      <p:sp>
        <p:nvSpPr>
          <p:cNvPr id="93" name="Oval 92"/>
          <p:cNvSpPr/>
          <p:nvPr/>
        </p:nvSpPr>
        <p:spPr>
          <a:xfrm>
            <a:off x="-3711452" y="12657675"/>
            <a:ext cx="972937" cy="972937"/>
          </a:xfrm>
          <a:prstGeom prst="ellipse">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4" name="Picture 9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46086" y="12814507"/>
            <a:ext cx="701413" cy="701413"/>
          </a:xfrm>
          <a:prstGeom prst="rect">
            <a:avLst/>
          </a:prstGeom>
        </p:spPr>
      </p:pic>
      <p:sp>
        <p:nvSpPr>
          <p:cNvPr id="95" name="Oval 94"/>
          <p:cNvSpPr/>
          <p:nvPr/>
        </p:nvSpPr>
        <p:spPr>
          <a:xfrm>
            <a:off x="2184694" y="8225921"/>
            <a:ext cx="1191423" cy="1191423"/>
          </a:xfrm>
          <a:prstGeom prst="ellipse">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6" name="Picture 95"/>
          <p:cNvPicPr>
            <a:picLocks noChangeAspect="1"/>
          </p:cNvPicPr>
          <p:nvPr/>
        </p:nvPicPr>
        <p:blipFill>
          <a:blip r:embed="rId3"/>
          <a:stretch>
            <a:fillRect/>
          </a:stretch>
        </p:blipFill>
        <p:spPr>
          <a:xfrm>
            <a:off x="-1317651" y="10144175"/>
            <a:ext cx="951058" cy="951058"/>
          </a:xfrm>
          <a:prstGeom prst="ellipse">
            <a:avLst/>
          </a:prstGeom>
          <a:ln w="28575">
            <a:solidFill>
              <a:schemeClr val="tx1"/>
            </a:solidFill>
          </a:ln>
        </p:spPr>
      </p:pic>
      <p:pic>
        <p:nvPicPr>
          <p:cNvPr id="97" name="Picture 96"/>
          <p:cNvPicPr>
            <a:picLocks noChangeAspect="1"/>
          </p:cNvPicPr>
          <p:nvPr/>
        </p:nvPicPr>
        <p:blipFill rotWithShape="1">
          <a:blip r:embed="rId4"/>
          <a:srcRect l="5057" r="8322"/>
          <a:stretch/>
        </p:blipFill>
        <p:spPr>
          <a:xfrm>
            <a:off x="-2544715" y="10111787"/>
            <a:ext cx="934720" cy="951058"/>
          </a:xfrm>
          <a:prstGeom prst="ellipse">
            <a:avLst/>
          </a:prstGeom>
          <a:ln w="28575">
            <a:solidFill>
              <a:schemeClr val="tx1"/>
            </a:solidFill>
          </a:ln>
        </p:spPr>
      </p:pic>
      <p:pic>
        <p:nvPicPr>
          <p:cNvPr id="98" name="Picture 97"/>
          <p:cNvPicPr>
            <a:picLocks noChangeAspect="1"/>
          </p:cNvPicPr>
          <p:nvPr/>
        </p:nvPicPr>
        <p:blipFill rotWithShape="1">
          <a:blip r:embed="rId5"/>
          <a:srcRect l="5960" t="1293" r="3319" b="9009"/>
          <a:stretch/>
        </p:blipFill>
        <p:spPr>
          <a:xfrm>
            <a:off x="-2935875" y="8825929"/>
            <a:ext cx="934720" cy="929640"/>
          </a:xfrm>
          <a:prstGeom prst="ellipse">
            <a:avLst/>
          </a:prstGeom>
          <a:ln w="28575">
            <a:solidFill>
              <a:schemeClr val="tx1"/>
            </a:solidFill>
          </a:ln>
        </p:spPr>
      </p:pic>
      <p:pic>
        <p:nvPicPr>
          <p:cNvPr id="99" name="Picture 98"/>
          <p:cNvPicPr>
            <a:picLocks noChangeAspect="1"/>
          </p:cNvPicPr>
          <p:nvPr/>
        </p:nvPicPr>
        <p:blipFill>
          <a:blip r:embed="rId6"/>
          <a:stretch>
            <a:fillRect/>
          </a:stretch>
        </p:blipFill>
        <p:spPr>
          <a:xfrm>
            <a:off x="-3780541" y="9861701"/>
            <a:ext cx="951058" cy="951058"/>
          </a:xfrm>
          <a:prstGeom prst="ellipse">
            <a:avLst/>
          </a:prstGeom>
          <a:ln w="28575">
            <a:solidFill>
              <a:schemeClr val="tx1"/>
            </a:solidFill>
          </a:ln>
        </p:spPr>
      </p:pic>
      <p:pic>
        <p:nvPicPr>
          <p:cNvPr id="100" name="Picture 99"/>
          <p:cNvPicPr>
            <a:picLocks noChangeAspect="1"/>
          </p:cNvPicPr>
          <p:nvPr/>
        </p:nvPicPr>
        <p:blipFill>
          <a:blip r:embed="rId7"/>
          <a:stretch>
            <a:fillRect/>
          </a:stretch>
        </p:blipFill>
        <p:spPr>
          <a:xfrm>
            <a:off x="-1482941" y="9098395"/>
            <a:ext cx="1013392" cy="1013392"/>
          </a:xfrm>
          <a:prstGeom prst="rect">
            <a:avLst/>
          </a:prstGeom>
        </p:spPr>
      </p:pic>
      <p:pic>
        <p:nvPicPr>
          <p:cNvPr id="101" name="Picture 100"/>
          <p:cNvPicPr>
            <a:picLocks noChangeAspect="1"/>
          </p:cNvPicPr>
          <p:nvPr/>
        </p:nvPicPr>
        <p:blipFill>
          <a:blip r:embed="rId3"/>
          <a:stretch>
            <a:fillRect/>
          </a:stretch>
        </p:blipFill>
        <p:spPr>
          <a:xfrm>
            <a:off x="2304876" y="8350400"/>
            <a:ext cx="951058" cy="951058"/>
          </a:xfrm>
          <a:prstGeom prst="ellipse">
            <a:avLst/>
          </a:prstGeom>
          <a:ln w="28575">
            <a:solidFill>
              <a:schemeClr val="tx1"/>
            </a:solidFill>
          </a:ln>
        </p:spPr>
      </p:pic>
      <p:sp>
        <p:nvSpPr>
          <p:cNvPr id="102" name="Oval 101"/>
          <p:cNvSpPr/>
          <p:nvPr/>
        </p:nvSpPr>
        <p:spPr>
          <a:xfrm>
            <a:off x="-303360" y="9309330"/>
            <a:ext cx="1191423" cy="1191423"/>
          </a:xfrm>
          <a:prstGeom prst="ellipse">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3" name="Picture 102"/>
          <p:cNvPicPr>
            <a:picLocks noChangeAspect="1"/>
          </p:cNvPicPr>
          <p:nvPr/>
        </p:nvPicPr>
        <p:blipFill>
          <a:blip r:embed="rId7"/>
          <a:stretch>
            <a:fillRect/>
          </a:stretch>
        </p:blipFill>
        <p:spPr>
          <a:xfrm>
            <a:off x="-214345" y="9402155"/>
            <a:ext cx="1013392" cy="1013392"/>
          </a:xfrm>
          <a:prstGeom prst="rect">
            <a:avLst/>
          </a:prstGeom>
        </p:spPr>
      </p:pic>
      <p:pic>
        <p:nvPicPr>
          <p:cNvPr id="104" name="Picture 103"/>
          <p:cNvPicPr>
            <a:picLocks noChangeAspect="1"/>
          </p:cNvPicPr>
          <p:nvPr/>
        </p:nvPicPr>
        <p:blipFill>
          <a:blip r:embed="rId8"/>
          <a:stretch>
            <a:fillRect/>
          </a:stretch>
        </p:blipFill>
        <p:spPr>
          <a:xfrm>
            <a:off x="749028" y="8780881"/>
            <a:ext cx="973596" cy="973596"/>
          </a:xfrm>
          <a:prstGeom prst="rect">
            <a:avLst/>
          </a:prstGeom>
        </p:spPr>
      </p:pic>
      <p:pic>
        <p:nvPicPr>
          <p:cNvPr id="105" name="Picture 104"/>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71448" y="7948501"/>
            <a:ext cx="803797" cy="803797"/>
          </a:xfrm>
          <a:prstGeom prst="rect">
            <a:avLst/>
          </a:prstGeom>
        </p:spPr>
      </p:pic>
      <p:sp>
        <p:nvSpPr>
          <p:cNvPr id="106" name="Rectangle 105"/>
          <p:cNvSpPr/>
          <p:nvPr/>
        </p:nvSpPr>
        <p:spPr>
          <a:xfrm>
            <a:off x="1722624" y="10943175"/>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7" name="Parallelogram 106"/>
          <p:cNvSpPr/>
          <p:nvPr/>
        </p:nvSpPr>
        <p:spPr>
          <a:xfrm>
            <a:off x="2794973" y="11936655"/>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8" name="Parallelogram 107"/>
          <p:cNvSpPr/>
          <p:nvPr/>
        </p:nvSpPr>
        <p:spPr>
          <a:xfrm>
            <a:off x="2828887" y="11934339"/>
            <a:ext cx="2689379"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9" name="Parallelogram 108"/>
          <p:cNvSpPr/>
          <p:nvPr/>
        </p:nvSpPr>
        <p:spPr>
          <a:xfrm>
            <a:off x="2794973" y="12764025"/>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0" name="Parallelogram 109"/>
          <p:cNvSpPr/>
          <p:nvPr/>
        </p:nvSpPr>
        <p:spPr>
          <a:xfrm>
            <a:off x="2828887" y="12761709"/>
            <a:ext cx="2689379"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1" name="Parallelogram 110"/>
          <p:cNvSpPr/>
          <p:nvPr/>
        </p:nvSpPr>
        <p:spPr>
          <a:xfrm>
            <a:off x="2794973" y="13593711"/>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2" name="Parallelogram 111"/>
          <p:cNvSpPr/>
          <p:nvPr/>
        </p:nvSpPr>
        <p:spPr>
          <a:xfrm>
            <a:off x="2828888" y="13591395"/>
            <a:ext cx="784378"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3" name="Picture 112"/>
          <p:cNvPicPr>
            <a:picLocks noChangeAspect="1"/>
          </p:cNvPicPr>
          <p:nvPr/>
        </p:nvPicPr>
        <p:blipFill>
          <a:blip r:embed="rId8"/>
          <a:stretch>
            <a:fillRect/>
          </a:stretch>
        </p:blipFill>
        <p:spPr>
          <a:xfrm>
            <a:off x="2380885" y="13379610"/>
            <a:ext cx="721924" cy="721924"/>
          </a:xfrm>
          <a:prstGeom prst="rect">
            <a:avLst/>
          </a:prstGeom>
        </p:spPr>
      </p:pic>
      <p:pic>
        <p:nvPicPr>
          <p:cNvPr id="114" name="Picture 113"/>
          <p:cNvPicPr>
            <a:picLocks noChangeAspect="1"/>
          </p:cNvPicPr>
          <p:nvPr/>
        </p:nvPicPr>
        <p:blipFill>
          <a:blip r:embed="rId10"/>
          <a:stretch>
            <a:fillRect/>
          </a:stretch>
        </p:blipFill>
        <p:spPr>
          <a:xfrm>
            <a:off x="2380885" y="12547930"/>
            <a:ext cx="721924" cy="721924"/>
          </a:xfrm>
          <a:prstGeom prst="rect">
            <a:avLst/>
          </a:prstGeom>
        </p:spPr>
      </p:pic>
      <p:pic>
        <p:nvPicPr>
          <p:cNvPr id="115" name="Picture 114"/>
          <p:cNvPicPr>
            <a:picLocks noChangeAspect="1"/>
          </p:cNvPicPr>
          <p:nvPr/>
        </p:nvPicPr>
        <p:blipFill>
          <a:blip r:embed="rId14"/>
          <a:stretch>
            <a:fillRect/>
          </a:stretch>
        </p:blipFill>
        <p:spPr>
          <a:xfrm>
            <a:off x="2380885" y="11722182"/>
            <a:ext cx="715955" cy="712411"/>
          </a:xfrm>
          <a:prstGeom prst="rect">
            <a:avLst/>
          </a:prstGeom>
        </p:spPr>
      </p:pic>
      <p:sp>
        <p:nvSpPr>
          <p:cNvPr id="116" name="TextBox 115"/>
          <p:cNvSpPr txBox="1"/>
          <p:nvPr/>
        </p:nvSpPr>
        <p:spPr>
          <a:xfrm>
            <a:off x="2150584" y="11122090"/>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TRIOMPHE</a:t>
            </a:r>
            <a:endParaRPr lang="fr-FR" sz="2000" b="1" i="1" dirty="0">
              <a:latin typeface="Arial Black" panose="020B0A04020102020204" pitchFamily="34" charset="0"/>
              <a:ea typeface="Verdana" panose="020B0604030504040204" pitchFamily="34" charset="0"/>
            </a:endParaRPr>
          </a:p>
        </p:txBody>
      </p:sp>
      <p:sp>
        <p:nvSpPr>
          <p:cNvPr id="117" name="Rectangle 116"/>
          <p:cNvSpPr/>
          <p:nvPr/>
        </p:nvSpPr>
        <p:spPr>
          <a:xfrm>
            <a:off x="7321476" y="10943175"/>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8" name="Parallelogram 117"/>
          <p:cNvSpPr/>
          <p:nvPr/>
        </p:nvSpPr>
        <p:spPr>
          <a:xfrm>
            <a:off x="8393825" y="11936655"/>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9" name="Parallelogram 118"/>
          <p:cNvSpPr/>
          <p:nvPr/>
        </p:nvSpPr>
        <p:spPr>
          <a:xfrm>
            <a:off x="8427739" y="11934339"/>
            <a:ext cx="2256887"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0" name="Parallelogram 119"/>
          <p:cNvSpPr/>
          <p:nvPr/>
        </p:nvSpPr>
        <p:spPr>
          <a:xfrm>
            <a:off x="8393825" y="12764025"/>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1" name="Parallelogram 120"/>
          <p:cNvSpPr/>
          <p:nvPr/>
        </p:nvSpPr>
        <p:spPr>
          <a:xfrm>
            <a:off x="8427739" y="12761709"/>
            <a:ext cx="1395827"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2" name="Parallelogram 121"/>
          <p:cNvSpPr/>
          <p:nvPr/>
        </p:nvSpPr>
        <p:spPr>
          <a:xfrm>
            <a:off x="8393825" y="13593711"/>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3" name="Parallelogram 122"/>
          <p:cNvSpPr/>
          <p:nvPr/>
        </p:nvSpPr>
        <p:spPr>
          <a:xfrm>
            <a:off x="8427740" y="13591395"/>
            <a:ext cx="2157826"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4" name="Picture 123"/>
          <p:cNvPicPr>
            <a:picLocks noChangeAspect="1"/>
          </p:cNvPicPr>
          <p:nvPr/>
        </p:nvPicPr>
        <p:blipFill>
          <a:blip r:embed="rId8"/>
          <a:stretch>
            <a:fillRect/>
          </a:stretch>
        </p:blipFill>
        <p:spPr>
          <a:xfrm>
            <a:off x="7979737" y="13379610"/>
            <a:ext cx="721924" cy="721924"/>
          </a:xfrm>
          <a:prstGeom prst="rect">
            <a:avLst/>
          </a:prstGeom>
        </p:spPr>
      </p:pic>
      <p:pic>
        <p:nvPicPr>
          <p:cNvPr id="125" name="Picture 124"/>
          <p:cNvPicPr>
            <a:picLocks noChangeAspect="1"/>
          </p:cNvPicPr>
          <p:nvPr/>
        </p:nvPicPr>
        <p:blipFill>
          <a:blip r:embed="rId14"/>
          <a:stretch>
            <a:fillRect/>
          </a:stretch>
        </p:blipFill>
        <p:spPr>
          <a:xfrm>
            <a:off x="7979737" y="11722182"/>
            <a:ext cx="715955" cy="712411"/>
          </a:xfrm>
          <a:prstGeom prst="rect">
            <a:avLst/>
          </a:prstGeom>
        </p:spPr>
      </p:pic>
      <p:sp>
        <p:nvSpPr>
          <p:cNvPr id="126" name="TextBox 125"/>
          <p:cNvSpPr txBox="1"/>
          <p:nvPr/>
        </p:nvSpPr>
        <p:spPr>
          <a:xfrm>
            <a:off x="7749436" y="11122090"/>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TRAHISON</a:t>
            </a:r>
            <a:endParaRPr lang="fr-FR" sz="2000" b="1" i="1" dirty="0">
              <a:latin typeface="Arial Black" panose="020B0A04020102020204" pitchFamily="34" charset="0"/>
              <a:ea typeface="Verdana" panose="020B0604030504040204" pitchFamily="34" charset="0"/>
            </a:endParaRPr>
          </a:p>
        </p:txBody>
      </p:sp>
      <p:sp>
        <p:nvSpPr>
          <p:cNvPr id="127" name="Oval 126"/>
          <p:cNvSpPr/>
          <p:nvPr/>
        </p:nvSpPr>
        <p:spPr>
          <a:xfrm>
            <a:off x="3718005" y="8225921"/>
            <a:ext cx="1191423" cy="1191423"/>
          </a:xfrm>
          <a:prstGeom prst="ellipse">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8" name="Picture 127"/>
          <p:cNvPicPr>
            <a:picLocks noChangeAspect="1"/>
          </p:cNvPicPr>
          <p:nvPr/>
        </p:nvPicPr>
        <p:blipFill rotWithShape="1">
          <a:blip r:embed="rId4"/>
          <a:srcRect l="5057" r="8322"/>
          <a:stretch/>
        </p:blipFill>
        <p:spPr>
          <a:xfrm>
            <a:off x="3845807" y="8350400"/>
            <a:ext cx="934720" cy="951058"/>
          </a:xfrm>
          <a:prstGeom prst="ellipse">
            <a:avLst/>
          </a:prstGeom>
          <a:ln w="28575">
            <a:solidFill>
              <a:schemeClr val="tx1"/>
            </a:solidFill>
          </a:ln>
        </p:spPr>
      </p:pic>
      <p:sp>
        <p:nvSpPr>
          <p:cNvPr id="129" name="Oval 128"/>
          <p:cNvSpPr/>
          <p:nvPr/>
        </p:nvSpPr>
        <p:spPr>
          <a:xfrm>
            <a:off x="5083696" y="8225921"/>
            <a:ext cx="1191423" cy="1191423"/>
          </a:xfrm>
          <a:prstGeom prst="ellipse">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0" name="Oval 129"/>
          <p:cNvSpPr/>
          <p:nvPr/>
        </p:nvSpPr>
        <p:spPr>
          <a:xfrm>
            <a:off x="6449387" y="8225921"/>
            <a:ext cx="1191423" cy="1191423"/>
          </a:xfrm>
          <a:prstGeom prst="ellipse">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1" name="Picture 130"/>
          <p:cNvPicPr>
            <a:picLocks noChangeAspect="1"/>
          </p:cNvPicPr>
          <p:nvPr/>
        </p:nvPicPr>
        <p:blipFill>
          <a:blip r:embed="rId6"/>
          <a:stretch>
            <a:fillRect/>
          </a:stretch>
        </p:blipFill>
        <p:spPr>
          <a:xfrm>
            <a:off x="5211498" y="8350400"/>
            <a:ext cx="951058" cy="951058"/>
          </a:xfrm>
          <a:prstGeom prst="ellipse">
            <a:avLst/>
          </a:prstGeom>
          <a:ln w="28575">
            <a:solidFill>
              <a:schemeClr val="tx1"/>
            </a:solidFill>
          </a:ln>
        </p:spPr>
      </p:pic>
      <p:pic>
        <p:nvPicPr>
          <p:cNvPr id="132" name="Picture 131"/>
          <p:cNvPicPr>
            <a:picLocks noChangeAspect="1"/>
          </p:cNvPicPr>
          <p:nvPr/>
        </p:nvPicPr>
        <p:blipFill rotWithShape="1">
          <a:blip r:embed="rId5"/>
          <a:srcRect l="5960" t="1293" r="3319" b="9009"/>
          <a:stretch/>
        </p:blipFill>
        <p:spPr>
          <a:xfrm>
            <a:off x="6578754" y="8362908"/>
            <a:ext cx="934720" cy="929640"/>
          </a:xfrm>
          <a:prstGeom prst="ellipse">
            <a:avLst/>
          </a:prstGeom>
          <a:ln w="28575">
            <a:solidFill>
              <a:schemeClr val="tx1"/>
            </a:solidFill>
          </a:ln>
        </p:spPr>
      </p:pic>
      <p:pic>
        <p:nvPicPr>
          <p:cNvPr id="133" name="Picture 132"/>
          <p:cNvPicPr>
            <a:picLocks noChangeAspect="1"/>
          </p:cNvPicPr>
          <p:nvPr/>
        </p:nvPicPr>
        <p:blipFill>
          <a:blip r:embed="rId15"/>
          <a:stretch>
            <a:fillRect/>
          </a:stretch>
        </p:blipFill>
        <p:spPr>
          <a:xfrm>
            <a:off x="-689999" y="11095233"/>
            <a:ext cx="1231499" cy="1225402"/>
          </a:xfrm>
          <a:prstGeom prst="rect">
            <a:avLst/>
          </a:prstGeom>
        </p:spPr>
      </p:pic>
      <p:pic>
        <p:nvPicPr>
          <p:cNvPr id="134" name="Picture 133"/>
          <p:cNvPicPr>
            <a:picLocks noChangeAspect="1"/>
          </p:cNvPicPr>
          <p:nvPr/>
        </p:nvPicPr>
        <p:blipFill>
          <a:blip r:embed="rId16"/>
          <a:stretch>
            <a:fillRect/>
          </a:stretch>
        </p:blipFill>
        <p:spPr>
          <a:xfrm>
            <a:off x="-982343" y="13758081"/>
            <a:ext cx="1231499" cy="1225402"/>
          </a:xfrm>
          <a:prstGeom prst="rect">
            <a:avLst/>
          </a:prstGeom>
        </p:spPr>
      </p:pic>
      <p:pic>
        <p:nvPicPr>
          <p:cNvPr id="135" name="Picture 134"/>
          <p:cNvPicPr>
            <a:picLocks noChangeAspect="1"/>
          </p:cNvPicPr>
          <p:nvPr/>
        </p:nvPicPr>
        <p:blipFill>
          <a:blip r:embed="rId17"/>
          <a:stretch>
            <a:fillRect/>
          </a:stretch>
        </p:blipFill>
        <p:spPr>
          <a:xfrm>
            <a:off x="-672423" y="12426657"/>
            <a:ext cx="1231499" cy="1225402"/>
          </a:xfrm>
          <a:prstGeom prst="rect">
            <a:avLst/>
          </a:prstGeom>
        </p:spPr>
      </p:pic>
      <p:pic>
        <p:nvPicPr>
          <p:cNvPr id="136" name="Picture 135"/>
          <p:cNvPicPr>
            <a:picLocks noChangeAspect="1"/>
          </p:cNvPicPr>
          <p:nvPr/>
        </p:nvPicPr>
        <p:blipFill>
          <a:blip r:embed="rId15"/>
          <a:stretch>
            <a:fillRect/>
          </a:stretch>
        </p:blipFill>
        <p:spPr>
          <a:xfrm>
            <a:off x="7977230" y="12554949"/>
            <a:ext cx="718462" cy="714905"/>
          </a:xfrm>
          <a:prstGeom prst="rect">
            <a:avLst/>
          </a:prstGeom>
        </p:spPr>
      </p:pic>
      <p:sp>
        <p:nvSpPr>
          <p:cNvPr id="137" name="Rectangle 136"/>
          <p:cNvSpPr/>
          <p:nvPr/>
        </p:nvSpPr>
        <p:spPr>
          <a:xfrm>
            <a:off x="1722624" y="14601238"/>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8" name="Parallelogram 137"/>
          <p:cNvSpPr/>
          <p:nvPr/>
        </p:nvSpPr>
        <p:spPr>
          <a:xfrm>
            <a:off x="2794973" y="15594718"/>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9" name="Parallelogram 138"/>
          <p:cNvSpPr/>
          <p:nvPr/>
        </p:nvSpPr>
        <p:spPr>
          <a:xfrm>
            <a:off x="2828888" y="15592402"/>
            <a:ext cx="889118"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0" name="Parallelogram 139"/>
          <p:cNvSpPr/>
          <p:nvPr/>
        </p:nvSpPr>
        <p:spPr>
          <a:xfrm>
            <a:off x="2794973" y="16422088"/>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1" name="Parallelogram 140"/>
          <p:cNvSpPr/>
          <p:nvPr/>
        </p:nvSpPr>
        <p:spPr>
          <a:xfrm>
            <a:off x="2828887" y="16419772"/>
            <a:ext cx="2966747"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2" name="Parallelogram 141"/>
          <p:cNvSpPr/>
          <p:nvPr/>
        </p:nvSpPr>
        <p:spPr>
          <a:xfrm>
            <a:off x="2794973" y="17251774"/>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3" name="Parallelogram 142"/>
          <p:cNvSpPr/>
          <p:nvPr/>
        </p:nvSpPr>
        <p:spPr>
          <a:xfrm>
            <a:off x="2828888" y="17249458"/>
            <a:ext cx="473482"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4" name="Picture 143"/>
          <p:cNvPicPr>
            <a:picLocks noChangeAspect="1"/>
          </p:cNvPicPr>
          <p:nvPr/>
        </p:nvPicPr>
        <p:blipFill>
          <a:blip r:embed="rId8"/>
          <a:stretch>
            <a:fillRect/>
          </a:stretch>
        </p:blipFill>
        <p:spPr>
          <a:xfrm>
            <a:off x="2380885" y="17037673"/>
            <a:ext cx="721924" cy="721924"/>
          </a:xfrm>
          <a:prstGeom prst="rect">
            <a:avLst/>
          </a:prstGeom>
        </p:spPr>
      </p:pic>
      <p:pic>
        <p:nvPicPr>
          <p:cNvPr id="145" name="Picture 144"/>
          <p:cNvPicPr>
            <a:picLocks noChangeAspect="1"/>
          </p:cNvPicPr>
          <p:nvPr/>
        </p:nvPicPr>
        <p:blipFill>
          <a:blip r:embed="rId14"/>
          <a:stretch>
            <a:fillRect/>
          </a:stretch>
        </p:blipFill>
        <p:spPr>
          <a:xfrm>
            <a:off x="2380885" y="15380245"/>
            <a:ext cx="715955" cy="712411"/>
          </a:xfrm>
          <a:prstGeom prst="rect">
            <a:avLst/>
          </a:prstGeom>
        </p:spPr>
      </p:pic>
      <p:sp>
        <p:nvSpPr>
          <p:cNvPr id="146" name="TextBox 145"/>
          <p:cNvSpPr txBox="1"/>
          <p:nvPr/>
        </p:nvSpPr>
        <p:spPr>
          <a:xfrm>
            <a:off x="2150584" y="14780153"/>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COURAGE</a:t>
            </a:r>
            <a:endParaRPr lang="fr-FR" sz="2000" b="1" i="1" dirty="0">
              <a:latin typeface="Arial Black" panose="020B0A04020102020204" pitchFamily="34" charset="0"/>
              <a:ea typeface="Verdana" panose="020B0604030504040204" pitchFamily="34" charset="0"/>
            </a:endParaRPr>
          </a:p>
        </p:txBody>
      </p:sp>
      <p:sp>
        <p:nvSpPr>
          <p:cNvPr id="147" name="Rectangle 146"/>
          <p:cNvSpPr/>
          <p:nvPr/>
        </p:nvSpPr>
        <p:spPr>
          <a:xfrm>
            <a:off x="7321476" y="14601238"/>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8" name="Parallelogram 147"/>
          <p:cNvSpPr/>
          <p:nvPr/>
        </p:nvSpPr>
        <p:spPr>
          <a:xfrm>
            <a:off x="8393825" y="15594718"/>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9" name="Parallelogram 148"/>
          <p:cNvSpPr/>
          <p:nvPr/>
        </p:nvSpPr>
        <p:spPr>
          <a:xfrm>
            <a:off x="8427739" y="15592402"/>
            <a:ext cx="1670147"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0" name="Parallelogram 149"/>
          <p:cNvSpPr/>
          <p:nvPr/>
        </p:nvSpPr>
        <p:spPr>
          <a:xfrm>
            <a:off x="8393825" y="16422088"/>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1" name="Parallelogram 150"/>
          <p:cNvSpPr/>
          <p:nvPr/>
        </p:nvSpPr>
        <p:spPr>
          <a:xfrm>
            <a:off x="8427739" y="16419772"/>
            <a:ext cx="2645507"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2" name="Parallelogram 151"/>
          <p:cNvSpPr/>
          <p:nvPr/>
        </p:nvSpPr>
        <p:spPr>
          <a:xfrm>
            <a:off x="8393825" y="17251774"/>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3" name="Parallelogram 152"/>
          <p:cNvSpPr/>
          <p:nvPr/>
        </p:nvSpPr>
        <p:spPr>
          <a:xfrm>
            <a:off x="8427740" y="17249458"/>
            <a:ext cx="854806"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4" name="Picture 153"/>
          <p:cNvPicPr>
            <a:picLocks noChangeAspect="1"/>
          </p:cNvPicPr>
          <p:nvPr/>
        </p:nvPicPr>
        <p:blipFill>
          <a:blip r:embed="rId8"/>
          <a:stretch>
            <a:fillRect/>
          </a:stretch>
        </p:blipFill>
        <p:spPr>
          <a:xfrm>
            <a:off x="7979737" y="17037673"/>
            <a:ext cx="721924" cy="721924"/>
          </a:xfrm>
          <a:prstGeom prst="rect">
            <a:avLst/>
          </a:prstGeom>
        </p:spPr>
      </p:pic>
      <p:pic>
        <p:nvPicPr>
          <p:cNvPr id="155" name="Picture 154"/>
          <p:cNvPicPr>
            <a:picLocks noChangeAspect="1"/>
          </p:cNvPicPr>
          <p:nvPr/>
        </p:nvPicPr>
        <p:blipFill>
          <a:blip r:embed="rId14"/>
          <a:stretch>
            <a:fillRect/>
          </a:stretch>
        </p:blipFill>
        <p:spPr>
          <a:xfrm>
            <a:off x="7979737" y="15380245"/>
            <a:ext cx="715955" cy="712411"/>
          </a:xfrm>
          <a:prstGeom prst="rect">
            <a:avLst/>
          </a:prstGeom>
        </p:spPr>
      </p:pic>
      <p:sp>
        <p:nvSpPr>
          <p:cNvPr id="156" name="TextBox 155"/>
          <p:cNvSpPr txBox="1"/>
          <p:nvPr/>
        </p:nvSpPr>
        <p:spPr>
          <a:xfrm>
            <a:off x="7749436" y="14780153"/>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INSTINCT</a:t>
            </a:r>
            <a:endParaRPr lang="fr-FR" sz="2000" b="1" i="1" dirty="0">
              <a:latin typeface="Arial Black" panose="020B0A04020102020204" pitchFamily="34" charset="0"/>
              <a:ea typeface="Verdana" panose="020B0604030504040204" pitchFamily="34" charset="0"/>
            </a:endParaRPr>
          </a:p>
        </p:txBody>
      </p:sp>
      <p:pic>
        <p:nvPicPr>
          <p:cNvPr id="157" name="Picture 156"/>
          <p:cNvPicPr>
            <a:picLocks noChangeAspect="1"/>
          </p:cNvPicPr>
          <p:nvPr/>
        </p:nvPicPr>
        <p:blipFill>
          <a:blip r:embed="rId16"/>
          <a:stretch>
            <a:fillRect/>
          </a:stretch>
        </p:blipFill>
        <p:spPr>
          <a:xfrm>
            <a:off x="7977230" y="16215717"/>
            <a:ext cx="718462" cy="714905"/>
          </a:xfrm>
          <a:prstGeom prst="rect">
            <a:avLst/>
          </a:prstGeom>
        </p:spPr>
      </p:pic>
      <p:pic>
        <p:nvPicPr>
          <p:cNvPr id="158" name="Picture 157"/>
          <p:cNvPicPr>
            <a:picLocks noChangeAspect="1"/>
          </p:cNvPicPr>
          <p:nvPr/>
        </p:nvPicPr>
        <p:blipFill>
          <a:blip r:embed="rId17"/>
          <a:stretch>
            <a:fillRect/>
          </a:stretch>
        </p:blipFill>
        <p:spPr>
          <a:xfrm>
            <a:off x="2378378" y="16213012"/>
            <a:ext cx="718462" cy="714905"/>
          </a:xfrm>
          <a:prstGeom prst="rect">
            <a:avLst/>
          </a:prstGeom>
        </p:spPr>
      </p:pic>
      <p:sp>
        <p:nvSpPr>
          <p:cNvPr id="159" name="Oval 158"/>
          <p:cNvSpPr/>
          <p:nvPr/>
        </p:nvSpPr>
        <p:spPr>
          <a:xfrm>
            <a:off x="2184694" y="9730202"/>
            <a:ext cx="1191423" cy="1191423"/>
          </a:xfrm>
          <a:prstGeom prst="ellipse">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0" name="Picture 159"/>
          <p:cNvPicPr>
            <a:picLocks noChangeAspect="1"/>
          </p:cNvPicPr>
          <p:nvPr/>
        </p:nvPicPr>
        <p:blipFill>
          <a:blip r:embed="rId3"/>
          <a:stretch>
            <a:fillRect/>
          </a:stretch>
        </p:blipFill>
        <p:spPr>
          <a:xfrm>
            <a:off x="2304876" y="9854681"/>
            <a:ext cx="951058" cy="951058"/>
          </a:xfrm>
          <a:prstGeom prst="ellipse">
            <a:avLst/>
          </a:prstGeom>
          <a:solidFill>
            <a:schemeClr val="accent6">
              <a:lumMod val="60000"/>
              <a:lumOff val="40000"/>
            </a:schemeClr>
          </a:solidFill>
          <a:ln w="28575">
            <a:solidFill>
              <a:schemeClr val="tx1"/>
            </a:solidFill>
          </a:ln>
        </p:spPr>
      </p:pic>
      <p:sp>
        <p:nvSpPr>
          <p:cNvPr id="161" name="Oval 160"/>
          <p:cNvSpPr/>
          <p:nvPr/>
        </p:nvSpPr>
        <p:spPr>
          <a:xfrm>
            <a:off x="3718005" y="9730202"/>
            <a:ext cx="1191423" cy="1191423"/>
          </a:xfrm>
          <a:prstGeom prst="ellipse">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2" name="Picture 161"/>
          <p:cNvPicPr>
            <a:picLocks noChangeAspect="1"/>
          </p:cNvPicPr>
          <p:nvPr/>
        </p:nvPicPr>
        <p:blipFill rotWithShape="1">
          <a:blip r:embed="rId4"/>
          <a:srcRect l="5057" r="8322"/>
          <a:stretch/>
        </p:blipFill>
        <p:spPr>
          <a:xfrm>
            <a:off x="3845807" y="9854681"/>
            <a:ext cx="934720" cy="951058"/>
          </a:xfrm>
          <a:prstGeom prst="ellipse">
            <a:avLst/>
          </a:prstGeom>
          <a:ln w="28575">
            <a:solidFill>
              <a:schemeClr val="tx1"/>
            </a:solidFill>
          </a:ln>
        </p:spPr>
      </p:pic>
      <p:sp>
        <p:nvSpPr>
          <p:cNvPr id="163" name="Oval 162"/>
          <p:cNvSpPr/>
          <p:nvPr/>
        </p:nvSpPr>
        <p:spPr>
          <a:xfrm>
            <a:off x="5083696" y="9730202"/>
            <a:ext cx="1191423" cy="1191423"/>
          </a:xfrm>
          <a:prstGeom prst="ellipse">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4" name="Oval 163"/>
          <p:cNvSpPr/>
          <p:nvPr/>
        </p:nvSpPr>
        <p:spPr>
          <a:xfrm>
            <a:off x="6449387" y="9730202"/>
            <a:ext cx="1191423" cy="1191423"/>
          </a:xfrm>
          <a:prstGeom prst="ellipse">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5" name="Picture 164"/>
          <p:cNvPicPr>
            <a:picLocks noChangeAspect="1"/>
          </p:cNvPicPr>
          <p:nvPr/>
        </p:nvPicPr>
        <p:blipFill>
          <a:blip r:embed="rId6"/>
          <a:stretch>
            <a:fillRect/>
          </a:stretch>
        </p:blipFill>
        <p:spPr>
          <a:xfrm>
            <a:off x="5211498" y="9854681"/>
            <a:ext cx="951058" cy="951058"/>
          </a:xfrm>
          <a:prstGeom prst="ellipse">
            <a:avLst/>
          </a:prstGeom>
          <a:ln w="28575">
            <a:solidFill>
              <a:schemeClr val="tx1"/>
            </a:solidFill>
          </a:ln>
        </p:spPr>
      </p:pic>
      <p:pic>
        <p:nvPicPr>
          <p:cNvPr id="166" name="Picture 165"/>
          <p:cNvPicPr>
            <a:picLocks noChangeAspect="1"/>
          </p:cNvPicPr>
          <p:nvPr/>
        </p:nvPicPr>
        <p:blipFill rotWithShape="1">
          <a:blip r:embed="rId5"/>
          <a:srcRect l="5960" t="1293" r="3319" b="9009"/>
          <a:stretch/>
        </p:blipFill>
        <p:spPr>
          <a:xfrm>
            <a:off x="6578754" y="9867189"/>
            <a:ext cx="934720" cy="929640"/>
          </a:xfrm>
          <a:prstGeom prst="ellipse">
            <a:avLst/>
          </a:prstGeom>
          <a:ln w="28575">
            <a:solidFill>
              <a:schemeClr val="tx1"/>
            </a:solidFill>
          </a:ln>
        </p:spPr>
      </p:pic>
    </p:spTree>
    <p:extLst>
      <p:ext uri="{BB962C8B-B14F-4D97-AF65-F5344CB8AC3E}">
        <p14:creationId xmlns:p14="http://schemas.microsoft.com/office/powerpoint/2010/main" val="1453926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Rectangle 72"/>
          <p:cNvSpPr/>
          <p:nvPr/>
        </p:nvSpPr>
        <p:spPr>
          <a:xfrm>
            <a:off x="486798" y="130416"/>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3" name="Parallelogram 82"/>
          <p:cNvSpPr/>
          <p:nvPr/>
        </p:nvSpPr>
        <p:spPr>
          <a:xfrm>
            <a:off x="1559147" y="1123896"/>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4" name="Parallelogram 83"/>
          <p:cNvSpPr/>
          <p:nvPr/>
        </p:nvSpPr>
        <p:spPr>
          <a:xfrm>
            <a:off x="1593061" y="1121580"/>
            <a:ext cx="2689379" cy="297289"/>
          </a:xfrm>
          <a:prstGeom prst="parallelogram">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5" name="Parallelogram 84"/>
          <p:cNvSpPr/>
          <p:nvPr/>
        </p:nvSpPr>
        <p:spPr>
          <a:xfrm>
            <a:off x="1559147" y="1951266"/>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6" name="Parallelogram 85"/>
          <p:cNvSpPr/>
          <p:nvPr/>
        </p:nvSpPr>
        <p:spPr>
          <a:xfrm>
            <a:off x="1593061" y="1948950"/>
            <a:ext cx="2689379"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7" name="Parallelogram 86"/>
          <p:cNvSpPr/>
          <p:nvPr/>
        </p:nvSpPr>
        <p:spPr>
          <a:xfrm>
            <a:off x="1559147" y="2780952"/>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Parallelogram 87"/>
          <p:cNvSpPr/>
          <p:nvPr/>
        </p:nvSpPr>
        <p:spPr>
          <a:xfrm>
            <a:off x="1593062" y="2778636"/>
            <a:ext cx="784378"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6" name="Picture 75"/>
          <p:cNvPicPr>
            <a:picLocks noChangeAspect="1"/>
          </p:cNvPicPr>
          <p:nvPr/>
        </p:nvPicPr>
        <p:blipFill>
          <a:blip r:embed="rId2"/>
          <a:stretch>
            <a:fillRect/>
          </a:stretch>
        </p:blipFill>
        <p:spPr>
          <a:xfrm>
            <a:off x="1145059" y="2566851"/>
            <a:ext cx="721924" cy="721924"/>
          </a:xfrm>
          <a:prstGeom prst="rect">
            <a:avLst/>
          </a:prstGeom>
        </p:spPr>
      </p:pic>
      <p:pic>
        <p:nvPicPr>
          <p:cNvPr id="79" name="Picture 78"/>
          <p:cNvPicPr>
            <a:picLocks noChangeAspect="1"/>
          </p:cNvPicPr>
          <p:nvPr/>
        </p:nvPicPr>
        <p:blipFill>
          <a:blip r:embed="rId3"/>
          <a:stretch>
            <a:fillRect/>
          </a:stretch>
        </p:blipFill>
        <p:spPr>
          <a:xfrm>
            <a:off x="1145059" y="1735171"/>
            <a:ext cx="721924" cy="721924"/>
          </a:xfrm>
          <a:prstGeom prst="rect">
            <a:avLst/>
          </a:prstGeom>
        </p:spPr>
      </p:pic>
      <p:pic>
        <p:nvPicPr>
          <p:cNvPr id="82" name="Picture 81"/>
          <p:cNvPicPr>
            <a:picLocks noChangeAspect="1"/>
          </p:cNvPicPr>
          <p:nvPr/>
        </p:nvPicPr>
        <p:blipFill>
          <a:blip r:embed="rId4"/>
          <a:stretch>
            <a:fillRect/>
          </a:stretch>
        </p:blipFill>
        <p:spPr>
          <a:xfrm>
            <a:off x="1145059" y="909423"/>
            <a:ext cx="715955" cy="712411"/>
          </a:xfrm>
          <a:prstGeom prst="rect">
            <a:avLst/>
          </a:prstGeom>
        </p:spPr>
      </p:pic>
      <p:sp>
        <p:nvSpPr>
          <p:cNvPr id="89" name="TextBox 88"/>
          <p:cNvSpPr txBox="1"/>
          <p:nvPr/>
        </p:nvSpPr>
        <p:spPr>
          <a:xfrm>
            <a:off x="914758" y="309331"/>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TRIOMPHE</a:t>
            </a:r>
            <a:endParaRPr lang="fr-FR" sz="2000" b="1" i="1" dirty="0">
              <a:latin typeface="Arial Black" panose="020B0A04020102020204" pitchFamily="34" charset="0"/>
              <a:ea typeface="Verdana" panose="020B0604030504040204" pitchFamily="34" charset="0"/>
            </a:endParaRPr>
          </a:p>
        </p:txBody>
      </p:sp>
      <p:sp>
        <p:nvSpPr>
          <p:cNvPr id="61" name="Rectangle 60"/>
          <p:cNvSpPr/>
          <p:nvPr/>
        </p:nvSpPr>
        <p:spPr>
          <a:xfrm>
            <a:off x="6085650" y="130416"/>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2" name="Parallelogram 61"/>
          <p:cNvSpPr/>
          <p:nvPr/>
        </p:nvSpPr>
        <p:spPr>
          <a:xfrm>
            <a:off x="7157999" y="1123896"/>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3" name="Parallelogram 62"/>
          <p:cNvSpPr/>
          <p:nvPr/>
        </p:nvSpPr>
        <p:spPr>
          <a:xfrm>
            <a:off x="7191913" y="1121580"/>
            <a:ext cx="2256887" cy="297289"/>
          </a:xfrm>
          <a:prstGeom prst="parallelogram">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4" name="Parallelogram 63"/>
          <p:cNvSpPr/>
          <p:nvPr/>
        </p:nvSpPr>
        <p:spPr>
          <a:xfrm>
            <a:off x="7157999" y="1951266"/>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5" name="Parallelogram 64"/>
          <p:cNvSpPr/>
          <p:nvPr/>
        </p:nvSpPr>
        <p:spPr>
          <a:xfrm>
            <a:off x="7191913" y="1948950"/>
            <a:ext cx="1395827"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6" name="Parallelogram 65"/>
          <p:cNvSpPr/>
          <p:nvPr/>
        </p:nvSpPr>
        <p:spPr>
          <a:xfrm>
            <a:off x="7157999" y="2780952"/>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7" name="Parallelogram 66"/>
          <p:cNvSpPr/>
          <p:nvPr/>
        </p:nvSpPr>
        <p:spPr>
          <a:xfrm>
            <a:off x="7191914" y="2778636"/>
            <a:ext cx="2157826"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8" name="Picture 67"/>
          <p:cNvPicPr>
            <a:picLocks noChangeAspect="1"/>
          </p:cNvPicPr>
          <p:nvPr/>
        </p:nvPicPr>
        <p:blipFill>
          <a:blip r:embed="rId2"/>
          <a:stretch>
            <a:fillRect/>
          </a:stretch>
        </p:blipFill>
        <p:spPr>
          <a:xfrm>
            <a:off x="6743911" y="2566851"/>
            <a:ext cx="721924" cy="721924"/>
          </a:xfrm>
          <a:prstGeom prst="rect">
            <a:avLst/>
          </a:prstGeom>
        </p:spPr>
      </p:pic>
      <p:pic>
        <p:nvPicPr>
          <p:cNvPr id="70" name="Picture 69"/>
          <p:cNvPicPr>
            <a:picLocks noChangeAspect="1"/>
          </p:cNvPicPr>
          <p:nvPr/>
        </p:nvPicPr>
        <p:blipFill>
          <a:blip r:embed="rId4"/>
          <a:stretch>
            <a:fillRect/>
          </a:stretch>
        </p:blipFill>
        <p:spPr>
          <a:xfrm>
            <a:off x="6743911" y="909423"/>
            <a:ext cx="715955" cy="712411"/>
          </a:xfrm>
          <a:prstGeom prst="rect">
            <a:avLst/>
          </a:prstGeom>
        </p:spPr>
      </p:pic>
      <p:sp>
        <p:nvSpPr>
          <p:cNvPr id="74" name="TextBox 73"/>
          <p:cNvSpPr txBox="1"/>
          <p:nvPr/>
        </p:nvSpPr>
        <p:spPr>
          <a:xfrm>
            <a:off x="6513610" y="309331"/>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TRAHISON</a:t>
            </a:r>
            <a:endParaRPr lang="fr-FR" sz="2000" b="1" i="1" dirty="0">
              <a:latin typeface="Arial Black" panose="020B0A04020102020204" pitchFamily="34" charset="0"/>
              <a:ea typeface="Verdana" panose="020B0604030504040204" pitchFamily="34" charset="0"/>
            </a:endParaRPr>
          </a:p>
        </p:txBody>
      </p:sp>
      <p:pic>
        <p:nvPicPr>
          <p:cNvPr id="92" name="Picture 91"/>
          <p:cNvPicPr>
            <a:picLocks noChangeAspect="1"/>
          </p:cNvPicPr>
          <p:nvPr/>
        </p:nvPicPr>
        <p:blipFill>
          <a:blip r:embed="rId5"/>
          <a:stretch>
            <a:fillRect/>
          </a:stretch>
        </p:blipFill>
        <p:spPr>
          <a:xfrm>
            <a:off x="6741404" y="1742190"/>
            <a:ext cx="718462" cy="714905"/>
          </a:xfrm>
          <a:prstGeom prst="rect">
            <a:avLst/>
          </a:prstGeom>
        </p:spPr>
      </p:pic>
      <p:sp>
        <p:nvSpPr>
          <p:cNvPr id="93" name="Rectangle 92"/>
          <p:cNvSpPr/>
          <p:nvPr/>
        </p:nvSpPr>
        <p:spPr>
          <a:xfrm>
            <a:off x="486798" y="3788479"/>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4" name="Parallelogram 93"/>
          <p:cNvSpPr/>
          <p:nvPr/>
        </p:nvSpPr>
        <p:spPr>
          <a:xfrm>
            <a:off x="1559147" y="4781959"/>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5" name="Parallelogram 94"/>
          <p:cNvSpPr/>
          <p:nvPr/>
        </p:nvSpPr>
        <p:spPr>
          <a:xfrm>
            <a:off x="1593062" y="4779643"/>
            <a:ext cx="889118" cy="297289"/>
          </a:xfrm>
          <a:prstGeom prst="parallelogram">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Parallelogram 95"/>
          <p:cNvSpPr/>
          <p:nvPr/>
        </p:nvSpPr>
        <p:spPr>
          <a:xfrm>
            <a:off x="1559147" y="5609329"/>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Parallelogram 96"/>
          <p:cNvSpPr/>
          <p:nvPr/>
        </p:nvSpPr>
        <p:spPr>
          <a:xfrm>
            <a:off x="1593061" y="5607013"/>
            <a:ext cx="2966747"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8" name="Parallelogram 97"/>
          <p:cNvSpPr/>
          <p:nvPr/>
        </p:nvSpPr>
        <p:spPr>
          <a:xfrm>
            <a:off x="1559147" y="6439015"/>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Parallelogram 98"/>
          <p:cNvSpPr/>
          <p:nvPr/>
        </p:nvSpPr>
        <p:spPr>
          <a:xfrm>
            <a:off x="1593062" y="6436699"/>
            <a:ext cx="473482"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99"/>
          <p:cNvPicPr>
            <a:picLocks noChangeAspect="1"/>
          </p:cNvPicPr>
          <p:nvPr/>
        </p:nvPicPr>
        <p:blipFill>
          <a:blip r:embed="rId2"/>
          <a:stretch>
            <a:fillRect/>
          </a:stretch>
        </p:blipFill>
        <p:spPr>
          <a:xfrm>
            <a:off x="1145059" y="6224914"/>
            <a:ext cx="721924" cy="721924"/>
          </a:xfrm>
          <a:prstGeom prst="rect">
            <a:avLst/>
          </a:prstGeom>
        </p:spPr>
      </p:pic>
      <p:pic>
        <p:nvPicPr>
          <p:cNvPr id="102" name="Picture 101"/>
          <p:cNvPicPr>
            <a:picLocks noChangeAspect="1"/>
          </p:cNvPicPr>
          <p:nvPr/>
        </p:nvPicPr>
        <p:blipFill>
          <a:blip r:embed="rId4"/>
          <a:stretch>
            <a:fillRect/>
          </a:stretch>
        </p:blipFill>
        <p:spPr>
          <a:xfrm>
            <a:off x="1145059" y="4567486"/>
            <a:ext cx="715955" cy="712411"/>
          </a:xfrm>
          <a:prstGeom prst="rect">
            <a:avLst/>
          </a:prstGeom>
        </p:spPr>
      </p:pic>
      <p:sp>
        <p:nvSpPr>
          <p:cNvPr id="103" name="TextBox 102"/>
          <p:cNvSpPr txBox="1"/>
          <p:nvPr/>
        </p:nvSpPr>
        <p:spPr>
          <a:xfrm>
            <a:off x="914758" y="3967394"/>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COURAGE</a:t>
            </a:r>
            <a:endParaRPr lang="fr-FR" sz="2000" b="1" i="1" dirty="0">
              <a:latin typeface="Arial Black" panose="020B0A04020102020204" pitchFamily="34" charset="0"/>
              <a:ea typeface="Verdana" panose="020B0604030504040204" pitchFamily="34" charset="0"/>
            </a:endParaRPr>
          </a:p>
        </p:txBody>
      </p:sp>
      <p:sp>
        <p:nvSpPr>
          <p:cNvPr id="104" name="Rectangle 103"/>
          <p:cNvSpPr/>
          <p:nvPr/>
        </p:nvSpPr>
        <p:spPr>
          <a:xfrm>
            <a:off x="6085650" y="3788479"/>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5" name="Parallelogram 104"/>
          <p:cNvSpPr/>
          <p:nvPr/>
        </p:nvSpPr>
        <p:spPr>
          <a:xfrm>
            <a:off x="7157999" y="4781959"/>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6" name="Parallelogram 105"/>
          <p:cNvSpPr/>
          <p:nvPr/>
        </p:nvSpPr>
        <p:spPr>
          <a:xfrm>
            <a:off x="7191913" y="4779643"/>
            <a:ext cx="1670147" cy="297289"/>
          </a:xfrm>
          <a:prstGeom prst="parallelogram">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7" name="Parallelogram 106"/>
          <p:cNvSpPr/>
          <p:nvPr/>
        </p:nvSpPr>
        <p:spPr>
          <a:xfrm>
            <a:off x="7157999" y="5609329"/>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8" name="Parallelogram 107"/>
          <p:cNvSpPr/>
          <p:nvPr/>
        </p:nvSpPr>
        <p:spPr>
          <a:xfrm>
            <a:off x="7191913" y="5607013"/>
            <a:ext cx="2645507"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9" name="Parallelogram 108"/>
          <p:cNvSpPr/>
          <p:nvPr/>
        </p:nvSpPr>
        <p:spPr>
          <a:xfrm>
            <a:off x="7157999" y="6439015"/>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0" name="Parallelogram 109"/>
          <p:cNvSpPr/>
          <p:nvPr/>
        </p:nvSpPr>
        <p:spPr>
          <a:xfrm>
            <a:off x="7191914" y="6436699"/>
            <a:ext cx="854806"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1" name="Picture 110"/>
          <p:cNvPicPr>
            <a:picLocks noChangeAspect="1"/>
          </p:cNvPicPr>
          <p:nvPr/>
        </p:nvPicPr>
        <p:blipFill>
          <a:blip r:embed="rId2"/>
          <a:stretch>
            <a:fillRect/>
          </a:stretch>
        </p:blipFill>
        <p:spPr>
          <a:xfrm>
            <a:off x="6743911" y="6224914"/>
            <a:ext cx="721924" cy="721924"/>
          </a:xfrm>
          <a:prstGeom prst="rect">
            <a:avLst/>
          </a:prstGeom>
        </p:spPr>
      </p:pic>
      <p:pic>
        <p:nvPicPr>
          <p:cNvPr id="112" name="Picture 111"/>
          <p:cNvPicPr>
            <a:picLocks noChangeAspect="1"/>
          </p:cNvPicPr>
          <p:nvPr/>
        </p:nvPicPr>
        <p:blipFill>
          <a:blip r:embed="rId4"/>
          <a:stretch>
            <a:fillRect/>
          </a:stretch>
        </p:blipFill>
        <p:spPr>
          <a:xfrm>
            <a:off x="6743911" y="4567486"/>
            <a:ext cx="715955" cy="712411"/>
          </a:xfrm>
          <a:prstGeom prst="rect">
            <a:avLst/>
          </a:prstGeom>
        </p:spPr>
      </p:pic>
      <p:sp>
        <p:nvSpPr>
          <p:cNvPr id="113" name="TextBox 112"/>
          <p:cNvSpPr txBox="1"/>
          <p:nvPr/>
        </p:nvSpPr>
        <p:spPr>
          <a:xfrm>
            <a:off x="6513610" y="3967394"/>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INSTINCT</a:t>
            </a:r>
            <a:endParaRPr lang="fr-FR" sz="2000" b="1" i="1" dirty="0">
              <a:latin typeface="Arial Black" panose="020B0A04020102020204" pitchFamily="34" charset="0"/>
              <a:ea typeface="Verdana" panose="020B0604030504040204" pitchFamily="34" charset="0"/>
            </a:endParaRPr>
          </a:p>
        </p:txBody>
      </p:sp>
      <p:pic>
        <p:nvPicPr>
          <p:cNvPr id="115" name="Picture 114"/>
          <p:cNvPicPr>
            <a:picLocks noChangeAspect="1"/>
          </p:cNvPicPr>
          <p:nvPr/>
        </p:nvPicPr>
        <p:blipFill>
          <a:blip r:embed="rId6"/>
          <a:stretch>
            <a:fillRect/>
          </a:stretch>
        </p:blipFill>
        <p:spPr>
          <a:xfrm>
            <a:off x="6741404" y="5402958"/>
            <a:ext cx="718462" cy="714905"/>
          </a:xfrm>
          <a:prstGeom prst="rect">
            <a:avLst/>
          </a:prstGeom>
        </p:spPr>
      </p:pic>
      <p:pic>
        <p:nvPicPr>
          <p:cNvPr id="116" name="Picture 115"/>
          <p:cNvPicPr>
            <a:picLocks noChangeAspect="1"/>
          </p:cNvPicPr>
          <p:nvPr/>
        </p:nvPicPr>
        <p:blipFill>
          <a:blip r:embed="rId7"/>
          <a:stretch>
            <a:fillRect/>
          </a:stretch>
        </p:blipFill>
        <p:spPr>
          <a:xfrm>
            <a:off x="1142552" y="5400253"/>
            <a:ext cx="718462" cy="714905"/>
          </a:xfrm>
          <a:prstGeom prst="rect">
            <a:avLst/>
          </a:prstGeom>
        </p:spPr>
      </p:pic>
    </p:spTree>
    <p:extLst>
      <p:ext uri="{BB962C8B-B14F-4D97-AF65-F5344CB8AC3E}">
        <p14:creationId xmlns:p14="http://schemas.microsoft.com/office/powerpoint/2010/main" val="12985775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Rectangle 72"/>
          <p:cNvSpPr/>
          <p:nvPr/>
        </p:nvSpPr>
        <p:spPr>
          <a:xfrm>
            <a:off x="486798" y="130416"/>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3" name="Parallelogram 82"/>
          <p:cNvSpPr/>
          <p:nvPr/>
        </p:nvSpPr>
        <p:spPr>
          <a:xfrm>
            <a:off x="1559147" y="1123896"/>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4" name="Parallelogram 83"/>
          <p:cNvSpPr/>
          <p:nvPr/>
        </p:nvSpPr>
        <p:spPr>
          <a:xfrm>
            <a:off x="1593061" y="1121580"/>
            <a:ext cx="1295797" cy="297289"/>
          </a:xfrm>
          <a:prstGeom prst="parallelogram">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5" name="Parallelogram 84"/>
          <p:cNvSpPr/>
          <p:nvPr/>
        </p:nvSpPr>
        <p:spPr>
          <a:xfrm>
            <a:off x="1559147" y="1951266"/>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6" name="Parallelogram 85"/>
          <p:cNvSpPr/>
          <p:nvPr/>
        </p:nvSpPr>
        <p:spPr>
          <a:xfrm>
            <a:off x="1593062" y="1948950"/>
            <a:ext cx="1295796"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7" name="Parallelogram 86"/>
          <p:cNvSpPr/>
          <p:nvPr/>
        </p:nvSpPr>
        <p:spPr>
          <a:xfrm>
            <a:off x="1559147" y="2780952"/>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Parallelogram 87"/>
          <p:cNvSpPr/>
          <p:nvPr/>
        </p:nvSpPr>
        <p:spPr>
          <a:xfrm>
            <a:off x="1593062" y="2778636"/>
            <a:ext cx="2161642"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6" name="Picture 75"/>
          <p:cNvPicPr>
            <a:picLocks noChangeAspect="1"/>
          </p:cNvPicPr>
          <p:nvPr/>
        </p:nvPicPr>
        <p:blipFill>
          <a:blip r:embed="rId2"/>
          <a:stretch>
            <a:fillRect/>
          </a:stretch>
        </p:blipFill>
        <p:spPr>
          <a:xfrm>
            <a:off x="1145059" y="2566851"/>
            <a:ext cx="721924" cy="721924"/>
          </a:xfrm>
          <a:prstGeom prst="rect">
            <a:avLst/>
          </a:prstGeom>
        </p:spPr>
      </p:pic>
      <p:pic>
        <p:nvPicPr>
          <p:cNvPr id="79" name="Picture 78"/>
          <p:cNvPicPr>
            <a:picLocks noChangeAspect="1"/>
          </p:cNvPicPr>
          <p:nvPr/>
        </p:nvPicPr>
        <p:blipFill>
          <a:blip r:embed="rId3"/>
          <a:stretch>
            <a:fillRect/>
          </a:stretch>
        </p:blipFill>
        <p:spPr>
          <a:xfrm>
            <a:off x="1145059" y="1735171"/>
            <a:ext cx="721924" cy="721924"/>
          </a:xfrm>
          <a:prstGeom prst="rect">
            <a:avLst/>
          </a:prstGeom>
        </p:spPr>
      </p:pic>
      <p:pic>
        <p:nvPicPr>
          <p:cNvPr id="82" name="Picture 81"/>
          <p:cNvPicPr>
            <a:picLocks noChangeAspect="1"/>
          </p:cNvPicPr>
          <p:nvPr/>
        </p:nvPicPr>
        <p:blipFill>
          <a:blip r:embed="rId4"/>
          <a:stretch>
            <a:fillRect/>
          </a:stretch>
        </p:blipFill>
        <p:spPr>
          <a:xfrm>
            <a:off x="1145059" y="909423"/>
            <a:ext cx="715955" cy="712411"/>
          </a:xfrm>
          <a:prstGeom prst="rect">
            <a:avLst/>
          </a:prstGeom>
        </p:spPr>
      </p:pic>
      <p:sp>
        <p:nvSpPr>
          <p:cNvPr id="89" name="TextBox 88"/>
          <p:cNvSpPr txBox="1"/>
          <p:nvPr/>
        </p:nvSpPr>
        <p:spPr>
          <a:xfrm>
            <a:off x="914758" y="309331"/>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CORRUPTION</a:t>
            </a:r>
            <a:endParaRPr lang="fr-FR" sz="2000" b="1" i="1" dirty="0">
              <a:latin typeface="Arial Black" panose="020B0A04020102020204" pitchFamily="34" charset="0"/>
              <a:ea typeface="Verdana" panose="020B0604030504040204" pitchFamily="34" charset="0"/>
            </a:endParaRPr>
          </a:p>
        </p:txBody>
      </p:sp>
      <p:sp>
        <p:nvSpPr>
          <p:cNvPr id="61" name="Rectangle 60"/>
          <p:cNvSpPr/>
          <p:nvPr/>
        </p:nvSpPr>
        <p:spPr>
          <a:xfrm>
            <a:off x="6085650" y="130416"/>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2" name="Parallelogram 61"/>
          <p:cNvSpPr/>
          <p:nvPr/>
        </p:nvSpPr>
        <p:spPr>
          <a:xfrm>
            <a:off x="7157999" y="1123896"/>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3" name="Parallelogram 62"/>
          <p:cNvSpPr/>
          <p:nvPr/>
        </p:nvSpPr>
        <p:spPr>
          <a:xfrm>
            <a:off x="7191913" y="1121580"/>
            <a:ext cx="2256887" cy="297289"/>
          </a:xfrm>
          <a:prstGeom prst="parallelogram">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4" name="Parallelogram 63"/>
          <p:cNvSpPr/>
          <p:nvPr/>
        </p:nvSpPr>
        <p:spPr>
          <a:xfrm>
            <a:off x="7157999" y="1951266"/>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5" name="Parallelogram 64"/>
          <p:cNvSpPr/>
          <p:nvPr/>
        </p:nvSpPr>
        <p:spPr>
          <a:xfrm>
            <a:off x="7191913" y="1948950"/>
            <a:ext cx="2809843"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6" name="Parallelogram 65"/>
          <p:cNvSpPr/>
          <p:nvPr/>
        </p:nvSpPr>
        <p:spPr>
          <a:xfrm>
            <a:off x="7157999" y="2780952"/>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7" name="Parallelogram 66"/>
          <p:cNvSpPr/>
          <p:nvPr/>
        </p:nvSpPr>
        <p:spPr>
          <a:xfrm>
            <a:off x="7191914" y="2778636"/>
            <a:ext cx="688009"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8" name="Picture 67"/>
          <p:cNvPicPr>
            <a:picLocks noChangeAspect="1"/>
          </p:cNvPicPr>
          <p:nvPr/>
        </p:nvPicPr>
        <p:blipFill>
          <a:blip r:embed="rId2"/>
          <a:stretch>
            <a:fillRect/>
          </a:stretch>
        </p:blipFill>
        <p:spPr>
          <a:xfrm>
            <a:off x="6743911" y="2566851"/>
            <a:ext cx="721924" cy="721924"/>
          </a:xfrm>
          <a:prstGeom prst="rect">
            <a:avLst/>
          </a:prstGeom>
        </p:spPr>
      </p:pic>
      <p:pic>
        <p:nvPicPr>
          <p:cNvPr id="70" name="Picture 69"/>
          <p:cNvPicPr>
            <a:picLocks noChangeAspect="1"/>
          </p:cNvPicPr>
          <p:nvPr/>
        </p:nvPicPr>
        <p:blipFill>
          <a:blip r:embed="rId4"/>
          <a:stretch>
            <a:fillRect/>
          </a:stretch>
        </p:blipFill>
        <p:spPr>
          <a:xfrm>
            <a:off x="6743911" y="909423"/>
            <a:ext cx="715955" cy="712411"/>
          </a:xfrm>
          <a:prstGeom prst="rect">
            <a:avLst/>
          </a:prstGeom>
        </p:spPr>
      </p:pic>
      <p:sp>
        <p:nvSpPr>
          <p:cNvPr id="74" name="TextBox 73"/>
          <p:cNvSpPr txBox="1"/>
          <p:nvPr/>
        </p:nvSpPr>
        <p:spPr>
          <a:xfrm>
            <a:off x="6513610" y="309331"/>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TÉNÈBRES</a:t>
            </a:r>
            <a:endParaRPr lang="fr-FR" sz="2000" b="1" i="1" dirty="0">
              <a:latin typeface="Arial Black" panose="020B0A04020102020204" pitchFamily="34" charset="0"/>
              <a:ea typeface="Verdana" panose="020B0604030504040204" pitchFamily="34" charset="0"/>
            </a:endParaRPr>
          </a:p>
        </p:txBody>
      </p:sp>
      <p:pic>
        <p:nvPicPr>
          <p:cNvPr id="92" name="Picture 91"/>
          <p:cNvPicPr>
            <a:picLocks noChangeAspect="1"/>
          </p:cNvPicPr>
          <p:nvPr/>
        </p:nvPicPr>
        <p:blipFill>
          <a:blip r:embed="rId5"/>
          <a:stretch>
            <a:fillRect/>
          </a:stretch>
        </p:blipFill>
        <p:spPr>
          <a:xfrm>
            <a:off x="6741404" y="1742190"/>
            <a:ext cx="718462" cy="714905"/>
          </a:xfrm>
          <a:prstGeom prst="rect">
            <a:avLst/>
          </a:prstGeom>
        </p:spPr>
      </p:pic>
      <p:sp>
        <p:nvSpPr>
          <p:cNvPr id="93" name="Rectangle 92"/>
          <p:cNvSpPr/>
          <p:nvPr/>
        </p:nvSpPr>
        <p:spPr>
          <a:xfrm>
            <a:off x="486798" y="3788479"/>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4" name="Parallelogram 93"/>
          <p:cNvSpPr/>
          <p:nvPr/>
        </p:nvSpPr>
        <p:spPr>
          <a:xfrm>
            <a:off x="1559147" y="4781959"/>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5" name="Parallelogram 94"/>
          <p:cNvSpPr/>
          <p:nvPr/>
        </p:nvSpPr>
        <p:spPr>
          <a:xfrm>
            <a:off x="1593062" y="4779643"/>
            <a:ext cx="889118" cy="297289"/>
          </a:xfrm>
          <a:prstGeom prst="parallelogram">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Parallelogram 95"/>
          <p:cNvSpPr/>
          <p:nvPr/>
        </p:nvSpPr>
        <p:spPr>
          <a:xfrm>
            <a:off x="1559147" y="5609329"/>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Parallelogram 96"/>
          <p:cNvSpPr/>
          <p:nvPr/>
        </p:nvSpPr>
        <p:spPr>
          <a:xfrm>
            <a:off x="1593061" y="5607013"/>
            <a:ext cx="2262783"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8" name="Parallelogram 97"/>
          <p:cNvSpPr/>
          <p:nvPr/>
        </p:nvSpPr>
        <p:spPr>
          <a:xfrm>
            <a:off x="1559147" y="6439015"/>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Parallelogram 98"/>
          <p:cNvSpPr/>
          <p:nvPr/>
        </p:nvSpPr>
        <p:spPr>
          <a:xfrm>
            <a:off x="1593061" y="6436699"/>
            <a:ext cx="1117771"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99"/>
          <p:cNvPicPr>
            <a:picLocks noChangeAspect="1"/>
          </p:cNvPicPr>
          <p:nvPr/>
        </p:nvPicPr>
        <p:blipFill>
          <a:blip r:embed="rId2"/>
          <a:stretch>
            <a:fillRect/>
          </a:stretch>
        </p:blipFill>
        <p:spPr>
          <a:xfrm>
            <a:off x="1145059" y="6224914"/>
            <a:ext cx="721924" cy="721924"/>
          </a:xfrm>
          <a:prstGeom prst="rect">
            <a:avLst/>
          </a:prstGeom>
        </p:spPr>
      </p:pic>
      <p:pic>
        <p:nvPicPr>
          <p:cNvPr id="102" name="Picture 101"/>
          <p:cNvPicPr>
            <a:picLocks noChangeAspect="1"/>
          </p:cNvPicPr>
          <p:nvPr/>
        </p:nvPicPr>
        <p:blipFill>
          <a:blip r:embed="rId4"/>
          <a:stretch>
            <a:fillRect/>
          </a:stretch>
        </p:blipFill>
        <p:spPr>
          <a:xfrm>
            <a:off x="1145059" y="4567486"/>
            <a:ext cx="715955" cy="712411"/>
          </a:xfrm>
          <a:prstGeom prst="rect">
            <a:avLst/>
          </a:prstGeom>
        </p:spPr>
      </p:pic>
      <p:sp>
        <p:nvSpPr>
          <p:cNvPr id="103" name="TextBox 102"/>
          <p:cNvSpPr txBox="1"/>
          <p:nvPr/>
        </p:nvSpPr>
        <p:spPr>
          <a:xfrm>
            <a:off x="914758" y="3967394"/>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MALVEILLANCE</a:t>
            </a:r>
            <a:endParaRPr lang="fr-FR" sz="2000" b="1" i="1" dirty="0">
              <a:latin typeface="Arial Black" panose="020B0A04020102020204" pitchFamily="34" charset="0"/>
              <a:ea typeface="Verdana" panose="020B0604030504040204" pitchFamily="34" charset="0"/>
            </a:endParaRPr>
          </a:p>
        </p:txBody>
      </p:sp>
      <p:sp>
        <p:nvSpPr>
          <p:cNvPr id="104" name="Rectangle 103"/>
          <p:cNvSpPr/>
          <p:nvPr/>
        </p:nvSpPr>
        <p:spPr>
          <a:xfrm>
            <a:off x="6085650" y="3788479"/>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5" name="Parallelogram 104"/>
          <p:cNvSpPr/>
          <p:nvPr/>
        </p:nvSpPr>
        <p:spPr>
          <a:xfrm>
            <a:off x="7157999" y="4781959"/>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6" name="Parallelogram 105"/>
          <p:cNvSpPr/>
          <p:nvPr/>
        </p:nvSpPr>
        <p:spPr>
          <a:xfrm>
            <a:off x="7191913" y="4779643"/>
            <a:ext cx="1670147" cy="297289"/>
          </a:xfrm>
          <a:prstGeom prst="parallelogram">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7" name="Parallelogram 106"/>
          <p:cNvSpPr/>
          <p:nvPr/>
        </p:nvSpPr>
        <p:spPr>
          <a:xfrm>
            <a:off x="7157999" y="5609329"/>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8" name="Parallelogram 107"/>
          <p:cNvSpPr/>
          <p:nvPr/>
        </p:nvSpPr>
        <p:spPr>
          <a:xfrm>
            <a:off x="7191913" y="5607013"/>
            <a:ext cx="2486161"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9" name="Parallelogram 108"/>
          <p:cNvSpPr/>
          <p:nvPr/>
        </p:nvSpPr>
        <p:spPr>
          <a:xfrm>
            <a:off x="7157999" y="6439015"/>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0" name="Parallelogram 109"/>
          <p:cNvSpPr/>
          <p:nvPr/>
        </p:nvSpPr>
        <p:spPr>
          <a:xfrm>
            <a:off x="7191914" y="6436699"/>
            <a:ext cx="932182"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1" name="Picture 110"/>
          <p:cNvPicPr>
            <a:picLocks noChangeAspect="1"/>
          </p:cNvPicPr>
          <p:nvPr/>
        </p:nvPicPr>
        <p:blipFill>
          <a:blip r:embed="rId2"/>
          <a:stretch>
            <a:fillRect/>
          </a:stretch>
        </p:blipFill>
        <p:spPr>
          <a:xfrm>
            <a:off x="6743911" y="6224914"/>
            <a:ext cx="721924" cy="721924"/>
          </a:xfrm>
          <a:prstGeom prst="rect">
            <a:avLst/>
          </a:prstGeom>
        </p:spPr>
      </p:pic>
      <p:pic>
        <p:nvPicPr>
          <p:cNvPr id="112" name="Picture 111"/>
          <p:cNvPicPr>
            <a:picLocks noChangeAspect="1"/>
          </p:cNvPicPr>
          <p:nvPr/>
        </p:nvPicPr>
        <p:blipFill>
          <a:blip r:embed="rId4"/>
          <a:stretch>
            <a:fillRect/>
          </a:stretch>
        </p:blipFill>
        <p:spPr>
          <a:xfrm>
            <a:off x="6743911" y="4567486"/>
            <a:ext cx="715955" cy="712411"/>
          </a:xfrm>
          <a:prstGeom prst="rect">
            <a:avLst/>
          </a:prstGeom>
        </p:spPr>
      </p:pic>
      <p:sp>
        <p:nvSpPr>
          <p:cNvPr id="113" name="TextBox 112"/>
          <p:cNvSpPr txBox="1"/>
          <p:nvPr/>
        </p:nvSpPr>
        <p:spPr>
          <a:xfrm>
            <a:off x="6513610" y="3967394"/>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BRUTALITÉ</a:t>
            </a:r>
            <a:endParaRPr lang="fr-FR" sz="2000" b="1" i="1" dirty="0">
              <a:latin typeface="Arial Black" panose="020B0A04020102020204" pitchFamily="34" charset="0"/>
              <a:ea typeface="Verdana" panose="020B0604030504040204" pitchFamily="34" charset="0"/>
            </a:endParaRPr>
          </a:p>
        </p:txBody>
      </p:sp>
      <p:pic>
        <p:nvPicPr>
          <p:cNvPr id="115" name="Picture 114"/>
          <p:cNvPicPr>
            <a:picLocks noChangeAspect="1"/>
          </p:cNvPicPr>
          <p:nvPr/>
        </p:nvPicPr>
        <p:blipFill>
          <a:blip r:embed="rId6"/>
          <a:stretch>
            <a:fillRect/>
          </a:stretch>
        </p:blipFill>
        <p:spPr>
          <a:xfrm>
            <a:off x="6741404" y="5402958"/>
            <a:ext cx="718462" cy="714905"/>
          </a:xfrm>
          <a:prstGeom prst="rect">
            <a:avLst/>
          </a:prstGeom>
        </p:spPr>
      </p:pic>
      <p:pic>
        <p:nvPicPr>
          <p:cNvPr id="116" name="Picture 115"/>
          <p:cNvPicPr>
            <a:picLocks noChangeAspect="1"/>
          </p:cNvPicPr>
          <p:nvPr/>
        </p:nvPicPr>
        <p:blipFill>
          <a:blip r:embed="rId7"/>
          <a:stretch>
            <a:fillRect/>
          </a:stretch>
        </p:blipFill>
        <p:spPr>
          <a:xfrm>
            <a:off x="1142552" y="5400253"/>
            <a:ext cx="718462" cy="714905"/>
          </a:xfrm>
          <a:prstGeom prst="rect">
            <a:avLst/>
          </a:prstGeom>
        </p:spPr>
      </p:pic>
    </p:spTree>
    <p:extLst>
      <p:ext uri="{BB962C8B-B14F-4D97-AF65-F5344CB8AC3E}">
        <p14:creationId xmlns:p14="http://schemas.microsoft.com/office/powerpoint/2010/main" val="30963215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Rectangle 72"/>
          <p:cNvSpPr/>
          <p:nvPr/>
        </p:nvSpPr>
        <p:spPr>
          <a:xfrm>
            <a:off x="486798" y="130416"/>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3" name="Parallelogram 82"/>
          <p:cNvSpPr/>
          <p:nvPr/>
        </p:nvSpPr>
        <p:spPr>
          <a:xfrm>
            <a:off x="1559147" y="1123896"/>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4" name="Parallelogram 83"/>
          <p:cNvSpPr/>
          <p:nvPr/>
        </p:nvSpPr>
        <p:spPr>
          <a:xfrm>
            <a:off x="1593061" y="1121580"/>
            <a:ext cx="1295797" cy="297289"/>
          </a:xfrm>
          <a:prstGeom prst="parallelogram">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5" name="Parallelogram 84"/>
          <p:cNvSpPr/>
          <p:nvPr/>
        </p:nvSpPr>
        <p:spPr>
          <a:xfrm>
            <a:off x="1559147" y="1951266"/>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6" name="Parallelogram 85"/>
          <p:cNvSpPr/>
          <p:nvPr/>
        </p:nvSpPr>
        <p:spPr>
          <a:xfrm>
            <a:off x="1593062" y="1948950"/>
            <a:ext cx="1295796"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7" name="Parallelogram 86"/>
          <p:cNvSpPr/>
          <p:nvPr/>
        </p:nvSpPr>
        <p:spPr>
          <a:xfrm>
            <a:off x="1559147" y="2780952"/>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Parallelogram 87"/>
          <p:cNvSpPr/>
          <p:nvPr/>
        </p:nvSpPr>
        <p:spPr>
          <a:xfrm>
            <a:off x="1593062" y="2778636"/>
            <a:ext cx="2161642"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6" name="Picture 75"/>
          <p:cNvPicPr>
            <a:picLocks noChangeAspect="1"/>
          </p:cNvPicPr>
          <p:nvPr/>
        </p:nvPicPr>
        <p:blipFill>
          <a:blip r:embed="rId2"/>
          <a:stretch>
            <a:fillRect/>
          </a:stretch>
        </p:blipFill>
        <p:spPr>
          <a:xfrm>
            <a:off x="1145059" y="2566851"/>
            <a:ext cx="721924" cy="721924"/>
          </a:xfrm>
          <a:prstGeom prst="rect">
            <a:avLst/>
          </a:prstGeom>
        </p:spPr>
      </p:pic>
      <p:pic>
        <p:nvPicPr>
          <p:cNvPr id="79" name="Picture 78"/>
          <p:cNvPicPr>
            <a:picLocks noChangeAspect="1"/>
          </p:cNvPicPr>
          <p:nvPr/>
        </p:nvPicPr>
        <p:blipFill>
          <a:blip r:embed="rId3"/>
          <a:stretch>
            <a:fillRect/>
          </a:stretch>
        </p:blipFill>
        <p:spPr>
          <a:xfrm>
            <a:off x="1145059" y="1735171"/>
            <a:ext cx="721924" cy="721924"/>
          </a:xfrm>
          <a:prstGeom prst="rect">
            <a:avLst/>
          </a:prstGeom>
        </p:spPr>
      </p:pic>
      <p:pic>
        <p:nvPicPr>
          <p:cNvPr id="82" name="Picture 81"/>
          <p:cNvPicPr>
            <a:picLocks noChangeAspect="1"/>
          </p:cNvPicPr>
          <p:nvPr/>
        </p:nvPicPr>
        <p:blipFill>
          <a:blip r:embed="rId4"/>
          <a:stretch>
            <a:fillRect/>
          </a:stretch>
        </p:blipFill>
        <p:spPr>
          <a:xfrm>
            <a:off x="1145059" y="909423"/>
            <a:ext cx="715955" cy="712411"/>
          </a:xfrm>
          <a:prstGeom prst="rect">
            <a:avLst/>
          </a:prstGeom>
        </p:spPr>
      </p:pic>
      <p:sp>
        <p:nvSpPr>
          <p:cNvPr id="89" name="TextBox 88"/>
          <p:cNvSpPr txBox="1"/>
          <p:nvPr/>
        </p:nvSpPr>
        <p:spPr>
          <a:xfrm>
            <a:off x="914758" y="309331"/>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CORRUPTION</a:t>
            </a:r>
            <a:endParaRPr lang="fr-FR" sz="2000" b="1" i="1" dirty="0">
              <a:latin typeface="Arial Black" panose="020B0A04020102020204" pitchFamily="34" charset="0"/>
              <a:ea typeface="Verdana" panose="020B0604030504040204" pitchFamily="34" charset="0"/>
            </a:endParaRPr>
          </a:p>
        </p:txBody>
      </p:sp>
      <p:sp>
        <p:nvSpPr>
          <p:cNvPr id="93" name="Rectangle 92"/>
          <p:cNvSpPr/>
          <p:nvPr/>
        </p:nvSpPr>
        <p:spPr>
          <a:xfrm>
            <a:off x="486798" y="3788479"/>
            <a:ext cx="4953000" cy="3429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4" name="Parallelogram 93"/>
          <p:cNvSpPr/>
          <p:nvPr/>
        </p:nvSpPr>
        <p:spPr>
          <a:xfrm>
            <a:off x="1559147" y="4781959"/>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5" name="Parallelogram 94"/>
          <p:cNvSpPr/>
          <p:nvPr/>
        </p:nvSpPr>
        <p:spPr>
          <a:xfrm>
            <a:off x="1593062" y="4779643"/>
            <a:ext cx="889118" cy="297289"/>
          </a:xfrm>
          <a:prstGeom prst="parallelogram">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Parallelogram 95"/>
          <p:cNvSpPr/>
          <p:nvPr/>
        </p:nvSpPr>
        <p:spPr>
          <a:xfrm>
            <a:off x="1559147" y="5609329"/>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Parallelogram 96"/>
          <p:cNvSpPr/>
          <p:nvPr/>
        </p:nvSpPr>
        <p:spPr>
          <a:xfrm>
            <a:off x="1593061" y="5607013"/>
            <a:ext cx="2262783"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8" name="Parallelogram 97"/>
          <p:cNvSpPr/>
          <p:nvPr/>
        </p:nvSpPr>
        <p:spPr>
          <a:xfrm>
            <a:off x="1559147" y="6439015"/>
            <a:ext cx="3187427" cy="297289"/>
          </a:xfrm>
          <a:prstGeom prst="parallelogram">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Parallelogram 98"/>
          <p:cNvSpPr/>
          <p:nvPr/>
        </p:nvSpPr>
        <p:spPr>
          <a:xfrm>
            <a:off x="1593061" y="6436699"/>
            <a:ext cx="1117771" cy="297289"/>
          </a:xfrm>
          <a:prstGeom prst="parallelogram">
            <a:avLst/>
          </a:prstGeom>
          <a:solidFill>
            <a:schemeClr val="bg1">
              <a:lumMod val="5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99"/>
          <p:cNvPicPr>
            <a:picLocks noChangeAspect="1"/>
          </p:cNvPicPr>
          <p:nvPr/>
        </p:nvPicPr>
        <p:blipFill>
          <a:blip r:embed="rId2"/>
          <a:stretch>
            <a:fillRect/>
          </a:stretch>
        </p:blipFill>
        <p:spPr>
          <a:xfrm>
            <a:off x="1145059" y="6224914"/>
            <a:ext cx="721924" cy="721924"/>
          </a:xfrm>
          <a:prstGeom prst="rect">
            <a:avLst/>
          </a:prstGeom>
        </p:spPr>
      </p:pic>
      <p:pic>
        <p:nvPicPr>
          <p:cNvPr id="102" name="Picture 101"/>
          <p:cNvPicPr>
            <a:picLocks noChangeAspect="1"/>
          </p:cNvPicPr>
          <p:nvPr/>
        </p:nvPicPr>
        <p:blipFill>
          <a:blip r:embed="rId4"/>
          <a:stretch>
            <a:fillRect/>
          </a:stretch>
        </p:blipFill>
        <p:spPr>
          <a:xfrm>
            <a:off x="1145059" y="4567486"/>
            <a:ext cx="715955" cy="712411"/>
          </a:xfrm>
          <a:prstGeom prst="rect">
            <a:avLst/>
          </a:prstGeom>
        </p:spPr>
      </p:pic>
      <p:sp>
        <p:nvSpPr>
          <p:cNvPr id="103" name="TextBox 102"/>
          <p:cNvSpPr txBox="1"/>
          <p:nvPr/>
        </p:nvSpPr>
        <p:spPr>
          <a:xfrm>
            <a:off x="914758" y="3967394"/>
            <a:ext cx="4097080" cy="400110"/>
          </a:xfrm>
          <a:prstGeom prst="rect">
            <a:avLst/>
          </a:prstGeom>
          <a:noFill/>
        </p:spPr>
        <p:txBody>
          <a:bodyPr wrap="square" rtlCol="0">
            <a:spAutoFit/>
          </a:bodyPr>
          <a:lstStyle/>
          <a:p>
            <a:pPr algn="ctr"/>
            <a:r>
              <a:rPr lang="fr-FR" sz="2000" b="1" i="1" dirty="0" smtClean="0">
                <a:latin typeface="Arial Black" panose="020B0A04020102020204" pitchFamily="34" charset="0"/>
                <a:ea typeface="Verdana" panose="020B0604030504040204" pitchFamily="34" charset="0"/>
              </a:rPr>
              <a:t>MALVEILLANCE</a:t>
            </a:r>
            <a:endParaRPr lang="fr-FR" sz="2000" b="1" i="1" dirty="0">
              <a:latin typeface="Arial Black" panose="020B0A04020102020204" pitchFamily="34" charset="0"/>
              <a:ea typeface="Verdana" panose="020B0604030504040204" pitchFamily="34" charset="0"/>
            </a:endParaRPr>
          </a:p>
        </p:txBody>
      </p:sp>
      <p:pic>
        <p:nvPicPr>
          <p:cNvPr id="116" name="Picture 115"/>
          <p:cNvPicPr>
            <a:picLocks noChangeAspect="1"/>
          </p:cNvPicPr>
          <p:nvPr/>
        </p:nvPicPr>
        <p:blipFill>
          <a:blip r:embed="rId5"/>
          <a:stretch>
            <a:fillRect/>
          </a:stretch>
        </p:blipFill>
        <p:spPr>
          <a:xfrm>
            <a:off x="1142552" y="5400253"/>
            <a:ext cx="718462" cy="714905"/>
          </a:xfrm>
          <a:prstGeom prst="rect">
            <a:avLst/>
          </a:prstGeom>
        </p:spPr>
      </p:pic>
      <p:pic>
        <p:nvPicPr>
          <p:cNvPr id="2" name="Picture 1"/>
          <p:cNvPicPr>
            <a:picLocks noChangeAspect="1"/>
          </p:cNvPicPr>
          <p:nvPr/>
        </p:nvPicPr>
        <p:blipFill>
          <a:blip r:embed="rId6"/>
          <a:stretch>
            <a:fillRect/>
          </a:stretch>
        </p:blipFill>
        <p:spPr>
          <a:xfrm>
            <a:off x="-3614738" y="-504825"/>
            <a:ext cx="1590675" cy="1009650"/>
          </a:xfrm>
          <a:prstGeom prst="rect">
            <a:avLst/>
          </a:prstGeom>
        </p:spPr>
      </p:pic>
      <p:pic>
        <p:nvPicPr>
          <p:cNvPr id="3" name="Picture 2"/>
          <p:cNvPicPr>
            <a:picLocks noChangeAspect="1"/>
          </p:cNvPicPr>
          <p:nvPr/>
        </p:nvPicPr>
        <p:blipFill>
          <a:blip r:embed="rId7"/>
          <a:stretch>
            <a:fillRect/>
          </a:stretch>
        </p:blipFill>
        <p:spPr>
          <a:xfrm>
            <a:off x="1247860" y="-2621399"/>
            <a:ext cx="1905000" cy="1905000"/>
          </a:xfrm>
          <a:prstGeom prst="rect">
            <a:avLst/>
          </a:prstGeom>
        </p:spPr>
      </p:pic>
      <p:sp>
        <p:nvSpPr>
          <p:cNvPr id="4" name="Rectangle 3"/>
          <p:cNvSpPr/>
          <p:nvPr/>
        </p:nvSpPr>
        <p:spPr>
          <a:xfrm>
            <a:off x="8197300" y="1332248"/>
            <a:ext cx="1905000" cy="190500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 name="TextBox 48"/>
          <p:cNvSpPr txBox="1"/>
          <p:nvPr/>
        </p:nvSpPr>
        <p:spPr>
          <a:xfrm>
            <a:off x="8250350" y="1354425"/>
            <a:ext cx="1798900" cy="246221"/>
          </a:xfrm>
          <a:prstGeom prst="rect">
            <a:avLst/>
          </a:prstGeom>
          <a:noFill/>
        </p:spPr>
        <p:txBody>
          <a:bodyPr wrap="square" rtlCol="0">
            <a:spAutoFit/>
          </a:bodyPr>
          <a:lstStyle/>
          <a:p>
            <a:pPr algn="ctr"/>
            <a:r>
              <a:rPr lang="fr-FR" sz="1000" b="1" dirty="0" smtClean="0">
                <a:latin typeface="Arial Black" panose="020B0A04020102020204" pitchFamily="34" charset="0"/>
                <a:ea typeface="Verdana" panose="020B0604030504040204" pitchFamily="34" charset="0"/>
              </a:rPr>
              <a:t>Cartes jouées Joueur 1</a:t>
            </a:r>
            <a:endParaRPr lang="fr-FR" sz="1000" b="1" dirty="0">
              <a:latin typeface="Arial Black" panose="020B0A04020102020204" pitchFamily="34" charset="0"/>
              <a:ea typeface="Verdana" panose="020B0604030504040204" pitchFamily="34" charset="0"/>
            </a:endParaRPr>
          </a:p>
        </p:txBody>
      </p:sp>
      <p:sp>
        <p:nvSpPr>
          <p:cNvPr id="50" name="TextBox 49"/>
          <p:cNvSpPr txBox="1"/>
          <p:nvPr/>
        </p:nvSpPr>
        <p:spPr>
          <a:xfrm>
            <a:off x="8250350" y="2250116"/>
            <a:ext cx="1798900" cy="246221"/>
          </a:xfrm>
          <a:prstGeom prst="rect">
            <a:avLst/>
          </a:prstGeom>
          <a:noFill/>
        </p:spPr>
        <p:txBody>
          <a:bodyPr wrap="square" rtlCol="0">
            <a:spAutoFit/>
          </a:bodyPr>
          <a:lstStyle/>
          <a:p>
            <a:pPr algn="ctr"/>
            <a:r>
              <a:rPr lang="fr-FR" sz="1000" b="1" dirty="0" smtClean="0">
                <a:latin typeface="Arial Black" panose="020B0A04020102020204" pitchFamily="34" charset="0"/>
                <a:ea typeface="Verdana" panose="020B0604030504040204" pitchFamily="34" charset="0"/>
              </a:rPr>
              <a:t>Cartes jouées Joueur 2</a:t>
            </a:r>
            <a:endParaRPr lang="fr-FR" sz="1000" b="1" dirty="0">
              <a:latin typeface="Arial Black" panose="020B0A04020102020204" pitchFamily="34" charset="0"/>
              <a:ea typeface="Verdana" panose="020B0604030504040204" pitchFamily="34" charset="0"/>
            </a:endParaRPr>
          </a:p>
        </p:txBody>
      </p:sp>
      <p:pic>
        <p:nvPicPr>
          <p:cNvPr id="5" name="Picture 4"/>
          <p:cNvPicPr>
            <a:picLocks noChangeAspect="1"/>
          </p:cNvPicPr>
          <p:nvPr/>
        </p:nvPicPr>
        <p:blipFill>
          <a:blip r:embed="rId8"/>
          <a:stretch>
            <a:fillRect/>
          </a:stretch>
        </p:blipFill>
        <p:spPr>
          <a:xfrm>
            <a:off x="5913673" y="785209"/>
            <a:ext cx="904875" cy="904875"/>
          </a:xfrm>
          <a:prstGeom prst="rect">
            <a:avLst/>
          </a:prstGeom>
        </p:spPr>
      </p:pic>
      <p:pic>
        <p:nvPicPr>
          <p:cNvPr id="52" name="Picture 51"/>
          <p:cNvPicPr>
            <a:picLocks noChangeAspect="1"/>
          </p:cNvPicPr>
          <p:nvPr/>
        </p:nvPicPr>
        <p:blipFill>
          <a:blip r:embed="rId8"/>
          <a:stretch>
            <a:fillRect/>
          </a:stretch>
        </p:blipFill>
        <p:spPr>
          <a:xfrm>
            <a:off x="6887170" y="2011330"/>
            <a:ext cx="678071" cy="678071"/>
          </a:xfrm>
          <a:prstGeom prst="rect">
            <a:avLst/>
          </a:prstGeom>
        </p:spPr>
      </p:pic>
    </p:spTree>
    <p:extLst>
      <p:ext uri="{BB962C8B-B14F-4D97-AF65-F5344CB8AC3E}">
        <p14:creationId xmlns:p14="http://schemas.microsoft.com/office/powerpoint/2010/main" val="31002208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6519" b="13629"/>
          <a:stretch/>
        </p:blipFill>
        <p:spPr>
          <a:xfrm>
            <a:off x="10320713" y="-2035277"/>
            <a:ext cx="1438102" cy="1438102"/>
          </a:xfrm>
          <a:prstGeom prst="ellipse">
            <a:avLst/>
          </a:prstGeom>
        </p:spPr>
      </p:pic>
      <p:sp>
        <p:nvSpPr>
          <p:cNvPr id="6" name="Oval 5"/>
          <p:cNvSpPr/>
          <p:nvPr/>
        </p:nvSpPr>
        <p:spPr>
          <a:xfrm>
            <a:off x="-1303667" y="1692093"/>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Rectangle 6"/>
          <p:cNvSpPr/>
          <p:nvPr/>
        </p:nvSpPr>
        <p:spPr>
          <a:xfrm>
            <a:off x="936814" y="145292"/>
            <a:ext cx="1438102" cy="1438102"/>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 name="Picture 8"/>
          <p:cNvPicPr>
            <a:picLocks noChangeAspect="1"/>
          </p:cNvPicPr>
          <p:nvPr/>
        </p:nvPicPr>
        <p:blipFill rotWithShape="1">
          <a:blip r:embed="rId4" cstate="print">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l="16324" t="4610" r="12486" b="6182"/>
          <a:stretch/>
        </p:blipFill>
        <p:spPr>
          <a:xfrm>
            <a:off x="5168659" y="1842866"/>
            <a:ext cx="1438102" cy="1450061"/>
          </a:xfrm>
          <a:prstGeom prst="ellipse">
            <a:avLst/>
          </a:prstGeom>
        </p:spPr>
      </p:pic>
      <p:pic>
        <p:nvPicPr>
          <p:cNvPr id="10" name="Picture 9"/>
          <p:cNvPicPr>
            <a:picLocks noChangeAspect="1"/>
          </p:cNvPicPr>
          <p:nvPr/>
        </p:nvPicPr>
        <p:blipFill rotWithShape="1">
          <a:blip r:embed="rId6" cstate="print">
            <a:extLst>
              <a:ext uri="{BEBA8EAE-BF5A-486C-A8C5-ECC9F3942E4B}">
                <a14:imgProps xmlns:a14="http://schemas.microsoft.com/office/drawing/2010/main">
                  <a14:imgLayer r:embed="rId7">
                    <a14:imgEffect>
                      <a14:colorTemperature colorTemp="8800"/>
                    </a14:imgEffect>
                    <a14:imgEffect>
                      <a14:brightnessContrast contrast="20000"/>
                    </a14:imgEffect>
                  </a14:imgLayer>
                </a14:imgProps>
              </a:ext>
              <a:ext uri="{28A0092B-C50C-407E-A947-70E740481C1C}">
                <a14:useLocalDpi xmlns:a14="http://schemas.microsoft.com/office/drawing/2010/main" val="0"/>
              </a:ext>
            </a:extLst>
          </a:blip>
          <a:srcRect t="18371" b="19111"/>
          <a:stretch/>
        </p:blipFill>
        <p:spPr>
          <a:xfrm>
            <a:off x="11472949" y="1733550"/>
            <a:ext cx="1438102" cy="1441893"/>
          </a:xfrm>
          <a:prstGeom prst="ellipse">
            <a:avLst/>
          </a:prstGeom>
        </p:spPr>
      </p:pic>
      <p:pic>
        <p:nvPicPr>
          <p:cNvPr id="11" name="Picture 10"/>
          <p:cNvPicPr>
            <a:picLocks noChangeAspect="1"/>
          </p:cNvPicPr>
          <p:nvPr/>
        </p:nvPicPr>
        <p:blipFill rotWithShape="1">
          <a:blip r:embed="rId8" cstate="print">
            <a:extLst>
              <a:ext uri="{BEBA8EAE-BF5A-486C-A8C5-ECC9F3942E4B}">
                <a14:imgProps xmlns:a14="http://schemas.microsoft.com/office/drawing/2010/main">
                  <a14:imgLayer r:embed="rId9">
                    <a14:imgEffect>
                      <a14:colorTemperature colorTemp="8800"/>
                    </a14:imgEffect>
                    <a14:imgEffect>
                      <a14:brightnessContrast contrast="20000"/>
                    </a14:imgEffect>
                  </a14:imgLayer>
                </a14:imgProps>
              </a:ext>
              <a:ext uri="{28A0092B-C50C-407E-A947-70E740481C1C}">
                <a14:useLocalDpi xmlns:a14="http://schemas.microsoft.com/office/drawing/2010/main" val="0"/>
              </a:ext>
            </a:extLst>
          </a:blip>
          <a:srcRect l="8864" t="30816" b="15408"/>
          <a:stretch/>
        </p:blipFill>
        <p:spPr>
          <a:xfrm>
            <a:off x="7427147" y="-228059"/>
            <a:ext cx="1438102" cy="1446234"/>
          </a:xfrm>
          <a:prstGeom prst="ellipse">
            <a:avLst/>
          </a:prstGeom>
        </p:spPr>
      </p:pic>
      <p:pic>
        <p:nvPicPr>
          <p:cNvPr id="12" name="Picture 11"/>
          <p:cNvPicPr>
            <a:picLocks noChangeAspect="1"/>
          </p:cNvPicPr>
          <p:nvPr/>
        </p:nvPicPr>
        <p:blipFill rotWithShape="1">
          <a:blip r:embed="rId10" cstate="print">
            <a:extLst>
              <a:ext uri="{BEBA8EAE-BF5A-486C-A8C5-ECC9F3942E4B}">
                <a14:imgProps xmlns:a14="http://schemas.microsoft.com/office/drawing/2010/main">
                  <a14:imgLayer r:embed="rId11">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t="3623" b="33414"/>
          <a:stretch/>
        </p:blipFill>
        <p:spPr>
          <a:xfrm>
            <a:off x="8679796" y="-2068512"/>
            <a:ext cx="1420680" cy="1438102"/>
          </a:xfrm>
          <a:prstGeom prst="ellipse">
            <a:avLst/>
          </a:prstGeom>
        </p:spPr>
      </p:pic>
      <p:pic>
        <p:nvPicPr>
          <p:cNvPr id="13" name="Picture 12"/>
          <p:cNvPicPr>
            <a:picLocks noChangeAspect="1"/>
          </p:cNvPicPr>
          <p:nvPr/>
        </p:nvPicPr>
        <p:blipFill rotWithShape="1">
          <a:blip r:embed="rId12" cstate="print">
            <a:extLst>
              <a:ext uri="{BEBA8EAE-BF5A-486C-A8C5-ECC9F3942E4B}">
                <a14:imgProps xmlns:a14="http://schemas.microsoft.com/office/drawing/2010/main">
                  <a14:imgLayer r:embed="rId13">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7152" b="16848"/>
          <a:stretch/>
        </p:blipFill>
        <p:spPr>
          <a:xfrm>
            <a:off x="9464046" y="2089447"/>
            <a:ext cx="1438102" cy="1438102"/>
          </a:xfrm>
          <a:prstGeom prst="ellipse">
            <a:avLst/>
          </a:prstGeom>
        </p:spPr>
      </p:pic>
      <p:pic>
        <p:nvPicPr>
          <p:cNvPr id="14" name="Picture 13"/>
          <p:cNvPicPr>
            <a:picLocks noChangeAspect="1"/>
          </p:cNvPicPr>
          <p:nvPr/>
        </p:nvPicPr>
        <p:blipFill rotWithShape="1">
          <a:blip r:embed="rId14" cstate="print">
            <a:extLst>
              <a:ext uri="{BEBA8EAE-BF5A-486C-A8C5-ECC9F3942E4B}">
                <a14:imgProps xmlns:a14="http://schemas.microsoft.com/office/drawing/2010/main">
                  <a14:imgLayer r:embed="rId15">
                    <a14:imgEffect>
                      <a14:saturation sat="200000"/>
                    </a14:imgEffect>
                    <a14:imgEffect>
                      <a14:brightnessContrast bright="40000"/>
                    </a14:imgEffect>
                  </a14:imgLayer>
                </a14:imgProps>
              </a:ext>
              <a:ext uri="{28A0092B-C50C-407E-A947-70E740481C1C}">
                <a14:useLocalDpi xmlns:a14="http://schemas.microsoft.com/office/drawing/2010/main" val="0"/>
              </a:ext>
            </a:extLst>
          </a:blip>
          <a:srcRect l="10064" t="10182" b="22061"/>
          <a:stretch/>
        </p:blipFill>
        <p:spPr>
          <a:xfrm>
            <a:off x="10966930" y="197701"/>
            <a:ext cx="1438102" cy="1438102"/>
          </a:xfrm>
          <a:prstGeom prst="ellipse">
            <a:avLst/>
          </a:prstGeom>
        </p:spPr>
      </p:pic>
      <p:pic>
        <p:nvPicPr>
          <p:cNvPr id="15" name="Picture 14"/>
          <p:cNvPicPr>
            <a:picLocks noChangeAspect="1"/>
          </p:cNvPicPr>
          <p:nvPr/>
        </p:nvPicPr>
        <p:blipFill rotWithShape="1">
          <a:blip r:embed="rId16" cstate="print">
            <a:extLst>
              <a:ext uri="{BEBA8EAE-BF5A-486C-A8C5-ECC9F3942E4B}">
                <a14:imgProps xmlns:a14="http://schemas.microsoft.com/office/drawing/2010/main">
                  <a14:imgLayer r:embed="rId17">
                    <a14:imgEffect>
                      <a14:brightnessContrast bright="20000"/>
                    </a14:imgEffect>
                  </a14:imgLayer>
                </a14:imgProps>
              </a:ext>
              <a:ext uri="{28A0092B-C50C-407E-A947-70E740481C1C}">
                <a14:useLocalDpi xmlns:a14="http://schemas.microsoft.com/office/drawing/2010/main" val="0"/>
              </a:ext>
            </a:extLst>
          </a:blip>
          <a:srcRect l="7712" t="6815" r="7096" b="22074"/>
          <a:stretch/>
        </p:blipFill>
        <p:spPr>
          <a:xfrm>
            <a:off x="10483534" y="-961263"/>
            <a:ext cx="1426448" cy="1438102"/>
          </a:xfrm>
          <a:prstGeom prst="ellipse">
            <a:avLst/>
          </a:prstGeom>
        </p:spPr>
      </p:pic>
      <p:pic>
        <p:nvPicPr>
          <p:cNvPr id="16" name="Picture 15"/>
          <p:cNvPicPr>
            <a:picLocks noChangeAspect="1"/>
          </p:cNvPicPr>
          <p:nvPr/>
        </p:nvPicPr>
        <p:blipFill rotWithShape="1">
          <a:blip r:embed="rId18" cstate="print">
            <a:extLst>
              <a:ext uri="{BEBA8EAE-BF5A-486C-A8C5-ECC9F3942E4B}">
                <a14:imgProps xmlns:a14="http://schemas.microsoft.com/office/drawing/2010/main">
                  <a14:imgLayer r:embed="rId19">
                    <a14:imgEffect>
                      <a14:sharpenSoften amount="25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1031" r="4720" b="26061"/>
          <a:stretch/>
        </p:blipFill>
        <p:spPr>
          <a:xfrm>
            <a:off x="8033457" y="2050533"/>
            <a:ext cx="1438102" cy="1438102"/>
          </a:xfrm>
          <a:prstGeom prst="ellipse">
            <a:avLst/>
          </a:prstGeom>
        </p:spPr>
      </p:pic>
      <p:pic>
        <p:nvPicPr>
          <p:cNvPr id="17" name="Picture 16"/>
          <p:cNvPicPr>
            <a:picLocks noChangeAspect="1"/>
          </p:cNvPicPr>
          <p:nvPr/>
        </p:nvPicPr>
        <p:blipFill rotWithShape="1">
          <a:blip r:embed="rId20" cstate="print">
            <a:extLst>
              <a:ext uri="{BEBA8EAE-BF5A-486C-A8C5-ECC9F3942E4B}">
                <a14:imgProps xmlns:a14="http://schemas.microsoft.com/office/drawing/2010/main">
                  <a14:imgLayer r:embed="rId21">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8848" b="23879"/>
          <a:stretch/>
        </p:blipFill>
        <p:spPr>
          <a:xfrm>
            <a:off x="6799274" y="4740963"/>
            <a:ext cx="1438102" cy="1430072"/>
          </a:xfrm>
          <a:prstGeom prst="ellipse">
            <a:avLst/>
          </a:prstGeom>
        </p:spPr>
      </p:pic>
      <p:pic>
        <p:nvPicPr>
          <p:cNvPr id="18" name="Picture 17"/>
          <p:cNvPicPr>
            <a:picLocks noChangeAspect="1"/>
          </p:cNvPicPr>
          <p:nvPr/>
        </p:nvPicPr>
        <p:blipFill rotWithShape="1">
          <a:blip r:embed="rId22" cstate="print">
            <a:extLst>
              <a:ext uri="{BEBA8EAE-BF5A-486C-A8C5-ECC9F3942E4B}">
                <a14:imgProps xmlns:a14="http://schemas.microsoft.com/office/drawing/2010/main">
                  <a14:imgLayer r:embed="rId23">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6794" t="9576" r="9003" b="31031"/>
          <a:stretch/>
        </p:blipFill>
        <p:spPr>
          <a:xfrm>
            <a:off x="9758656" y="-3122114"/>
            <a:ext cx="1438102" cy="1438102"/>
          </a:xfrm>
          <a:prstGeom prst="ellipse">
            <a:avLst/>
          </a:prstGeom>
        </p:spPr>
      </p:pic>
      <p:pic>
        <p:nvPicPr>
          <p:cNvPr id="19" name="Picture 18"/>
          <p:cNvPicPr>
            <a:picLocks noChangeAspect="1"/>
          </p:cNvPicPr>
          <p:nvPr/>
        </p:nvPicPr>
        <p:blipFill rotWithShape="1">
          <a:blip r:embed="rId24" cstate="print">
            <a:extLst>
              <a:ext uri="{BEBA8EAE-BF5A-486C-A8C5-ECC9F3942E4B}">
                <a14:imgProps xmlns:a14="http://schemas.microsoft.com/office/drawing/2010/main">
                  <a14:imgLayer r:embed="rId25">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b="25697"/>
          <a:stretch/>
        </p:blipFill>
        <p:spPr>
          <a:xfrm>
            <a:off x="4602819" y="3195945"/>
            <a:ext cx="1438102" cy="1444929"/>
          </a:xfrm>
          <a:prstGeom prst="ellipse">
            <a:avLst/>
          </a:prstGeom>
        </p:spPr>
      </p:pic>
      <p:pic>
        <p:nvPicPr>
          <p:cNvPr id="20" name="Picture 19"/>
          <p:cNvPicPr>
            <a:picLocks noChangeAspect="1"/>
          </p:cNvPicPr>
          <p:nvPr/>
        </p:nvPicPr>
        <p:blipFill rotWithShape="1">
          <a:blip r:embed="rId26" cstate="print">
            <a:extLst>
              <a:ext uri="{BEBA8EAE-BF5A-486C-A8C5-ECC9F3942E4B}">
                <a14:imgProps xmlns:a14="http://schemas.microsoft.com/office/drawing/2010/main">
                  <a14:imgLayer r:embed="rId27">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3704" b="32296"/>
          <a:stretch/>
        </p:blipFill>
        <p:spPr>
          <a:xfrm>
            <a:off x="2303861" y="1529644"/>
            <a:ext cx="1438102" cy="1438102"/>
          </a:xfrm>
          <a:prstGeom prst="ellipse">
            <a:avLst/>
          </a:prstGeom>
        </p:spPr>
      </p:pic>
      <p:pic>
        <p:nvPicPr>
          <p:cNvPr id="21" name="Picture 20"/>
          <p:cNvPicPr>
            <a:picLocks noChangeAspect="1"/>
          </p:cNvPicPr>
          <p:nvPr/>
        </p:nvPicPr>
        <p:blipFill rotWithShape="1">
          <a:blip r:embed="rId28" cstate="print">
            <a:extLst>
              <a:ext uri="{BEBA8EAE-BF5A-486C-A8C5-ECC9F3942E4B}">
                <a14:imgProps xmlns:a14="http://schemas.microsoft.com/office/drawing/2010/main">
                  <a14:imgLayer r:embed="rId29">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1987" b="27051"/>
          <a:stretch/>
        </p:blipFill>
        <p:spPr>
          <a:xfrm>
            <a:off x="11486149" y="7405290"/>
            <a:ext cx="1438887" cy="1438102"/>
          </a:xfrm>
          <a:prstGeom prst="ellipse">
            <a:avLst/>
          </a:prstGeom>
        </p:spPr>
      </p:pic>
      <p:pic>
        <p:nvPicPr>
          <p:cNvPr id="22" name="Picture 21"/>
          <p:cNvPicPr>
            <a:picLocks noChangeAspect="1"/>
          </p:cNvPicPr>
          <p:nvPr/>
        </p:nvPicPr>
        <p:blipFill rotWithShape="1">
          <a:blip r:embed="rId30" cstate="print">
            <a:extLst>
              <a:ext uri="{BEBA8EAE-BF5A-486C-A8C5-ECC9F3942E4B}">
                <a14:imgProps xmlns:a14="http://schemas.microsoft.com/office/drawing/2010/main">
                  <a14:imgLayer r:embed="rId31">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2666" b="26061"/>
          <a:stretch/>
        </p:blipFill>
        <p:spPr>
          <a:xfrm>
            <a:off x="2260697" y="-931067"/>
            <a:ext cx="1438102" cy="1434655"/>
          </a:xfrm>
          <a:prstGeom prst="ellipse">
            <a:avLst/>
          </a:prstGeom>
        </p:spPr>
      </p:pic>
      <p:pic>
        <p:nvPicPr>
          <p:cNvPr id="24" name="Picture 23"/>
          <p:cNvPicPr>
            <a:picLocks noChangeAspect="1"/>
          </p:cNvPicPr>
          <p:nvPr/>
        </p:nvPicPr>
        <p:blipFill rotWithShape="1">
          <a:blip r:embed="rId32" cstate="print">
            <a:extLst>
              <a:ext uri="{BEBA8EAE-BF5A-486C-A8C5-ECC9F3942E4B}">
                <a14:imgProps xmlns:a14="http://schemas.microsoft.com/office/drawing/2010/main">
                  <a14:imgLayer r:embed="rId33">
                    <a14:imgEffect>
                      <a14:saturation sat="200000"/>
                    </a14:imgEffect>
                  </a14:imgLayer>
                </a14:imgProps>
              </a:ext>
              <a:ext uri="{28A0092B-C50C-407E-A947-70E740481C1C}">
                <a14:useLocalDpi xmlns:a14="http://schemas.microsoft.com/office/drawing/2010/main" val="0"/>
              </a:ext>
            </a:extLst>
          </a:blip>
          <a:srcRect t="19075" b="6555"/>
          <a:stretch/>
        </p:blipFill>
        <p:spPr>
          <a:xfrm>
            <a:off x="3496895" y="1854825"/>
            <a:ext cx="1438902" cy="1438102"/>
          </a:xfrm>
          <a:prstGeom prst="ellipse">
            <a:avLst/>
          </a:prstGeom>
        </p:spPr>
      </p:pic>
      <p:pic>
        <p:nvPicPr>
          <p:cNvPr id="25" name="Picture 24"/>
          <p:cNvPicPr>
            <a:picLocks noChangeAspect="1"/>
          </p:cNvPicPr>
          <p:nvPr/>
        </p:nvPicPr>
        <p:blipFill rotWithShape="1">
          <a:blip r:embed="rId34" cstate="print">
            <a:extLst>
              <a:ext uri="{BEBA8EAE-BF5A-486C-A8C5-ECC9F3942E4B}">
                <a14:imgProps xmlns:a14="http://schemas.microsoft.com/office/drawing/2010/main">
                  <a14:imgLayer r:embed="rId35">
                    <a14:imgEffect>
                      <a14:sharpenSoften amount="25000"/>
                    </a14:imgEffect>
                    <a14:imgEffect>
                      <a14:saturation sat="200000"/>
                    </a14:imgEffect>
                  </a14:imgLayer>
                </a14:imgProps>
              </a:ext>
              <a:ext uri="{28A0092B-C50C-407E-A947-70E740481C1C}">
                <a14:useLocalDpi xmlns:a14="http://schemas.microsoft.com/office/drawing/2010/main" val="0"/>
              </a:ext>
            </a:extLst>
          </a:blip>
          <a:srcRect t="20660" r="11289" b="15488"/>
          <a:stretch/>
        </p:blipFill>
        <p:spPr>
          <a:xfrm>
            <a:off x="2988355" y="135621"/>
            <a:ext cx="1438102" cy="1438102"/>
          </a:xfrm>
          <a:prstGeom prst="ellipse">
            <a:avLst/>
          </a:prstGeom>
        </p:spPr>
      </p:pic>
      <p:pic>
        <p:nvPicPr>
          <p:cNvPr id="26" name="Picture 25"/>
          <p:cNvPicPr>
            <a:picLocks noChangeAspect="1"/>
          </p:cNvPicPr>
          <p:nvPr/>
        </p:nvPicPr>
        <p:blipFill rotWithShape="1">
          <a:blip r:embed="rId36" cstate="print">
            <a:extLst>
              <a:ext uri="{BEBA8EAE-BF5A-486C-A8C5-ECC9F3942E4B}">
                <a14:imgProps xmlns:a14="http://schemas.microsoft.com/office/drawing/2010/main">
                  <a14:imgLayer r:embed="rId37">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6223" b="28148"/>
          <a:stretch/>
        </p:blipFill>
        <p:spPr>
          <a:xfrm>
            <a:off x="4113031" y="-263215"/>
            <a:ext cx="1438102" cy="1438102"/>
          </a:xfrm>
          <a:prstGeom prst="ellipse">
            <a:avLst/>
          </a:prstGeom>
        </p:spPr>
      </p:pic>
      <p:pic>
        <p:nvPicPr>
          <p:cNvPr id="27" name="Picture 26"/>
          <p:cNvPicPr>
            <a:picLocks noChangeAspect="1"/>
          </p:cNvPicPr>
          <p:nvPr/>
        </p:nvPicPr>
        <p:blipFill rotWithShape="1">
          <a:blip r:embed="rId38" cstate="print">
            <a:extLst>
              <a:ext uri="{BEBA8EAE-BF5A-486C-A8C5-ECC9F3942E4B}">
                <a14:imgProps xmlns:a14="http://schemas.microsoft.com/office/drawing/2010/main">
                  <a14:imgLayer r:embed="rId39">
                    <a14:imgEffect>
                      <a14:saturation sat="200000"/>
                    </a14:imgEffect>
                  </a14:imgLayer>
                </a14:imgProps>
              </a:ext>
              <a:ext uri="{28A0092B-C50C-407E-A947-70E740481C1C}">
                <a14:useLocalDpi xmlns:a14="http://schemas.microsoft.com/office/drawing/2010/main" val="0"/>
              </a:ext>
            </a:extLst>
          </a:blip>
          <a:srcRect l="5953" t="19370" r="4824" b="21370"/>
          <a:stretch/>
        </p:blipFill>
        <p:spPr>
          <a:xfrm>
            <a:off x="6784172" y="-2868195"/>
            <a:ext cx="1438102" cy="1438102"/>
          </a:xfrm>
          <a:prstGeom prst="ellipse">
            <a:avLst/>
          </a:prstGeom>
        </p:spPr>
      </p:pic>
      <p:pic>
        <p:nvPicPr>
          <p:cNvPr id="28" name="Picture 27"/>
          <p:cNvPicPr>
            <a:picLocks noChangeAspect="1"/>
          </p:cNvPicPr>
          <p:nvPr/>
        </p:nvPicPr>
        <p:blipFill rotWithShape="1">
          <a:blip r:embed="rId40" cstate="print">
            <a:extLst>
              <a:ext uri="{BEBA8EAE-BF5A-486C-A8C5-ECC9F3942E4B}">
                <a14:imgProps xmlns:a14="http://schemas.microsoft.com/office/drawing/2010/main">
                  <a14:imgLayer r:embed="rId41">
                    <a14:imgEffect>
                      <a14:saturation sat="200000"/>
                    </a14:imgEffect>
                  </a14:imgLayer>
                </a14:imgProps>
              </a:ext>
              <a:ext uri="{28A0092B-C50C-407E-A947-70E740481C1C}">
                <a14:useLocalDpi xmlns:a14="http://schemas.microsoft.com/office/drawing/2010/main" val="0"/>
              </a:ext>
            </a:extLst>
          </a:blip>
          <a:srcRect l="6484" t="32956" r="5890" b="10747"/>
          <a:stretch/>
        </p:blipFill>
        <p:spPr>
          <a:xfrm>
            <a:off x="7390500" y="-1761143"/>
            <a:ext cx="1438102" cy="1441499"/>
          </a:xfrm>
          <a:prstGeom prst="ellipse">
            <a:avLst/>
          </a:prstGeom>
        </p:spPr>
      </p:pic>
      <p:pic>
        <p:nvPicPr>
          <p:cNvPr id="29" name="Picture 28"/>
          <p:cNvPicPr>
            <a:picLocks noChangeAspect="1"/>
          </p:cNvPicPr>
          <p:nvPr/>
        </p:nvPicPr>
        <p:blipFill rotWithShape="1">
          <a:blip r:embed="rId42" cstate="print">
            <a:extLst>
              <a:ext uri="{BEBA8EAE-BF5A-486C-A8C5-ECC9F3942E4B}">
                <a14:imgProps xmlns:a14="http://schemas.microsoft.com/office/drawing/2010/main">
                  <a14:imgLayer r:embed="rId43">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8741" b="14223"/>
          <a:stretch/>
        </p:blipFill>
        <p:spPr>
          <a:xfrm>
            <a:off x="8167214" y="890059"/>
            <a:ext cx="1435544" cy="1438102"/>
          </a:xfrm>
          <a:prstGeom prst="ellipse">
            <a:avLst/>
          </a:prstGeom>
        </p:spPr>
      </p:pic>
      <p:pic>
        <p:nvPicPr>
          <p:cNvPr id="30" name="Picture 29"/>
          <p:cNvPicPr>
            <a:picLocks noChangeAspect="1"/>
          </p:cNvPicPr>
          <p:nvPr/>
        </p:nvPicPr>
        <p:blipFill rotWithShape="1">
          <a:blip r:embed="rId44" cstate="print">
            <a:extLst>
              <a:ext uri="{BEBA8EAE-BF5A-486C-A8C5-ECC9F3942E4B}">
                <a14:imgProps xmlns:a14="http://schemas.microsoft.com/office/drawing/2010/main">
                  <a14:imgLayer r:embed="rId45">
                    <a14:imgEffect>
                      <a14:colorTemperature colorTemp="8800"/>
                    </a14:imgEffect>
                    <a14:imgEffect>
                      <a14:brightnessContrast contrast="20000"/>
                    </a14:imgEffect>
                  </a14:imgLayer>
                </a14:imgProps>
              </a:ext>
              <a:ext uri="{28A0092B-C50C-407E-A947-70E740481C1C}">
                <a14:useLocalDpi xmlns:a14="http://schemas.microsoft.com/office/drawing/2010/main" val="0"/>
              </a:ext>
            </a:extLst>
          </a:blip>
          <a:srcRect l="6480" t="17482" r="10016" b="30222"/>
          <a:stretch/>
        </p:blipFill>
        <p:spPr>
          <a:xfrm>
            <a:off x="11597485" y="2964274"/>
            <a:ext cx="1437252" cy="1441131"/>
          </a:xfrm>
          <a:prstGeom prst="ellipse">
            <a:avLst/>
          </a:prstGeom>
        </p:spPr>
      </p:pic>
      <p:pic>
        <p:nvPicPr>
          <p:cNvPr id="31" name="Picture 30"/>
          <p:cNvPicPr>
            <a:picLocks noChangeAspect="1"/>
          </p:cNvPicPr>
          <p:nvPr/>
        </p:nvPicPr>
        <p:blipFill rotWithShape="1">
          <a:blip r:embed="rId46" cstate="print">
            <a:extLst>
              <a:ext uri="{BEBA8EAE-BF5A-486C-A8C5-ECC9F3942E4B}">
                <a14:imgProps xmlns:a14="http://schemas.microsoft.com/office/drawing/2010/main">
                  <a14:imgLayer r:embed="rId47">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6333" r="2958" b="26852"/>
          <a:stretch/>
        </p:blipFill>
        <p:spPr>
          <a:xfrm>
            <a:off x="-1106436" y="4436546"/>
            <a:ext cx="1438102" cy="1431609"/>
          </a:xfrm>
          <a:prstGeom prst="ellipse">
            <a:avLst/>
          </a:prstGeom>
        </p:spPr>
      </p:pic>
      <p:pic>
        <p:nvPicPr>
          <p:cNvPr id="32" name="Picture 31"/>
          <p:cNvPicPr>
            <a:picLocks noChangeAspect="1"/>
          </p:cNvPicPr>
          <p:nvPr/>
        </p:nvPicPr>
        <p:blipFill rotWithShape="1">
          <a:blip r:embed="rId48" cstate="print">
            <a:extLst>
              <a:ext uri="{BEBA8EAE-BF5A-486C-A8C5-ECC9F3942E4B}">
                <a14:imgProps xmlns:a14="http://schemas.microsoft.com/office/drawing/2010/main">
                  <a14:imgLayer r:embed="rId49">
                    <a14:imgEffect>
                      <a14:sharpenSoften amount="25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b="2400"/>
          <a:stretch/>
        </p:blipFill>
        <p:spPr>
          <a:xfrm>
            <a:off x="6601058" y="1693057"/>
            <a:ext cx="1438102" cy="1438102"/>
          </a:xfrm>
          <a:prstGeom prst="ellipse">
            <a:avLst/>
          </a:prstGeom>
        </p:spPr>
      </p:pic>
      <p:pic>
        <p:nvPicPr>
          <p:cNvPr id="33" name="Picture 32"/>
          <p:cNvPicPr>
            <a:picLocks noChangeAspect="1"/>
          </p:cNvPicPr>
          <p:nvPr/>
        </p:nvPicPr>
        <p:blipFill rotWithShape="1">
          <a:blip r:embed="rId50" cstate="print">
            <a:extLst>
              <a:ext uri="{BEBA8EAE-BF5A-486C-A8C5-ECC9F3942E4B}">
                <a14:imgProps xmlns:a14="http://schemas.microsoft.com/office/drawing/2010/main">
                  <a14:imgLayer r:embed="rId51">
                    <a14:imgEffect>
                      <a14:colorTemperature colorTemp="7200"/>
                    </a14:imgEffect>
                  </a14:imgLayer>
                </a14:imgProps>
              </a:ext>
              <a:ext uri="{28A0092B-C50C-407E-A947-70E740481C1C}">
                <a14:useLocalDpi xmlns:a14="http://schemas.microsoft.com/office/drawing/2010/main" val="0"/>
              </a:ext>
            </a:extLst>
          </a:blip>
          <a:srcRect t="12363" r="5977" b="17266"/>
          <a:stretch/>
        </p:blipFill>
        <p:spPr>
          <a:xfrm>
            <a:off x="5307751" y="-899177"/>
            <a:ext cx="1438101" cy="1438102"/>
          </a:xfrm>
          <a:prstGeom prst="ellipse">
            <a:avLst/>
          </a:prstGeom>
        </p:spPr>
      </p:pic>
      <p:pic>
        <p:nvPicPr>
          <p:cNvPr id="34" name="Picture 33"/>
          <p:cNvPicPr>
            <a:picLocks noChangeAspect="1"/>
          </p:cNvPicPr>
          <p:nvPr/>
        </p:nvPicPr>
        <p:blipFill rotWithShape="1">
          <a:blip r:embed="rId52" cstate="print">
            <a:extLst>
              <a:ext uri="{BEBA8EAE-BF5A-486C-A8C5-ECC9F3942E4B}">
                <a14:imgProps xmlns:a14="http://schemas.microsoft.com/office/drawing/2010/main">
                  <a14:imgLayer r:embed="rId53">
                    <a14:imgEffect>
                      <a14:sharpenSoften amount="25000"/>
                    </a14:imgEffect>
                    <a14:imgEffect>
                      <a14:saturation sat="200000"/>
                    </a14:imgEffect>
                  </a14:imgLayer>
                </a14:imgProps>
              </a:ext>
              <a:ext uri="{28A0092B-C50C-407E-A947-70E740481C1C}">
                <a14:useLocalDpi xmlns:a14="http://schemas.microsoft.com/office/drawing/2010/main" val="0"/>
              </a:ext>
            </a:extLst>
          </a:blip>
          <a:srcRect l="4393" t="18518" r="2876" b="16740"/>
          <a:stretch/>
        </p:blipFill>
        <p:spPr>
          <a:xfrm>
            <a:off x="5450006" y="13499"/>
            <a:ext cx="1437668" cy="1442117"/>
          </a:xfrm>
          <a:prstGeom prst="ellipse">
            <a:avLst/>
          </a:prstGeom>
        </p:spPr>
      </p:pic>
      <p:pic>
        <p:nvPicPr>
          <p:cNvPr id="35" name="Picture 34"/>
          <p:cNvPicPr>
            <a:picLocks noChangeAspect="1"/>
          </p:cNvPicPr>
          <p:nvPr/>
        </p:nvPicPr>
        <p:blipFill rotWithShape="1">
          <a:blip r:embed="rId54" cstate="print">
            <a:extLst>
              <a:ext uri="{BEBA8EAE-BF5A-486C-A8C5-ECC9F3942E4B}">
                <a14:imgProps xmlns:a14="http://schemas.microsoft.com/office/drawing/2010/main">
                  <a14:imgLayer r:embed="rId55">
                    <a14:imgEffect>
                      <a14:colorTemperature colorTemp="8800"/>
                    </a14:imgEffect>
                    <a14:imgEffect>
                      <a14:brightnessContrast bright="20000"/>
                    </a14:imgEffect>
                  </a14:imgLayer>
                </a14:imgProps>
              </a:ext>
              <a:ext uri="{28A0092B-C50C-407E-A947-70E740481C1C}">
                <a14:useLocalDpi xmlns:a14="http://schemas.microsoft.com/office/drawing/2010/main" val="0"/>
              </a:ext>
            </a:extLst>
          </a:blip>
          <a:srcRect b="21777"/>
          <a:stretch/>
        </p:blipFill>
        <p:spPr>
          <a:xfrm>
            <a:off x="8968593" y="-398296"/>
            <a:ext cx="1434683" cy="1443017"/>
          </a:xfrm>
          <a:prstGeom prst="ellipse">
            <a:avLst/>
          </a:prstGeom>
        </p:spPr>
      </p:pic>
      <p:pic>
        <p:nvPicPr>
          <p:cNvPr id="36" name="Picture 35"/>
          <p:cNvPicPr>
            <a:picLocks noChangeAspect="1"/>
          </p:cNvPicPr>
          <p:nvPr/>
        </p:nvPicPr>
        <p:blipFill rotWithShape="1">
          <a:blip r:embed="rId56" cstate="print">
            <a:extLst>
              <a:ext uri="{BEBA8EAE-BF5A-486C-A8C5-ECC9F3942E4B}">
                <a14:imgProps xmlns:a14="http://schemas.microsoft.com/office/drawing/2010/main">
                  <a14:imgLayer r:embed="rId57">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15522" r="11712" b="11201"/>
          <a:stretch/>
        </p:blipFill>
        <p:spPr>
          <a:xfrm rot="18526052">
            <a:off x="8055422" y="-3339173"/>
            <a:ext cx="1439874" cy="1435975"/>
          </a:xfrm>
          <a:prstGeom prst="ellipse">
            <a:avLst/>
          </a:prstGeom>
        </p:spPr>
      </p:pic>
      <p:pic>
        <p:nvPicPr>
          <p:cNvPr id="37" name="Picture 36"/>
          <p:cNvPicPr>
            <a:picLocks noChangeAspect="1"/>
          </p:cNvPicPr>
          <p:nvPr/>
        </p:nvPicPr>
        <p:blipFill rotWithShape="1">
          <a:blip r:embed="rId58" cstate="print">
            <a:extLst>
              <a:ext uri="{BEBA8EAE-BF5A-486C-A8C5-ECC9F3942E4B}">
                <a14:imgProps xmlns:a14="http://schemas.microsoft.com/office/drawing/2010/main">
                  <a14:imgLayer r:embed="rId59">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1844" t="6411" r="1624" b="13162"/>
          <a:stretch/>
        </p:blipFill>
        <p:spPr>
          <a:xfrm>
            <a:off x="12207032" y="503588"/>
            <a:ext cx="1440274" cy="1431915"/>
          </a:xfrm>
          <a:prstGeom prst="ellipse">
            <a:avLst/>
          </a:prstGeom>
        </p:spPr>
      </p:pic>
      <p:pic>
        <p:nvPicPr>
          <p:cNvPr id="38" name="Picture 37"/>
          <p:cNvPicPr>
            <a:picLocks noChangeAspect="1"/>
          </p:cNvPicPr>
          <p:nvPr/>
        </p:nvPicPr>
        <p:blipFill rotWithShape="1">
          <a:blip r:embed="rId60" cstate="print">
            <a:extLst>
              <a:ext uri="{BEBA8EAE-BF5A-486C-A8C5-ECC9F3942E4B}">
                <a14:imgProps xmlns:a14="http://schemas.microsoft.com/office/drawing/2010/main">
                  <a14:imgLayer r:embed="rId61">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4276" t="9038" r="3896" b="18519"/>
          <a:stretch/>
        </p:blipFill>
        <p:spPr>
          <a:xfrm>
            <a:off x="10637580" y="1046248"/>
            <a:ext cx="1441398" cy="1428775"/>
          </a:xfrm>
          <a:prstGeom prst="ellipse">
            <a:avLst/>
          </a:prstGeom>
        </p:spPr>
      </p:pic>
      <p:pic>
        <p:nvPicPr>
          <p:cNvPr id="39" name="Picture 38"/>
          <p:cNvPicPr>
            <a:picLocks noChangeAspect="1"/>
          </p:cNvPicPr>
          <p:nvPr/>
        </p:nvPicPr>
        <p:blipFill rotWithShape="1">
          <a:blip r:embed="rId62" cstate="print">
            <a:extLst>
              <a:ext uri="{BEBA8EAE-BF5A-486C-A8C5-ECC9F3942E4B}">
                <a14:imgProps xmlns:a14="http://schemas.microsoft.com/office/drawing/2010/main">
                  <a14:imgLayer r:embed="rId63">
                    <a14:imgEffect>
                      <a14:saturation sat="200000"/>
                    </a14:imgEffect>
                  </a14:imgLayer>
                </a14:imgProps>
              </a:ext>
              <a:ext uri="{28A0092B-C50C-407E-A947-70E740481C1C}">
                <a14:useLocalDpi xmlns:a14="http://schemas.microsoft.com/office/drawing/2010/main" val="0"/>
              </a:ext>
            </a:extLst>
          </a:blip>
          <a:srcRect t="11556" b="20888"/>
          <a:stretch/>
        </p:blipFill>
        <p:spPr>
          <a:xfrm>
            <a:off x="3573558" y="-1441775"/>
            <a:ext cx="1438102" cy="1438102"/>
          </a:xfrm>
          <a:prstGeom prst="ellipse">
            <a:avLst/>
          </a:prstGeom>
        </p:spPr>
      </p:pic>
      <p:pic>
        <p:nvPicPr>
          <p:cNvPr id="40" name="Picture 39"/>
          <p:cNvPicPr>
            <a:picLocks noChangeAspect="1"/>
          </p:cNvPicPr>
          <p:nvPr/>
        </p:nvPicPr>
        <p:blipFill rotWithShape="1">
          <a:blip r:embed="rId64" cstate="print">
            <a:extLst>
              <a:ext uri="{BEBA8EAE-BF5A-486C-A8C5-ECC9F3942E4B}">
                <a14:imgProps xmlns:a14="http://schemas.microsoft.com/office/drawing/2010/main">
                  <a14:imgLayer r:embed="rId65">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6074" b="34519"/>
          <a:stretch/>
        </p:blipFill>
        <p:spPr>
          <a:xfrm>
            <a:off x="4298523" y="880694"/>
            <a:ext cx="1438102" cy="1445608"/>
          </a:xfrm>
          <a:prstGeom prst="ellipse">
            <a:avLst/>
          </a:prstGeom>
        </p:spPr>
      </p:pic>
      <p:pic>
        <p:nvPicPr>
          <p:cNvPr id="41" name="Picture 40"/>
          <p:cNvPicPr>
            <a:picLocks noChangeAspect="1"/>
          </p:cNvPicPr>
          <p:nvPr/>
        </p:nvPicPr>
        <p:blipFill rotWithShape="1">
          <a:blip r:embed="rId66" cstate="print">
            <a:extLst>
              <a:ext uri="{BEBA8EAE-BF5A-486C-A8C5-ECC9F3942E4B}">
                <a14:imgProps xmlns:a14="http://schemas.microsoft.com/office/drawing/2010/main">
                  <a14:imgLayer r:embed="rId67">
                    <a14:imgEffect>
                      <a14:sharpenSoften amount="25000"/>
                    </a14:imgEffect>
                    <a14:imgEffect>
                      <a14:saturation sat="200000"/>
                    </a14:imgEffect>
                  </a14:imgLayer>
                </a14:imgProps>
              </a:ext>
              <a:ext uri="{28A0092B-C50C-407E-A947-70E740481C1C}">
                <a14:useLocalDpi xmlns:a14="http://schemas.microsoft.com/office/drawing/2010/main" val="0"/>
              </a:ext>
            </a:extLst>
          </a:blip>
          <a:srcRect t="9934" b="23104"/>
          <a:stretch/>
        </p:blipFill>
        <p:spPr>
          <a:xfrm>
            <a:off x="13146664" y="7217456"/>
            <a:ext cx="1438101" cy="1435622"/>
          </a:xfrm>
          <a:prstGeom prst="ellipse">
            <a:avLst/>
          </a:prstGeom>
        </p:spPr>
      </p:pic>
      <p:pic>
        <p:nvPicPr>
          <p:cNvPr id="42" name="Picture 41"/>
          <p:cNvPicPr>
            <a:picLocks noChangeAspect="1"/>
          </p:cNvPicPr>
          <p:nvPr/>
        </p:nvPicPr>
        <p:blipFill rotWithShape="1">
          <a:blip r:embed="rId68" cstate="print">
            <a:extLst>
              <a:ext uri="{BEBA8EAE-BF5A-486C-A8C5-ECC9F3942E4B}">
                <a14:imgProps xmlns:a14="http://schemas.microsoft.com/office/drawing/2010/main">
                  <a14:imgLayer r:embed="rId69">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5995" t="9037" r="5459" b="21334"/>
          <a:stretch/>
        </p:blipFill>
        <p:spPr>
          <a:xfrm>
            <a:off x="7634340" y="3179226"/>
            <a:ext cx="1436747" cy="1440880"/>
          </a:xfrm>
          <a:prstGeom prst="ellipse">
            <a:avLst/>
          </a:prstGeom>
        </p:spPr>
      </p:pic>
      <p:pic>
        <p:nvPicPr>
          <p:cNvPr id="43" name="Picture 42"/>
          <p:cNvPicPr>
            <a:picLocks noChangeAspect="1"/>
          </p:cNvPicPr>
          <p:nvPr/>
        </p:nvPicPr>
        <p:blipFill rotWithShape="1">
          <a:blip r:embed="rId70" cstate="print">
            <a:extLst>
              <a:ext uri="{28A0092B-C50C-407E-A947-70E740481C1C}">
                <a14:useLocalDpi xmlns:a14="http://schemas.microsoft.com/office/drawing/2010/main" val="0"/>
              </a:ext>
            </a:extLst>
          </a:blip>
          <a:srcRect t="9333" b="15112"/>
          <a:stretch/>
        </p:blipFill>
        <p:spPr>
          <a:xfrm>
            <a:off x="6342989" y="-1587384"/>
            <a:ext cx="1434823" cy="1439115"/>
          </a:xfrm>
          <a:prstGeom prst="ellipse">
            <a:avLst/>
          </a:prstGeom>
        </p:spPr>
      </p:pic>
      <p:pic>
        <p:nvPicPr>
          <p:cNvPr id="44" name="Picture 43"/>
          <p:cNvPicPr>
            <a:picLocks noChangeAspect="1"/>
          </p:cNvPicPr>
          <p:nvPr/>
        </p:nvPicPr>
        <p:blipFill rotWithShape="1">
          <a:blip r:embed="rId71" cstate="print">
            <a:extLst>
              <a:ext uri="{BEBA8EAE-BF5A-486C-A8C5-ECC9F3942E4B}">
                <a14:imgProps xmlns:a14="http://schemas.microsoft.com/office/drawing/2010/main">
                  <a14:imgLayer r:embed="rId72">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4081" r="3929" b="6216"/>
          <a:stretch/>
        </p:blipFill>
        <p:spPr>
          <a:xfrm>
            <a:off x="10351779" y="3427181"/>
            <a:ext cx="1439345" cy="1439449"/>
          </a:xfrm>
          <a:prstGeom prst="ellipse">
            <a:avLst/>
          </a:prstGeom>
        </p:spPr>
      </p:pic>
      <p:pic>
        <p:nvPicPr>
          <p:cNvPr id="45" name="Picture 44"/>
          <p:cNvPicPr>
            <a:picLocks noChangeAspect="1"/>
          </p:cNvPicPr>
          <p:nvPr/>
        </p:nvPicPr>
        <p:blipFill rotWithShape="1">
          <a:blip r:embed="rId73" cstate="print">
            <a:extLst>
              <a:ext uri="{BEBA8EAE-BF5A-486C-A8C5-ECC9F3942E4B}">
                <a14:imgProps xmlns:a14="http://schemas.microsoft.com/office/drawing/2010/main">
                  <a14:imgLayer r:embed="rId74">
                    <a14:imgEffect>
                      <a14:saturation sat="200000"/>
                    </a14:imgEffect>
                  </a14:imgLayer>
                </a14:imgProps>
              </a:ext>
              <a:ext uri="{28A0092B-C50C-407E-A947-70E740481C1C}">
                <a14:useLocalDpi xmlns:a14="http://schemas.microsoft.com/office/drawing/2010/main" val="0"/>
              </a:ext>
            </a:extLst>
          </a:blip>
          <a:srcRect t="3030" r="8039" b="29454"/>
          <a:stretch/>
        </p:blipFill>
        <p:spPr>
          <a:xfrm>
            <a:off x="9499704" y="508958"/>
            <a:ext cx="1443045" cy="1438244"/>
          </a:xfrm>
          <a:prstGeom prst="ellipse">
            <a:avLst/>
          </a:prstGeom>
        </p:spPr>
      </p:pic>
      <p:pic>
        <p:nvPicPr>
          <p:cNvPr id="46" name="Picture 45"/>
          <p:cNvPicPr>
            <a:picLocks noChangeAspect="1"/>
          </p:cNvPicPr>
          <p:nvPr/>
        </p:nvPicPr>
        <p:blipFill rotWithShape="1">
          <a:blip r:embed="rId75" cstate="print">
            <a:extLst>
              <a:ext uri="{BEBA8EAE-BF5A-486C-A8C5-ECC9F3942E4B}">
                <a14:imgProps xmlns:a14="http://schemas.microsoft.com/office/drawing/2010/main">
                  <a14:imgLayer r:embed="rId76">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18580" t="13697" b="16606"/>
          <a:stretch/>
        </p:blipFill>
        <p:spPr>
          <a:xfrm>
            <a:off x="8895595" y="3566463"/>
            <a:ext cx="1438102" cy="1445498"/>
          </a:xfrm>
          <a:prstGeom prst="ellipse">
            <a:avLst/>
          </a:prstGeom>
        </p:spPr>
      </p:pic>
      <p:pic>
        <p:nvPicPr>
          <p:cNvPr id="47" name="Picture 46"/>
          <p:cNvPicPr>
            <a:picLocks noChangeAspect="1"/>
          </p:cNvPicPr>
          <p:nvPr/>
        </p:nvPicPr>
        <p:blipFill rotWithShape="1">
          <a:blip r:embed="rId77" cstate="print">
            <a:extLst>
              <a:ext uri="{BEBA8EAE-BF5A-486C-A8C5-ECC9F3942E4B}">
                <a14:imgProps xmlns:a14="http://schemas.microsoft.com/office/drawing/2010/main">
                  <a14:imgLayer r:embed="rId78">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8118" b="26548"/>
          <a:stretch/>
        </p:blipFill>
        <p:spPr>
          <a:xfrm>
            <a:off x="6074346" y="3101161"/>
            <a:ext cx="1428710" cy="1445262"/>
          </a:xfrm>
          <a:prstGeom prst="ellipse">
            <a:avLst/>
          </a:prstGeom>
        </p:spPr>
      </p:pic>
      <p:pic>
        <p:nvPicPr>
          <p:cNvPr id="2" name="Picture 1"/>
          <p:cNvPicPr>
            <a:picLocks noChangeAspect="1"/>
          </p:cNvPicPr>
          <p:nvPr/>
        </p:nvPicPr>
        <p:blipFill rotWithShape="1">
          <a:blip r:embed="rId79" cstate="print">
            <a:extLst>
              <a:ext uri="{BEBA8EAE-BF5A-486C-A8C5-ECC9F3942E4B}">
                <a14:imgProps xmlns:a14="http://schemas.microsoft.com/office/drawing/2010/main">
                  <a14:imgLayer r:embed="rId80">
                    <a14:imgEffect>
                      <a14:saturation sat="200000"/>
                    </a14:imgEffect>
                  </a14:imgLayer>
                </a14:imgProps>
              </a:ext>
              <a:ext uri="{28A0092B-C50C-407E-A947-70E740481C1C}">
                <a14:useLocalDpi xmlns:a14="http://schemas.microsoft.com/office/drawing/2010/main" val="0"/>
              </a:ext>
            </a:extLst>
          </a:blip>
          <a:srcRect t="4062" b="29272"/>
          <a:stretch/>
        </p:blipFill>
        <p:spPr>
          <a:xfrm>
            <a:off x="5941908" y="4219631"/>
            <a:ext cx="1441640" cy="1439060"/>
          </a:xfrm>
          <a:prstGeom prst="ellipse">
            <a:avLst/>
          </a:prstGeom>
        </p:spPr>
      </p:pic>
      <p:pic>
        <p:nvPicPr>
          <p:cNvPr id="3" name="Picture 2"/>
          <p:cNvPicPr>
            <a:picLocks noChangeAspect="1"/>
          </p:cNvPicPr>
          <p:nvPr/>
        </p:nvPicPr>
        <p:blipFill rotWithShape="1">
          <a:blip r:embed="rId81" cstate="print">
            <a:extLst>
              <a:ext uri="{28A0092B-C50C-407E-A947-70E740481C1C}">
                <a14:useLocalDpi xmlns:a14="http://schemas.microsoft.com/office/drawing/2010/main" val="0"/>
              </a:ext>
            </a:extLst>
          </a:blip>
          <a:srcRect t="9896" b="16770"/>
          <a:stretch/>
        </p:blipFill>
        <p:spPr>
          <a:xfrm>
            <a:off x="7888774" y="4445479"/>
            <a:ext cx="1438019" cy="1440181"/>
          </a:xfrm>
          <a:prstGeom prst="ellipse">
            <a:avLst/>
          </a:prstGeom>
        </p:spPr>
      </p:pic>
      <p:pic>
        <p:nvPicPr>
          <p:cNvPr id="4" name="Picture 3"/>
          <p:cNvPicPr>
            <a:picLocks noChangeAspect="1"/>
          </p:cNvPicPr>
          <p:nvPr/>
        </p:nvPicPr>
        <p:blipFill rotWithShape="1">
          <a:blip r:embed="rId82" cstate="print">
            <a:extLst>
              <a:ext uri="{BEBA8EAE-BF5A-486C-A8C5-ECC9F3942E4B}">
                <a14:imgProps xmlns:a14="http://schemas.microsoft.com/office/drawing/2010/main">
                  <a14:imgLayer r:embed="rId83">
                    <a14:imgEffect>
                      <a14:sharpenSoften amount="25000"/>
                    </a14:imgEffect>
                    <a14:imgEffect>
                      <a14:colorTemperature colorTemp="11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15555" r="3383" b="15408"/>
          <a:stretch/>
        </p:blipFill>
        <p:spPr>
          <a:xfrm>
            <a:off x="3030439" y="3189305"/>
            <a:ext cx="1443158" cy="1458207"/>
          </a:xfrm>
          <a:prstGeom prst="ellipse">
            <a:avLst/>
          </a:prstGeom>
        </p:spPr>
      </p:pic>
      <p:pic>
        <p:nvPicPr>
          <p:cNvPr id="8" name="Picture 7"/>
          <p:cNvPicPr>
            <a:picLocks noChangeAspect="1"/>
          </p:cNvPicPr>
          <p:nvPr/>
        </p:nvPicPr>
        <p:blipFill rotWithShape="1">
          <a:blip r:embed="rId84" cstate="print">
            <a:extLst>
              <a:ext uri="{28A0092B-C50C-407E-A947-70E740481C1C}">
                <a14:useLocalDpi xmlns:a14="http://schemas.microsoft.com/office/drawing/2010/main" val="0"/>
              </a:ext>
            </a:extLst>
          </a:blip>
          <a:srcRect b="36296"/>
          <a:stretch/>
        </p:blipFill>
        <p:spPr>
          <a:xfrm>
            <a:off x="-616191" y="3169716"/>
            <a:ext cx="1432418" cy="1450390"/>
          </a:xfrm>
          <a:prstGeom prst="ellipse">
            <a:avLst/>
          </a:prstGeom>
        </p:spPr>
      </p:pic>
      <p:pic>
        <p:nvPicPr>
          <p:cNvPr id="23" name="Picture 22"/>
          <p:cNvPicPr>
            <a:picLocks noChangeAspect="1"/>
          </p:cNvPicPr>
          <p:nvPr/>
        </p:nvPicPr>
        <p:blipFill rotWithShape="1">
          <a:blip r:embed="rId85" cstate="print">
            <a:extLst>
              <a:ext uri="{BEBA8EAE-BF5A-486C-A8C5-ECC9F3942E4B}">
                <a14:imgProps xmlns:a14="http://schemas.microsoft.com/office/drawing/2010/main">
                  <a14:imgLayer r:embed="rId86">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4222" r="2519" b="21037"/>
          <a:stretch/>
        </p:blipFill>
        <p:spPr>
          <a:xfrm>
            <a:off x="280104" y="4479009"/>
            <a:ext cx="1445751" cy="1438798"/>
          </a:xfrm>
          <a:prstGeom prst="ellipse">
            <a:avLst/>
          </a:prstGeom>
        </p:spPr>
      </p:pic>
      <p:pic>
        <p:nvPicPr>
          <p:cNvPr id="48" name="Picture 47"/>
          <p:cNvPicPr>
            <a:picLocks noChangeAspect="1"/>
          </p:cNvPicPr>
          <p:nvPr/>
        </p:nvPicPr>
        <p:blipFill>
          <a:blip r:embed="rId87" cstate="print">
            <a:extLst>
              <a:ext uri="{28A0092B-C50C-407E-A947-70E740481C1C}">
                <a14:useLocalDpi xmlns:a14="http://schemas.microsoft.com/office/drawing/2010/main" val="0"/>
              </a:ext>
            </a:extLst>
          </a:blip>
          <a:stretch>
            <a:fillRect/>
          </a:stretch>
        </p:blipFill>
        <p:spPr>
          <a:xfrm>
            <a:off x="8826398" y="7341616"/>
            <a:ext cx="1719072" cy="2578608"/>
          </a:xfrm>
          <a:prstGeom prst="rect">
            <a:avLst/>
          </a:prstGeom>
        </p:spPr>
      </p:pic>
      <p:pic>
        <p:nvPicPr>
          <p:cNvPr id="49" name="Picture 48"/>
          <p:cNvPicPr>
            <a:picLocks noChangeAspect="1"/>
          </p:cNvPicPr>
          <p:nvPr/>
        </p:nvPicPr>
        <p:blipFill rotWithShape="1">
          <a:blip r:embed="rId88" cstate="print">
            <a:extLst>
              <a:ext uri="{BEBA8EAE-BF5A-486C-A8C5-ECC9F3942E4B}">
                <a14:imgProps xmlns:a14="http://schemas.microsoft.com/office/drawing/2010/main">
                  <a14:imgLayer r:embed="rId89">
                    <a14:imgEffect>
                      <a14:sharpenSoften amount="25000"/>
                    </a14:imgEffect>
                    <a14:imgEffect>
                      <a14:saturation sat="200000"/>
                    </a14:imgEffect>
                  </a14:imgLayer>
                </a14:imgProps>
              </a:ext>
              <a:ext uri="{28A0092B-C50C-407E-A947-70E740481C1C}">
                <a14:useLocalDpi xmlns:a14="http://schemas.microsoft.com/office/drawing/2010/main" val="0"/>
              </a:ext>
            </a:extLst>
          </a:blip>
          <a:srcRect l="12815" t="6223" r="3926" b="12296"/>
          <a:stretch/>
        </p:blipFill>
        <p:spPr>
          <a:xfrm>
            <a:off x="3931392" y="5592493"/>
            <a:ext cx="1439227" cy="1425771"/>
          </a:xfrm>
          <a:prstGeom prst="ellipse">
            <a:avLst/>
          </a:prstGeom>
        </p:spPr>
      </p:pic>
      <p:pic>
        <p:nvPicPr>
          <p:cNvPr id="50" name="Picture 49"/>
          <p:cNvPicPr>
            <a:picLocks noChangeAspect="1"/>
          </p:cNvPicPr>
          <p:nvPr/>
        </p:nvPicPr>
        <p:blipFill rotWithShape="1">
          <a:blip r:embed="rId90" cstate="print">
            <a:extLst>
              <a:ext uri="{BEBA8EAE-BF5A-486C-A8C5-ECC9F3942E4B}">
                <a14:imgProps xmlns:a14="http://schemas.microsoft.com/office/drawing/2010/main">
                  <a14:imgLayer r:embed="rId91">
                    <a14:imgEffect>
                      <a14:colorTemperature colorTemp="7200"/>
                    </a14:imgEffect>
                  </a14:imgLayer>
                </a14:imgProps>
              </a:ext>
              <a:ext uri="{28A0092B-C50C-407E-A947-70E740481C1C}">
                <a14:useLocalDpi xmlns:a14="http://schemas.microsoft.com/office/drawing/2010/main" val="0"/>
              </a:ext>
            </a:extLst>
          </a:blip>
          <a:srcRect l="1859" t="23548" r="1627" b="10971"/>
          <a:stretch/>
        </p:blipFill>
        <p:spPr>
          <a:xfrm>
            <a:off x="12095706" y="4537305"/>
            <a:ext cx="1437940" cy="1436672"/>
          </a:xfrm>
          <a:prstGeom prst="ellipse">
            <a:avLst/>
          </a:prstGeom>
        </p:spPr>
      </p:pic>
      <p:pic>
        <p:nvPicPr>
          <p:cNvPr id="51" name="Picture 50"/>
          <p:cNvPicPr>
            <a:picLocks noChangeAspect="1"/>
          </p:cNvPicPr>
          <p:nvPr/>
        </p:nvPicPr>
        <p:blipFill rotWithShape="1">
          <a:blip r:embed="rId92" cstate="print">
            <a:extLst>
              <a:ext uri="{BEBA8EAE-BF5A-486C-A8C5-ECC9F3942E4B}">
                <a14:imgProps xmlns:a14="http://schemas.microsoft.com/office/drawing/2010/main">
                  <a14:imgLayer r:embed="rId93">
                    <a14:imgEffect>
                      <a14:sharpenSoften amount="25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4191" t="3362" r="5302" b="28786"/>
          <a:stretch/>
        </p:blipFill>
        <p:spPr>
          <a:xfrm>
            <a:off x="9602032" y="5806812"/>
            <a:ext cx="1437361" cy="1438798"/>
          </a:xfrm>
          <a:prstGeom prst="ellipse">
            <a:avLst/>
          </a:prstGeom>
        </p:spPr>
      </p:pic>
      <p:pic>
        <p:nvPicPr>
          <p:cNvPr id="52" name="Picture 51"/>
          <p:cNvPicPr>
            <a:picLocks noChangeAspect="1"/>
          </p:cNvPicPr>
          <p:nvPr/>
        </p:nvPicPr>
        <p:blipFill rotWithShape="1">
          <a:blip r:embed="rId94" cstate="print">
            <a:extLst>
              <a:ext uri="{BEBA8EAE-BF5A-486C-A8C5-ECC9F3942E4B}">
                <a14:imgProps xmlns:a14="http://schemas.microsoft.com/office/drawing/2010/main">
                  <a14:imgLayer r:embed="rId95">
                    <a14:imgEffect>
                      <a14:sharpenSoften amount="25000"/>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9778" b="21481"/>
          <a:stretch/>
        </p:blipFill>
        <p:spPr>
          <a:xfrm>
            <a:off x="9210485" y="4826369"/>
            <a:ext cx="1451863" cy="1438798"/>
          </a:xfrm>
          <a:prstGeom prst="ellipse">
            <a:avLst/>
          </a:prstGeom>
        </p:spPr>
      </p:pic>
      <p:pic>
        <p:nvPicPr>
          <p:cNvPr id="53" name="Picture 52"/>
          <p:cNvPicPr>
            <a:picLocks noChangeAspect="1"/>
          </p:cNvPicPr>
          <p:nvPr/>
        </p:nvPicPr>
        <p:blipFill rotWithShape="1">
          <a:blip r:embed="rId96" cstate="print">
            <a:extLst>
              <a:ext uri="{BEBA8EAE-BF5A-486C-A8C5-ECC9F3942E4B}">
                <a14:imgProps xmlns:a14="http://schemas.microsoft.com/office/drawing/2010/main">
                  <a14:imgLayer r:embed="rId97">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4445" t="12296" b="24741"/>
          <a:stretch/>
        </p:blipFill>
        <p:spPr>
          <a:xfrm>
            <a:off x="-440334" y="1495706"/>
            <a:ext cx="1445987" cy="1437631"/>
          </a:xfrm>
          <a:prstGeom prst="ellipse">
            <a:avLst/>
          </a:prstGeom>
        </p:spPr>
      </p:pic>
      <p:pic>
        <p:nvPicPr>
          <p:cNvPr id="54" name="Picture 53"/>
          <p:cNvPicPr>
            <a:picLocks noChangeAspect="1"/>
          </p:cNvPicPr>
          <p:nvPr/>
        </p:nvPicPr>
        <p:blipFill rotWithShape="1">
          <a:blip r:embed="rId98" cstate="print">
            <a:extLst>
              <a:ext uri="{BEBA8EAE-BF5A-486C-A8C5-ECC9F3942E4B}">
                <a14:imgProps xmlns:a14="http://schemas.microsoft.com/office/drawing/2010/main">
                  <a14:imgLayer r:embed="rId99">
                    <a14:imgEffect>
                      <a14:colorTemperature colorTemp="7200"/>
                    </a14:imgEffect>
                  </a14:imgLayer>
                </a14:imgProps>
              </a:ext>
              <a:ext uri="{28A0092B-C50C-407E-A947-70E740481C1C}">
                <a14:useLocalDpi xmlns:a14="http://schemas.microsoft.com/office/drawing/2010/main" val="0"/>
              </a:ext>
            </a:extLst>
          </a:blip>
          <a:srcRect l="6544" t="8715" b="29541"/>
          <a:stretch/>
        </p:blipFill>
        <p:spPr>
          <a:xfrm>
            <a:off x="6544693" y="403551"/>
            <a:ext cx="1434279" cy="1438798"/>
          </a:xfrm>
          <a:prstGeom prst="ellipse">
            <a:avLst/>
          </a:prstGeom>
        </p:spPr>
      </p:pic>
      <p:pic>
        <p:nvPicPr>
          <p:cNvPr id="55" name="Picture 54"/>
          <p:cNvPicPr>
            <a:picLocks noChangeAspect="1"/>
          </p:cNvPicPr>
          <p:nvPr/>
        </p:nvPicPr>
        <p:blipFill rotWithShape="1">
          <a:blip r:embed="rId100" cstate="print">
            <a:extLst>
              <a:ext uri="{28A0092B-C50C-407E-A947-70E740481C1C}">
                <a14:useLocalDpi xmlns:a14="http://schemas.microsoft.com/office/drawing/2010/main" val="0"/>
              </a:ext>
            </a:extLst>
          </a:blip>
          <a:srcRect t="24148" r="6438" b="14667"/>
          <a:stretch/>
        </p:blipFill>
        <p:spPr>
          <a:xfrm>
            <a:off x="10966930" y="4508688"/>
            <a:ext cx="1438017" cy="1438102"/>
          </a:xfrm>
          <a:prstGeom prst="ellipse">
            <a:avLst/>
          </a:prstGeom>
        </p:spPr>
      </p:pic>
      <p:pic>
        <p:nvPicPr>
          <p:cNvPr id="56" name="Picture 55"/>
          <p:cNvPicPr>
            <a:picLocks noChangeAspect="1"/>
          </p:cNvPicPr>
          <p:nvPr/>
        </p:nvPicPr>
        <p:blipFill>
          <a:blip r:embed="rId101" cstate="print">
            <a:extLst>
              <a:ext uri="{28A0092B-C50C-407E-A947-70E740481C1C}">
                <a14:useLocalDpi xmlns:a14="http://schemas.microsoft.com/office/drawing/2010/main" val="0"/>
              </a:ext>
            </a:extLst>
          </a:blip>
          <a:stretch>
            <a:fillRect/>
          </a:stretch>
        </p:blipFill>
        <p:spPr>
          <a:xfrm>
            <a:off x="7885719" y="7488410"/>
            <a:ext cx="1719072" cy="2432304"/>
          </a:xfrm>
          <a:prstGeom prst="rect">
            <a:avLst/>
          </a:prstGeom>
        </p:spPr>
      </p:pic>
      <p:pic>
        <p:nvPicPr>
          <p:cNvPr id="57" name="Picture 56"/>
          <p:cNvPicPr>
            <a:picLocks noChangeAspect="1"/>
          </p:cNvPicPr>
          <p:nvPr/>
        </p:nvPicPr>
        <p:blipFill rotWithShape="1">
          <a:blip r:embed="rId102" cstate="print">
            <a:extLst>
              <a:ext uri="{BEBA8EAE-BF5A-486C-A8C5-ECC9F3942E4B}">
                <a14:imgProps xmlns:a14="http://schemas.microsoft.com/office/drawing/2010/main">
                  <a14:imgLayer r:embed="rId103">
                    <a14:imgEffect>
                      <a14:sharpenSoften amount="250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11208" r="9646" b="2754"/>
          <a:stretch/>
        </p:blipFill>
        <p:spPr>
          <a:xfrm>
            <a:off x="3777230" y="4287774"/>
            <a:ext cx="1440564" cy="1448373"/>
          </a:xfrm>
          <a:prstGeom prst="ellipse">
            <a:avLst/>
          </a:prstGeom>
        </p:spPr>
      </p:pic>
      <p:pic>
        <p:nvPicPr>
          <p:cNvPr id="58" name="Picture 57"/>
          <p:cNvPicPr>
            <a:picLocks noChangeAspect="1"/>
          </p:cNvPicPr>
          <p:nvPr/>
        </p:nvPicPr>
        <p:blipFill>
          <a:blip r:embed="rId104">
            <a:extLst>
              <a:ext uri="{28A0092B-C50C-407E-A947-70E740481C1C}">
                <a14:useLocalDpi xmlns:a14="http://schemas.microsoft.com/office/drawing/2010/main" val="0"/>
              </a:ext>
            </a:extLst>
          </a:blip>
          <a:stretch>
            <a:fillRect/>
          </a:stretch>
        </p:blipFill>
        <p:spPr>
          <a:xfrm>
            <a:off x="2985647" y="7496002"/>
            <a:ext cx="4716966" cy="6858000"/>
          </a:xfrm>
          <a:prstGeom prst="rect">
            <a:avLst/>
          </a:prstGeom>
        </p:spPr>
      </p:pic>
      <p:pic>
        <p:nvPicPr>
          <p:cNvPr id="59" name="Picture 58"/>
          <p:cNvPicPr>
            <a:picLocks noChangeAspect="1"/>
          </p:cNvPicPr>
          <p:nvPr/>
        </p:nvPicPr>
        <p:blipFill rotWithShape="1">
          <a:blip r:embed="rId105" cstate="print">
            <a:extLst>
              <a:ext uri="{BEBA8EAE-BF5A-486C-A8C5-ECC9F3942E4B}">
                <a14:imgProps xmlns:a14="http://schemas.microsoft.com/office/drawing/2010/main">
                  <a14:imgLayer r:embed="rId106">
                    <a14:imgEffect>
                      <a14:sharpenSoften amount="25000"/>
                    </a14:imgEffect>
                    <a14:imgEffect>
                      <a14:saturation sat="200000"/>
                    </a14:imgEffect>
                  </a14:imgLayer>
                </a14:imgProps>
              </a:ext>
              <a:ext uri="{28A0092B-C50C-407E-A947-70E740481C1C}">
                <a14:useLocalDpi xmlns:a14="http://schemas.microsoft.com/office/drawing/2010/main" val="0"/>
              </a:ext>
            </a:extLst>
          </a:blip>
          <a:srcRect t="11852" b="21630"/>
          <a:stretch/>
        </p:blipFill>
        <p:spPr>
          <a:xfrm>
            <a:off x="8084125" y="5557425"/>
            <a:ext cx="1444158" cy="1442674"/>
          </a:xfrm>
          <a:prstGeom prst="ellipse">
            <a:avLst/>
          </a:prstGeom>
        </p:spPr>
      </p:pic>
      <p:pic>
        <p:nvPicPr>
          <p:cNvPr id="60" name="Picture 59"/>
          <p:cNvPicPr>
            <a:picLocks noChangeAspect="1"/>
          </p:cNvPicPr>
          <p:nvPr/>
        </p:nvPicPr>
        <p:blipFill rotWithShape="1">
          <a:blip r:embed="rId107" cstate="print">
            <a:extLst>
              <a:ext uri="{BEBA8EAE-BF5A-486C-A8C5-ECC9F3942E4B}">
                <a14:imgProps xmlns:a14="http://schemas.microsoft.com/office/drawing/2010/main">
                  <a14:imgLayer r:embed="rId108">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l="6174" t="5777" r="4743" b="23111"/>
          <a:stretch/>
        </p:blipFill>
        <p:spPr>
          <a:xfrm>
            <a:off x="6300607" y="5656121"/>
            <a:ext cx="1445881" cy="1440521"/>
          </a:xfrm>
          <a:prstGeom prst="ellipse">
            <a:avLst/>
          </a:prstGeom>
        </p:spPr>
      </p:pic>
      <p:pic>
        <p:nvPicPr>
          <p:cNvPr id="61" name="Picture 60"/>
          <p:cNvPicPr>
            <a:picLocks noChangeAspect="1"/>
          </p:cNvPicPr>
          <p:nvPr/>
        </p:nvPicPr>
        <p:blipFill rotWithShape="1">
          <a:blip r:embed="rId109" cstate="print">
            <a:extLst>
              <a:ext uri="{28A0092B-C50C-407E-A947-70E740481C1C}">
                <a14:useLocalDpi xmlns:a14="http://schemas.microsoft.com/office/drawing/2010/main" val="0"/>
              </a:ext>
            </a:extLst>
          </a:blip>
          <a:srcRect t="18331" b="15653"/>
          <a:stretch/>
        </p:blipFill>
        <p:spPr>
          <a:xfrm>
            <a:off x="4935797" y="4752504"/>
            <a:ext cx="1442727" cy="1441245"/>
          </a:xfrm>
          <a:prstGeom prst="ellipse">
            <a:avLst/>
          </a:prstGeom>
        </p:spPr>
      </p:pic>
      <p:pic>
        <p:nvPicPr>
          <p:cNvPr id="62" name="Picture 61"/>
          <p:cNvPicPr>
            <a:picLocks noChangeAspect="1"/>
          </p:cNvPicPr>
          <p:nvPr/>
        </p:nvPicPr>
        <p:blipFill rotWithShape="1">
          <a:blip r:embed="rId110" cstate="print">
            <a:extLst>
              <a:ext uri="{BEBA8EAE-BF5A-486C-A8C5-ECC9F3942E4B}">
                <a14:imgProps xmlns:a14="http://schemas.microsoft.com/office/drawing/2010/main">
                  <a14:imgLayer r:embed="rId111">
                    <a14:imgEffect>
                      <a14:sharpenSoften amount="25000"/>
                    </a14:imgEffect>
                    <a14:imgEffect>
                      <a14:colorTemperature colorTemp="7200"/>
                    </a14:imgEffect>
                    <a14:imgEffect>
                      <a14:brightnessContrast bright="20000" contrast="40000"/>
                    </a14:imgEffect>
                  </a14:imgLayer>
                </a14:imgProps>
              </a:ext>
              <a:ext uri="{28A0092B-C50C-407E-A947-70E740481C1C}">
                <a14:useLocalDpi xmlns:a14="http://schemas.microsoft.com/office/drawing/2010/main" val="0"/>
              </a:ext>
            </a:extLst>
          </a:blip>
          <a:srcRect l="4855" t="21344" b="8392"/>
          <a:stretch/>
        </p:blipFill>
        <p:spPr>
          <a:xfrm>
            <a:off x="2793278" y="5046872"/>
            <a:ext cx="1445035" cy="1435450"/>
          </a:xfrm>
          <a:prstGeom prst="ellipse">
            <a:avLst/>
          </a:prstGeom>
        </p:spPr>
      </p:pic>
      <p:pic>
        <p:nvPicPr>
          <p:cNvPr id="63" name="Picture 62"/>
          <p:cNvPicPr>
            <a:picLocks noChangeAspect="1"/>
          </p:cNvPicPr>
          <p:nvPr/>
        </p:nvPicPr>
        <p:blipFill rotWithShape="1">
          <a:blip r:embed="rId112" cstate="print">
            <a:extLst>
              <a:ext uri="{BEBA8EAE-BF5A-486C-A8C5-ECC9F3942E4B}">
                <a14:imgProps xmlns:a14="http://schemas.microsoft.com/office/drawing/2010/main">
                  <a14:imgLayer r:embed="rId113">
                    <a14:imgEffect>
                      <a14:colorTemperature colorTemp="7200"/>
                    </a14:imgEffect>
                    <a14:imgEffect>
                      <a14:brightnessContrast bright="40000" contrast="20000"/>
                    </a14:imgEffect>
                  </a14:imgLayer>
                </a14:imgProps>
              </a:ext>
              <a:ext uri="{28A0092B-C50C-407E-A947-70E740481C1C}">
                <a14:useLocalDpi xmlns:a14="http://schemas.microsoft.com/office/drawing/2010/main" val="0"/>
              </a:ext>
            </a:extLst>
          </a:blip>
          <a:srcRect l="5271" t="25145" r="2772"/>
          <a:stretch/>
        </p:blipFill>
        <p:spPr>
          <a:xfrm>
            <a:off x="-469505" y="-1400380"/>
            <a:ext cx="1445096" cy="1429833"/>
          </a:xfrm>
          <a:prstGeom prst="ellipse">
            <a:avLst/>
          </a:prstGeom>
        </p:spPr>
      </p:pic>
      <p:pic>
        <p:nvPicPr>
          <p:cNvPr id="64" name="Picture 63"/>
          <p:cNvPicPr>
            <a:picLocks noChangeAspect="1"/>
          </p:cNvPicPr>
          <p:nvPr/>
        </p:nvPicPr>
        <p:blipFill rotWithShape="1">
          <a:blip r:embed="rId114" cstate="print">
            <a:extLst>
              <a:ext uri="{BEBA8EAE-BF5A-486C-A8C5-ECC9F3942E4B}">
                <a14:imgProps xmlns:a14="http://schemas.microsoft.com/office/drawing/2010/main">
                  <a14:imgLayer r:embed="rId115">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4388" b="27932"/>
          <a:stretch/>
        </p:blipFill>
        <p:spPr>
          <a:xfrm>
            <a:off x="11036942" y="5560293"/>
            <a:ext cx="1443746" cy="1436937"/>
          </a:xfrm>
          <a:prstGeom prst="ellipse">
            <a:avLst/>
          </a:prstGeom>
        </p:spPr>
      </p:pic>
      <p:pic>
        <p:nvPicPr>
          <p:cNvPr id="65" name="Picture 64"/>
          <p:cNvPicPr>
            <a:picLocks noChangeAspect="1"/>
          </p:cNvPicPr>
          <p:nvPr/>
        </p:nvPicPr>
        <p:blipFill rotWithShape="1">
          <a:blip r:embed="rId116" cstate="print">
            <a:extLst>
              <a:ext uri="{BEBA8EAE-BF5A-486C-A8C5-ECC9F3942E4B}">
                <a14:imgProps xmlns:a14="http://schemas.microsoft.com/office/drawing/2010/main">
                  <a14:imgLayer r:embed="rId117">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16888" b="15407"/>
          <a:stretch/>
        </p:blipFill>
        <p:spPr>
          <a:xfrm>
            <a:off x="-1093150" y="-102001"/>
            <a:ext cx="1439592" cy="1445178"/>
          </a:xfrm>
          <a:prstGeom prst="ellipse">
            <a:avLst/>
          </a:prstGeom>
        </p:spPr>
      </p:pic>
    </p:spTree>
    <p:extLst>
      <p:ext uri="{BB962C8B-B14F-4D97-AF65-F5344CB8AC3E}">
        <p14:creationId xmlns:p14="http://schemas.microsoft.com/office/powerpoint/2010/main" val="835214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2885" y="145292"/>
            <a:ext cx="1438102" cy="1438102"/>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 name="Picture 4"/>
          <p:cNvPicPr>
            <a:picLocks noChangeAspect="1"/>
          </p:cNvPicPr>
          <p:nvPr/>
        </p:nvPicPr>
        <p:blipFill rotWithShape="1">
          <a:blip r:embed="rId2" cstate="print">
            <a:extLst>
              <a:ext uri="{BEBA8EAE-BF5A-486C-A8C5-ECC9F3942E4B}">
                <a14:imgProps xmlns:a14="http://schemas.microsoft.com/office/drawing/2010/main">
                  <a14:imgLayer r:embed="rId3">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29922" b="14225"/>
          <a:stretch/>
        </p:blipFill>
        <p:spPr>
          <a:xfrm>
            <a:off x="14940445" y="2870729"/>
            <a:ext cx="1438102" cy="1438102"/>
          </a:xfrm>
          <a:prstGeom prst="ellipse">
            <a:avLst/>
          </a:prstGeom>
        </p:spPr>
      </p:pic>
      <p:pic>
        <p:nvPicPr>
          <p:cNvPr id="8" name="Picture 7"/>
          <p:cNvPicPr>
            <a:picLocks noChangeAspect="1"/>
          </p:cNvPicPr>
          <p:nvPr/>
        </p:nvPicPr>
        <p:blipFill rotWithShape="1">
          <a:blip r:embed="rId4" cstate="print">
            <a:extLst>
              <a:ext uri="{BEBA8EAE-BF5A-486C-A8C5-ECC9F3942E4B}">
                <a14:imgProps xmlns:a14="http://schemas.microsoft.com/office/drawing/2010/main">
                  <a14:imgLayer r:embed="rId5">
                    <a14:imgEffect>
                      <a14:colorTemperature colorTemp="7200"/>
                    </a14:imgEffect>
                  </a14:imgLayer>
                </a14:imgProps>
              </a:ext>
              <a:ext uri="{28A0092B-C50C-407E-A947-70E740481C1C}">
                <a14:useLocalDpi xmlns:a14="http://schemas.microsoft.com/office/drawing/2010/main" val="0"/>
              </a:ext>
            </a:extLst>
          </a:blip>
          <a:srcRect l="3926" t="6075" r="4222" b="6815"/>
          <a:stretch/>
        </p:blipFill>
        <p:spPr>
          <a:xfrm>
            <a:off x="14495787" y="5895363"/>
            <a:ext cx="1437917" cy="1438102"/>
          </a:xfrm>
          <a:prstGeom prst="ellipse">
            <a:avLst/>
          </a:prstGeom>
        </p:spPr>
      </p:pic>
      <p:pic>
        <p:nvPicPr>
          <p:cNvPr id="9" name="Picture 8"/>
          <p:cNvPicPr>
            <a:picLocks noChangeAspect="1"/>
          </p:cNvPicPr>
          <p:nvPr/>
        </p:nvPicPr>
        <p:blipFill rotWithShape="1">
          <a:blip r:embed="rId6" cstate="print">
            <a:extLst>
              <a:ext uri="{BEBA8EAE-BF5A-486C-A8C5-ECC9F3942E4B}">
                <a14:imgProps xmlns:a14="http://schemas.microsoft.com/office/drawing/2010/main">
                  <a14:imgLayer r:embed="rId7">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6008" b="18734"/>
          <a:stretch/>
        </p:blipFill>
        <p:spPr>
          <a:xfrm>
            <a:off x="9958087" y="5746933"/>
            <a:ext cx="1435625" cy="1438102"/>
          </a:xfrm>
          <a:prstGeom prst="ellipse">
            <a:avLst/>
          </a:prstGeom>
        </p:spPr>
      </p:pic>
      <p:pic>
        <p:nvPicPr>
          <p:cNvPr id="10" name="Picture 9"/>
          <p:cNvPicPr>
            <a:picLocks noChangeAspect="1"/>
          </p:cNvPicPr>
          <p:nvPr/>
        </p:nvPicPr>
        <p:blipFill rotWithShape="1">
          <a:blip r:embed="rId8" cstate="print">
            <a:extLst>
              <a:ext uri="{BEBA8EAE-BF5A-486C-A8C5-ECC9F3942E4B}">
                <a14:imgProps xmlns:a14="http://schemas.microsoft.com/office/drawing/2010/main">
                  <a14:imgLayer r:embed="rId9">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15767" b="9418"/>
          <a:stretch/>
        </p:blipFill>
        <p:spPr>
          <a:xfrm>
            <a:off x="12814840" y="5629756"/>
            <a:ext cx="1437303" cy="1438102"/>
          </a:xfrm>
          <a:prstGeom prst="ellipse">
            <a:avLst/>
          </a:prstGeom>
        </p:spPr>
      </p:pic>
      <p:pic>
        <p:nvPicPr>
          <p:cNvPr id="11" name="Picture 10"/>
          <p:cNvPicPr>
            <a:picLocks noChangeAspect="1"/>
          </p:cNvPicPr>
          <p:nvPr/>
        </p:nvPicPr>
        <p:blipFill rotWithShape="1">
          <a:blip r:embed="rId10" cstate="print">
            <a:extLst>
              <a:ext uri="{BEBA8EAE-BF5A-486C-A8C5-ECC9F3942E4B}">
                <a14:imgProps xmlns:a14="http://schemas.microsoft.com/office/drawing/2010/main">
                  <a14:imgLayer r:embed="rId11">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b="22545"/>
          <a:stretch/>
        </p:blipFill>
        <p:spPr>
          <a:xfrm>
            <a:off x="11315538" y="5078489"/>
            <a:ext cx="1436050" cy="1430726"/>
          </a:xfrm>
          <a:prstGeom prst="ellipse">
            <a:avLst/>
          </a:prstGeom>
        </p:spPr>
      </p:pic>
      <p:pic>
        <p:nvPicPr>
          <p:cNvPr id="12" name="Picture 11"/>
          <p:cNvPicPr>
            <a:picLocks noChangeAspect="1"/>
          </p:cNvPicPr>
          <p:nvPr/>
        </p:nvPicPr>
        <p:blipFill rotWithShape="1">
          <a:blip r:embed="rId12" cstate="print">
            <a:extLst>
              <a:ext uri="{BEBA8EAE-BF5A-486C-A8C5-ECC9F3942E4B}">
                <a14:imgProps xmlns:a14="http://schemas.microsoft.com/office/drawing/2010/main">
                  <a14:imgLayer r:embed="rId13">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2363" b="19831"/>
          <a:stretch/>
        </p:blipFill>
        <p:spPr>
          <a:xfrm>
            <a:off x="12388178" y="2821169"/>
            <a:ext cx="1435554" cy="1438102"/>
          </a:xfrm>
          <a:prstGeom prst="ellipse">
            <a:avLst/>
          </a:prstGeom>
        </p:spPr>
      </p:pic>
      <p:pic>
        <p:nvPicPr>
          <p:cNvPr id="13" name="Picture 12"/>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793880" y="7268901"/>
            <a:ext cx="4632230" cy="6858000"/>
          </a:xfrm>
          <a:prstGeom prst="rect">
            <a:avLst/>
          </a:prstGeom>
        </p:spPr>
      </p:pic>
      <p:pic>
        <p:nvPicPr>
          <p:cNvPr id="14" name="Picture 13"/>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333872" y="7268901"/>
            <a:ext cx="5143500" cy="6858000"/>
          </a:xfrm>
          <a:prstGeom prst="rect">
            <a:avLst/>
          </a:prstGeom>
        </p:spPr>
      </p:pic>
      <p:pic>
        <p:nvPicPr>
          <p:cNvPr id="15" name="Picture 14"/>
          <p:cNvPicPr>
            <a:picLocks noChangeAspect="1"/>
          </p:cNvPicPr>
          <p:nvPr/>
        </p:nvPicPr>
        <p:blipFill rotWithShape="1">
          <a:blip r:embed="rId16" cstate="print">
            <a:extLst>
              <a:ext uri="{BEBA8EAE-BF5A-486C-A8C5-ECC9F3942E4B}">
                <a14:imgProps xmlns:a14="http://schemas.microsoft.com/office/drawing/2010/main">
                  <a14:imgLayer r:embed="rId17">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8741" r="4074" b="24889"/>
          <a:stretch/>
        </p:blipFill>
        <p:spPr>
          <a:xfrm>
            <a:off x="12276216" y="503085"/>
            <a:ext cx="1422296" cy="1438102"/>
          </a:xfrm>
          <a:prstGeom prst="ellipse">
            <a:avLst/>
          </a:prstGeom>
        </p:spPr>
      </p:pic>
      <p:pic>
        <p:nvPicPr>
          <p:cNvPr id="17" name="Picture 16"/>
          <p:cNvPicPr>
            <a:picLocks noChangeAspect="1"/>
          </p:cNvPicPr>
          <p:nvPr/>
        </p:nvPicPr>
        <p:blipFill rotWithShape="1">
          <a:blip r:embed="rId18" cstate="print">
            <a:extLst>
              <a:ext uri="{BEBA8EAE-BF5A-486C-A8C5-ECC9F3942E4B}">
                <a14:imgProps xmlns:a14="http://schemas.microsoft.com/office/drawing/2010/main">
                  <a14:imgLayer r:embed="rId19">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3109" r="5161" b="28002"/>
          <a:stretch/>
        </p:blipFill>
        <p:spPr>
          <a:xfrm>
            <a:off x="9955610" y="4308831"/>
            <a:ext cx="1438102" cy="1438102"/>
          </a:xfrm>
          <a:prstGeom prst="ellipse">
            <a:avLst/>
          </a:prstGeom>
        </p:spPr>
      </p:pic>
      <p:pic>
        <p:nvPicPr>
          <p:cNvPr id="19" name="Picture 18"/>
          <p:cNvPicPr>
            <a:picLocks noChangeAspect="1"/>
          </p:cNvPicPr>
          <p:nvPr/>
        </p:nvPicPr>
        <p:blipFill rotWithShape="1">
          <a:blip r:embed="rId20" cstate="print">
            <a:extLst>
              <a:ext uri="{BEBA8EAE-BF5A-486C-A8C5-ECC9F3942E4B}">
                <a14:imgProps xmlns:a14="http://schemas.microsoft.com/office/drawing/2010/main">
                  <a14:imgLayer r:embed="rId21">
                    <a14:imgEffect>
                      <a14:saturation sat="200000"/>
                    </a14:imgEffect>
                  </a14:imgLayer>
                </a14:imgProps>
              </a:ext>
              <a:ext uri="{28A0092B-C50C-407E-A947-70E740481C1C}">
                <a14:useLocalDpi xmlns:a14="http://schemas.microsoft.com/office/drawing/2010/main" val="0"/>
              </a:ext>
            </a:extLst>
          </a:blip>
          <a:srcRect b="32000"/>
          <a:stretch/>
        </p:blipFill>
        <p:spPr>
          <a:xfrm>
            <a:off x="12079512" y="4046360"/>
            <a:ext cx="1443761" cy="1438102"/>
          </a:xfrm>
          <a:prstGeom prst="ellipse">
            <a:avLst/>
          </a:prstGeom>
        </p:spPr>
      </p:pic>
      <p:pic>
        <p:nvPicPr>
          <p:cNvPr id="20" name="Picture 19"/>
          <p:cNvPicPr>
            <a:picLocks noChangeAspect="1"/>
          </p:cNvPicPr>
          <p:nvPr/>
        </p:nvPicPr>
        <p:blipFill rotWithShape="1">
          <a:blip r:embed="rId22" cstate="print">
            <a:extLst>
              <a:ext uri="{BEBA8EAE-BF5A-486C-A8C5-ECC9F3942E4B}">
                <a14:imgProps xmlns:a14="http://schemas.microsoft.com/office/drawing/2010/main">
                  <a14:imgLayer r:embed="rId23">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l="21287" t="27031" b="24484"/>
          <a:stretch/>
        </p:blipFill>
        <p:spPr>
          <a:xfrm>
            <a:off x="10456871" y="0"/>
            <a:ext cx="1443194" cy="1438102"/>
          </a:xfrm>
          <a:prstGeom prst="ellipse">
            <a:avLst/>
          </a:prstGeom>
        </p:spPr>
      </p:pic>
      <p:pic>
        <p:nvPicPr>
          <p:cNvPr id="21" name="Picture 20"/>
          <p:cNvPicPr>
            <a:picLocks noChangeAspect="1"/>
          </p:cNvPicPr>
          <p:nvPr/>
        </p:nvPicPr>
        <p:blipFill rotWithShape="1">
          <a:blip r:embed="rId24" cstate="print">
            <a:extLst>
              <a:ext uri="{28A0092B-C50C-407E-A947-70E740481C1C}">
                <a14:useLocalDpi xmlns:a14="http://schemas.microsoft.com/office/drawing/2010/main" val="0"/>
              </a:ext>
            </a:extLst>
          </a:blip>
          <a:srcRect t="6871" b="35727"/>
          <a:stretch/>
        </p:blipFill>
        <p:spPr>
          <a:xfrm>
            <a:off x="10767456" y="3182015"/>
            <a:ext cx="1438102" cy="1438102"/>
          </a:xfrm>
          <a:prstGeom prst="ellipse">
            <a:avLst/>
          </a:prstGeom>
        </p:spPr>
      </p:pic>
      <p:pic>
        <p:nvPicPr>
          <p:cNvPr id="22" name="Picture 21"/>
          <p:cNvPicPr>
            <a:picLocks noChangeAspect="1"/>
          </p:cNvPicPr>
          <p:nvPr/>
        </p:nvPicPr>
        <p:blipFill rotWithShape="1">
          <a:blip r:embed="rId25" cstate="print">
            <a:extLst>
              <a:ext uri="{BEBA8EAE-BF5A-486C-A8C5-ECC9F3942E4B}">
                <a14:imgProps xmlns:a14="http://schemas.microsoft.com/office/drawing/2010/main">
                  <a14:imgLayer r:embed="rId26">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8101" r="6048" b="17130"/>
          <a:stretch/>
        </p:blipFill>
        <p:spPr>
          <a:xfrm>
            <a:off x="11557165" y="1595978"/>
            <a:ext cx="1438102" cy="1438102"/>
          </a:xfrm>
          <a:prstGeom prst="ellipse">
            <a:avLst/>
          </a:prstGeom>
        </p:spPr>
      </p:pic>
      <p:pic>
        <p:nvPicPr>
          <p:cNvPr id="23" name="Picture 22"/>
          <p:cNvPicPr>
            <a:picLocks noChangeAspect="1"/>
          </p:cNvPicPr>
          <p:nvPr/>
        </p:nvPicPr>
        <p:blipFill rotWithShape="1">
          <a:blip r:embed="rId27" cstate="print">
            <a:extLst>
              <a:ext uri="{BEBA8EAE-BF5A-486C-A8C5-ECC9F3942E4B}">
                <a14:imgProps xmlns:a14="http://schemas.microsoft.com/office/drawing/2010/main">
                  <a14:imgLayer r:embed="rId28">
                    <a14:imgEffect>
                      <a14:saturation sat="200000"/>
                    </a14:imgEffect>
                    <a14:imgEffect>
                      <a14:brightnessContrast bright="20000" contrast="40000"/>
                    </a14:imgEffect>
                  </a14:imgLayer>
                </a14:imgProps>
              </a:ext>
              <a:ext uri="{28A0092B-C50C-407E-A947-70E740481C1C}">
                <a14:useLocalDpi xmlns:a14="http://schemas.microsoft.com/office/drawing/2010/main" val="0"/>
              </a:ext>
            </a:extLst>
          </a:blip>
          <a:srcRect t="7087" b="14094"/>
          <a:stretch/>
        </p:blipFill>
        <p:spPr>
          <a:xfrm>
            <a:off x="10123440" y="1336672"/>
            <a:ext cx="1433725" cy="1437578"/>
          </a:xfrm>
          <a:prstGeom prst="ellipse">
            <a:avLst/>
          </a:prstGeom>
        </p:spPr>
      </p:pic>
      <p:pic>
        <p:nvPicPr>
          <p:cNvPr id="24" name="Picture 23"/>
          <p:cNvPicPr>
            <a:picLocks noChangeAspect="1"/>
          </p:cNvPicPr>
          <p:nvPr/>
        </p:nvPicPr>
        <p:blipFill rotWithShape="1">
          <a:blip r:embed="rId29">
            <a:extLst>
              <a:ext uri="{BEBA8EAE-BF5A-486C-A8C5-ECC9F3942E4B}">
                <a14:imgProps xmlns:a14="http://schemas.microsoft.com/office/drawing/2010/main">
                  <a14:imgLayer r:embed="rId30">
                    <a14:imgEffect>
                      <a14:sharpenSoften amount="25000"/>
                    </a14:imgEffect>
                    <a14:imgEffect>
                      <a14:colorTemperature colorTemp="7200"/>
                    </a14:imgEffect>
                    <a14:imgEffect>
                      <a14:saturation sat="300000"/>
                    </a14:imgEffect>
                    <a14:imgEffect>
                      <a14:brightnessContrast bright="20000" contrast="20000"/>
                    </a14:imgEffect>
                  </a14:imgLayer>
                </a14:imgProps>
              </a:ext>
              <a:ext uri="{28A0092B-C50C-407E-A947-70E740481C1C}">
                <a14:useLocalDpi xmlns:a14="http://schemas.microsoft.com/office/drawing/2010/main" val="0"/>
              </a:ext>
            </a:extLst>
          </a:blip>
          <a:srcRect l="3099" b="27068"/>
          <a:stretch/>
        </p:blipFill>
        <p:spPr>
          <a:xfrm>
            <a:off x="4755600" y="7923532"/>
            <a:ext cx="3640232" cy="3773532"/>
          </a:xfrm>
          <a:prstGeom prst="rect">
            <a:avLst/>
          </a:prstGeom>
        </p:spPr>
      </p:pic>
      <p:pic>
        <p:nvPicPr>
          <p:cNvPr id="25" name="Picture 24"/>
          <p:cNvPicPr>
            <a:picLocks noChangeAspect="1"/>
          </p:cNvPicPr>
          <p:nvPr/>
        </p:nvPicPr>
        <p:blipFill rotWithShape="1">
          <a:blip r:embed="rId31" cstate="print">
            <a:extLst>
              <a:ext uri="{BEBA8EAE-BF5A-486C-A8C5-ECC9F3942E4B}">
                <a14:imgProps xmlns:a14="http://schemas.microsoft.com/office/drawing/2010/main">
                  <a14:imgLayer r:embed="rId32">
                    <a14:imgEffect>
                      <a14:colorTemperature colorTemp="7200"/>
                    </a14:imgEffect>
                  </a14:imgLayer>
                </a14:imgProps>
              </a:ext>
              <a:ext uri="{28A0092B-C50C-407E-A947-70E740481C1C}">
                <a14:useLocalDpi xmlns:a14="http://schemas.microsoft.com/office/drawing/2010/main" val="0"/>
              </a:ext>
            </a:extLst>
          </a:blip>
          <a:srcRect l="3868" t="1141" b="20043"/>
          <a:stretch/>
        </p:blipFill>
        <p:spPr>
          <a:xfrm>
            <a:off x="15477372" y="935065"/>
            <a:ext cx="1438102" cy="1441034"/>
          </a:xfrm>
          <a:prstGeom prst="ellipse">
            <a:avLst/>
          </a:prstGeom>
        </p:spPr>
      </p:pic>
      <p:pic>
        <p:nvPicPr>
          <p:cNvPr id="26" name="Picture 25"/>
          <p:cNvPicPr>
            <a:picLocks noChangeAspect="1"/>
          </p:cNvPicPr>
          <p:nvPr/>
        </p:nvPicPr>
        <p:blipFill rotWithShape="1">
          <a:blip r:embed="rId33" cstate="print">
            <a:extLst>
              <a:ext uri="{BEBA8EAE-BF5A-486C-A8C5-ECC9F3942E4B}">
                <a14:imgProps xmlns:a14="http://schemas.microsoft.com/office/drawing/2010/main">
                  <a14:imgLayer r:embed="rId34">
                    <a14:imgEffect>
                      <a14:saturation sat="200000"/>
                    </a14:imgEffect>
                  </a14:imgLayer>
                </a14:imgProps>
              </a:ext>
              <a:ext uri="{28A0092B-C50C-407E-A947-70E740481C1C}">
                <a14:useLocalDpi xmlns:a14="http://schemas.microsoft.com/office/drawing/2010/main" val="0"/>
              </a:ext>
            </a:extLst>
          </a:blip>
          <a:srcRect t="6934" b="18103"/>
          <a:stretch/>
        </p:blipFill>
        <p:spPr>
          <a:xfrm>
            <a:off x="14495134" y="-3346801"/>
            <a:ext cx="1438102" cy="1441018"/>
          </a:xfrm>
          <a:prstGeom prst="ellipse">
            <a:avLst/>
          </a:prstGeom>
        </p:spPr>
      </p:pic>
      <p:pic>
        <p:nvPicPr>
          <p:cNvPr id="27" name="Picture 26"/>
          <p:cNvPicPr>
            <a:picLocks noChangeAspect="1"/>
          </p:cNvPicPr>
          <p:nvPr/>
        </p:nvPicPr>
        <p:blipFill rotWithShape="1">
          <a:blip r:embed="rId35" cstate="print">
            <a:extLst>
              <a:ext uri="{BEBA8EAE-BF5A-486C-A8C5-ECC9F3942E4B}">
                <a14:imgProps xmlns:a14="http://schemas.microsoft.com/office/drawing/2010/main">
                  <a14:imgLayer r:embed="rId36">
                    <a14:imgEffect>
                      <a14:sharpenSoften amount="25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24148" b="10815"/>
          <a:stretch/>
        </p:blipFill>
        <p:spPr>
          <a:xfrm>
            <a:off x="9598662" y="-2289448"/>
            <a:ext cx="1438102" cy="1438102"/>
          </a:xfrm>
          <a:prstGeom prst="ellipse">
            <a:avLst/>
          </a:prstGeom>
        </p:spPr>
      </p:pic>
      <p:pic>
        <p:nvPicPr>
          <p:cNvPr id="28" name="Picture 27"/>
          <p:cNvPicPr>
            <a:picLocks noChangeAspect="1"/>
          </p:cNvPicPr>
          <p:nvPr/>
        </p:nvPicPr>
        <p:blipFill>
          <a:blip r:embed="rId37">
            <a:extLst>
              <a:ext uri="{28A0092B-C50C-407E-A947-70E740481C1C}">
                <a14:useLocalDpi xmlns:a14="http://schemas.microsoft.com/office/drawing/2010/main" val="0"/>
              </a:ext>
            </a:extLst>
          </a:blip>
          <a:stretch>
            <a:fillRect/>
          </a:stretch>
        </p:blipFill>
        <p:spPr>
          <a:xfrm>
            <a:off x="8525593" y="7625818"/>
            <a:ext cx="7162800" cy="5257800"/>
          </a:xfrm>
          <a:prstGeom prst="rect">
            <a:avLst/>
          </a:prstGeom>
        </p:spPr>
      </p:pic>
      <p:pic>
        <p:nvPicPr>
          <p:cNvPr id="29" name="Picture 28"/>
          <p:cNvPicPr>
            <a:picLocks noChangeAspect="1"/>
          </p:cNvPicPr>
          <p:nvPr/>
        </p:nvPicPr>
        <p:blipFill rotWithShape="1">
          <a:blip r:embed="rId38" cstate="print">
            <a:extLst>
              <a:ext uri="{BEBA8EAE-BF5A-486C-A8C5-ECC9F3942E4B}">
                <a14:imgProps xmlns:a14="http://schemas.microsoft.com/office/drawing/2010/main">
                  <a14:imgLayer r:embed="rId39">
                    <a14:imgEffect>
                      <a14:sharpenSoften amount="25000"/>
                    </a14:imgEffect>
                    <a14:imgEffect>
                      <a14:colorTemperature colorTemp="8800"/>
                    </a14:imgEffect>
                    <a14:imgEffect>
                      <a14:brightnessContrast bright="20000"/>
                    </a14:imgEffect>
                  </a14:imgLayer>
                </a14:imgProps>
              </a:ext>
              <a:ext uri="{28A0092B-C50C-407E-A947-70E740481C1C}">
                <a14:useLocalDpi xmlns:a14="http://schemas.microsoft.com/office/drawing/2010/main" val="0"/>
              </a:ext>
            </a:extLst>
          </a:blip>
          <a:srcRect l="12899" r="10284"/>
          <a:stretch/>
        </p:blipFill>
        <p:spPr>
          <a:xfrm>
            <a:off x="8491919" y="-2662087"/>
            <a:ext cx="1438102" cy="1438102"/>
          </a:xfrm>
          <a:prstGeom prst="ellipse">
            <a:avLst/>
          </a:prstGeom>
        </p:spPr>
      </p:pic>
      <p:pic>
        <p:nvPicPr>
          <p:cNvPr id="30" name="Picture 29"/>
          <p:cNvPicPr>
            <a:picLocks noChangeAspect="1"/>
          </p:cNvPicPr>
          <p:nvPr/>
        </p:nvPicPr>
        <p:blipFill rotWithShape="1">
          <a:blip r:embed="rId40">
            <a:extLst>
              <a:ext uri="{BEBA8EAE-BF5A-486C-A8C5-ECC9F3942E4B}">
                <a14:imgProps xmlns:a14="http://schemas.microsoft.com/office/drawing/2010/main">
                  <a14:imgLayer r:embed="rId41">
                    <a14:imgEffect>
                      <a14:sharpenSoften amount="25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11328" b="30859"/>
          <a:stretch/>
        </p:blipFill>
        <p:spPr>
          <a:xfrm>
            <a:off x="10974971" y="-2243278"/>
            <a:ext cx="1439436" cy="1446397"/>
          </a:xfrm>
          <a:prstGeom prst="ellipse">
            <a:avLst/>
          </a:prstGeom>
        </p:spPr>
      </p:pic>
      <p:pic>
        <p:nvPicPr>
          <p:cNvPr id="31" name="Picture 30"/>
          <p:cNvPicPr>
            <a:picLocks noChangeAspect="1"/>
          </p:cNvPicPr>
          <p:nvPr/>
        </p:nvPicPr>
        <p:blipFill rotWithShape="1">
          <a:blip r:embed="rId42" cstate="print">
            <a:extLst>
              <a:ext uri="{BEBA8EAE-BF5A-486C-A8C5-ECC9F3942E4B}">
                <a14:imgProps xmlns:a14="http://schemas.microsoft.com/office/drawing/2010/main">
                  <a14:imgLayer r:embed="rId43">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9212" r="1583" b="25212"/>
          <a:stretch/>
        </p:blipFill>
        <p:spPr>
          <a:xfrm>
            <a:off x="8266070" y="7456012"/>
            <a:ext cx="1432347" cy="1434951"/>
          </a:xfrm>
          <a:prstGeom prst="ellipse">
            <a:avLst/>
          </a:prstGeom>
        </p:spPr>
      </p:pic>
      <p:pic>
        <p:nvPicPr>
          <p:cNvPr id="32" name="Picture 31"/>
          <p:cNvPicPr>
            <a:picLocks noChangeAspect="1"/>
          </p:cNvPicPr>
          <p:nvPr/>
        </p:nvPicPr>
        <p:blipFill rotWithShape="1">
          <a:blip r:embed="rId44" cstate="print">
            <a:extLst>
              <a:ext uri="{BEBA8EAE-BF5A-486C-A8C5-ECC9F3942E4B}">
                <a14:imgProps xmlns:a14="http://schemas.microsoft.com/office/drawing/2010/main">
                  <a14:imgLayer r:embed="rId45">
                    <a14:imgEffect>
                      <a14:sharpenSoften amount="25000"/>
                    </a14:imgEffect>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5664" t="12052" b="15355"/>
          <a:stretch/>
        </p:blipFill>
        <p:spPr>
          <a:xfrm>
            <a:off x="13759338" y="-1999949"/>
            <a:ext cx="1436729" cy="1429205"/>
          </a:xfrm>
          <a:prstGeom prst="ellipse">
            <a:avLst/>
          </a:prstGeom>
        </p:spPr>
      </p:pic>
      <p:pic>
        <p:nvPicPr>
          <p:cNvPr id="33" name="Picture 32"/>
          <p:cNvPicPr>
            <a:picLocks noChangeAspect="1"/>
          </p:cNvPicPr>
          <p:nvPr/>
        </p:nvPicPr>
        <p:blipFill rotWithShape="1">
          <a:blip r:embed="rId46" cstate="print">
            <a:extLst>
              <a:ext uri="{BEBA8EAE-BF5A-486C-A8C5-ECC9F3942E4B}">
                <a14:imgProps xmlns:a14="http://schemas.microsoft.com/office/drawing/2010/main">
                  <a14:imgLayer r:embed="rId47">
                    <a14:imgEffect>
                      <a14:sharpenSoften amount="25000"/>
                    </a14:imgEffect>
                    <a14:imgEffect>
                      <a14:colorTemperature colorTemp="72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12815" b="6741"/>
          <a:stretch/>
        </p:blipFill>
        <p:spPr>
          <a:xfrm>
            <a:off x="9930021" y="7428392"/>
            <a:ext cx="1448511" cy="1438102"/>
          </a:xfrm>
          <a:prstGeom prst="ellipse">
            <a:avLst/>
          </a:prstGeom>
        </p:spPr>
      </p:pic>
      <p:pic>
        <p:nvPicPr>
          <p:cNvPr id="34" name="Picture 33"/>
          <p:cNvPicPr>
            <a:picLocks noChangeAspect="1"/>
          </p:cNvPicPr>
          <p:nvPr/>
        </p:nvPicPr>
        <p:blipFill rotWithShape="1">
          <a:blip r:embed="rId48" cstate="print">
            <a:extLst>
              <a:ext uri="{BEBA8EAE-BF5A-486C-A8C5-ECC9F3942E4B}">
                <a14:imgProps xmlns:a14="http://schemas.microsoft.com/office/drawing/2010/main">
                  <a14:imgLayer r:embed="rId49">
                    <a14:imgEffect>
                      <a14:sharpenSoften amount="25000"/>
                    </a14:imgEffect>
                    <a14:imgEffect>
                      <a14:colorTemperature colorTemp="7200"/>
                    </a14:imgEffect>
                  </a14:imgLayer>
                </a14:imgProps>
              </a:ext>
              <a:ext uri="{28A0092B-C50C-407E-A947-70E740481C1C}">
                <a14:useLocalDpi xmlns:a14="http://schemas.microsoft.com/office/drawing/2010/main" val="0"/>
              </a:ext>
            </a:extLst>
          </a:blip>
          <a:srcRect l="4986" b="31021"/>
          <a:stretch/>
        </p:blipFill>
        <p:spPr>
          <a:xfrm>
            <a:off x="13978663" y="1267882"/>
            <a:ext cx="1442942" cy="1438102"/>
          </a:xfrm>
          <a:prstGeom prst="ellipse">
            <a:avLst/>
          </a:prstGeom>
        </p:spPr>
      </p:pic>
      <p:pic>
        <p:nvPicPr>
          <p:cNvPr id="35" name="Picture 34"/>
          <p:cNvPicPr>
            <a:picLocks noChangeAspect="1"/>
          </p:cNvPicPr>
          <p:nvPr/>
        </p:nvPicPr>
        <p:blipFill rotWithShape="1">
          <a:blip r:embed="rId50" cstate="print">
            <a:extLst>
              <a:ext uri="{BEBA8EAE-BF5A-486C-A8C5-ECC9F3942E4B}">
                <a14:imgProps xmlns:a14="http://schemas.microsoft.com/office/drawing/2010/main">
                  <a14:imgLayer r:embed="rId51">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12864" r="5258" b="38353"/>
          <a:stretch/>
        </p:blipFill>
        <p:spPr>
          <a:xfrm>
            <a:off x="13106249" y="-3337012"/>
            <a:ext cx="1432560" cy="1438102"/>
          </a:xfrm>
          <a:prstGeom prst="ellipse">
            <a:avLst/>
          </a:prstGeom>
        </p:spPr>
      </p:pic>
      <p:pic>
        <p:nvPicPr>
          <p:cNvPr id="36" name="Picture 35"/>
          <p:cNvPicPr>
            <a:picLocks noChangeAspect="1"/>
          </p:cNvPicPr>
          <p:nvPr/>
        </p:nvPicPr>
        <p:blipFill rotWithShape="1">
          <a:blip r:embed="rId52" cstate="print">
            <a:extLst>
              <a:ext uri="{BEBA8EAE-BF5A-486C-A8C5-ECC9F3942E4B}">
                <a14:imgProps xmlns:a14="http://schemas.microsoft.com/office/drawing/2010/main">
                  <a14:imgLayer r:embed="rId53">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b="24889"/>
          <a:stretch/>
        </p:blipFill>
        <p:spPr>
          <a:xfrm>
            <a:off x="12822147" y="-1357120"/>
            <a:ext cx="1435975" cy="1438102"/>
          </a:xfrm>
          <a:prstGeom prst="ellipse">
            <a:avLst/>
          </a:prstGeom>
        </p:spPr>
      </p:pic>
      <p:pic>
        <p:nvPicPr>
          <p:cNvPr id="37" name="Picture 36"/>
          <p:cNvPicPr>
            <a:picLocks noChangeAspect="1"/>
          </p:cNvPicPr>
          <p:nvPr/>
        </p:nvPicPr>
        <p:blipFill rotWithShape="1">
          <a:blip r:embed="rId54" cstate="print">
            <a:extLst>
              <a:ext uri="{BEBA8EAE-BF5A-486C-A8C5-ECC9F3942E4B}">
                <a14:imgProps xmlns:a14="http://schemas.microsoft.com/office/drawing/2010/main">
                  <a14:imgLayer r:embed="rId55">
                    <a14:imgEffect>
                      <a14:colorTemperature colorTemp="8800"/>
                    </a14:imgEffect>
                    <a14:imgEffect>
                      <a14:brightnessContrast bright="40000" contrast="20000"/>
                    </a14:imgEffect>
                  </a14:imgLayer>
                </a14:imgProps>
              </a:ext>
              <a:ext uri="{28A0092B-C50C-407E-A947-70E740481C1C}">
                <a14:useLocalDpi xmlns:a14="http://schemas.microsoft.com/office/drawing/2010/main" val="0"/>
              </a:ext>
            </a:extLst>
          </a:blip>
          <a:srcRect t="2667" b="20889"/>
          <a:stretch/>
        </p:blipFill>
        <p:spPr>
          <a:xfrm>
            <a:off x="6682589" y="5899529"/>
            <a:ext cx="1438102" cy="1438102"/>
          </a:xfrm>
          <a:prstGeom prst="ellipse">
            <a:avLst/>
          </a:prstGeom>
        </p:spPr>
      </p:pic>
      <p:pic>
        <p:nvPicPr>
          <p:cNvPr id="2" name="Picture 1"/>
          <p:cNvPicPr>
            <a:picLocks noChangeAspect="1"/>
          </p:cNvPicPr>
          <p:nvPr/>
        </p:nvPicPr>
        <p:blipFill rotWithShape="1">
          <a:blip r:embed="rId56">
            <a:extLst>
              <a:ext uri="{BEBA8EAE-BF5A-486C-A8C5-ECC9F3942E4B}">
                <a14:imgProps xmlns:a14="http://schemas.microsoft.com/office/drawing/2010/main">
                  <a14:imgLayer r:embed="rId57">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l="2969" t="5301" r="-1" b="16142"/>
          <a:stretch/>
        </p:blipFill>
        <p:spPr>
          <a:xfrm>
            <a:off x="8006947" y="1806746"/>
            <a:ext cx="1438102" cy="1438102"/>
          </a:xfrm>
          <a:prstGeom prst="ellipse">
            <a:avLst/>
          </a:prstGeom>
        </p:spPr>
      </p:pic>
      <p:pic>
        <p:nvPicPr>
          <p:cNvPr id="3" name="Picture 2"/>
          <p:cNvPicPr>
            <a:picLocks noChangeAspect="1"/>
          </p:cNvPicPr>
          <p:nvPr/>
        </p:nvPicPr>
        <p:blipFill rotWithShape="1">
          <a:blip r:embed="rId58" cstate="print">
            <a:extLst>
              <a:ext uri="{BEBA8EAE-BF5A-486C-A8C5-ECC9F3942E4B}">
                <a14:imgProps xmlns:a14="http://schemas.microsoft.com/office/drawing/2010/main">
                  <a14:imgLayer r:embed="rId59">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2519" b="19407"/>
          <a:stretch/>
        </p:blipFill>
        <p:spPr>
          <a:xfrm>
            <a:off x="7105276" y="2722581"/>
            <a:ext cx="1438102" cy="1439385"/>
          </a:xfrm>
          <a:prstGeom prst="ellipse">
            <a:avLst/>
          </a:prstGeom>
        </p:spPr>
      </p:pic>
      <p:pic>
        <p:nvPicPr>
          <p:cNvPr id="6" name="Picture 5"/>
          <p:cNvPicPr>
            <a:picLocks noChangeAspect="1"/>
          </p:cNvPicPr>
          <p:nvPr/>
        </p:nvPicPr>
        <p:blipFill rotWithShape="1">
          <a:blip r:embed="rId60" cstate="print">
            <a:extLst>
              <a:ext uri="{BEBA8EAE-BF5A-486C-A8C5-ECC9F3942E4B}">
                <a14:imgProps xmlns:a14="http://schemas.microsoft.com/office/drawing/2010/main">
                  <a14:imgLayer r:embed="rId61">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2075" b="22814"/>
          <a:stretch/>
        </p:blipFill>
        <p:spPr>
          <a:xfrm>
            <a:off x="11007598" y="-1166818"/>
            <a:ext cx="1435975" cy="1438102"/>
          </a:xfrm>
          <a:prstGeom prst="ellipse">
            <a:avLst/>
          </a:prstGeom>
        </p:spPr>
      </p:pic>
      <p:pic>
        <p:nvPicPr>
          <p:cNvPr id="7" name="Picture 6"/>
          <p:cNvPicPr>
            <a:picLocks noChangeAspect="1"/>
          </p:cNvPicPr>
          <p:nvPr/>
        </p:nvPicPr>
        <p:blipFill rotWithShape="1">
          <a:blip r:embed="rId62" cstate="print">
            <a:extLst>
              <a:ext uri="{BEBA8EAE-BF5A-486C-A8C5-ECC9F3942E4B}">
                <a14:imgProps xmlns:a14="http://schemas.microsoft.com/office/drawing/2010/main">
                  <a14:imgLayer r:embed="rId63">
                    <a14:imgEffect>
                      <a14:colorTemperature colorTemp="72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3406" b="17186"/>
          <a:stretch/>
        </p:blipFill>
        <p:spPr>
          <a:xfrm>
            <a:off x="6804817" y="3295717"/>
            <a:ext cx="1434267" cy="1445527"/>
          </a:xfrm>
          <a:prstGeom prst="ellipse">
            <a:avLst/>
          </a:prstGeom>
        </p:spPr>
      </p:pic>
      <p:pic>
        <p:nvPicPr>
          <p:cNvPr id="16" name="Picture 15"/>
          <p:cNvPicPr>
            <a:picLocks noChangeAspect="1"/>
          </p:cNvPicPr>
          <p:nvPr/>
        </p:nvPicPr>
        <p:blipFill rotWithShape="1">
          <a:blip r:embed="rId64" cstate="print">
            <a:extLst>
              <a:ext uri="{BEBA8EAE-BF5A-486C-A8C5-ECC9F3942E4B}">
                <a14:imgProps xmlns:a14="http://schemas.microsoft.com/office/drawing/2010/main">
                  <a14:imgLayer r:embed="rId65">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4168" b="17759"/>
          <a:stretch/>
        </p:blipFill>
        <p:spPr>
          <a:xfrm>
            <a:off x="5856665" y="-319672"/>
            <a:ext cx="1438102" cy="1439385"/>
          </a:xfrm>
          <a:prstGeom prst="ellipse">
            <a:avLst/>
          </a:prstGeom>
        </p:spPr>
      </p:pic>
      <p:pic>
        <p:nvPicPr>
          <p:cNvPr id="18" name="Picture 17"/>
          <p:cNvPicPr>
            <a:picLocks noChangeAspect="1"/>
          </p:cNvPicPr>
          <p:nvPr/>
        </p:nvPicPr>
        <p:blipFill rotWithShape="1">
          <a:blip r:embed="rId66" cstate="print">
            <a:extLst>
              <a:ext uri="{BEBA8EAE-BF5A-486C-A8C5-ECC9F3942E4B}">
                <a14:imgProps xmlns:a14="http://schemas.microsoft.com/office/drawing/2010/main">
                  <a14:imgLayer r:embed="rId67">
                    <a14:imgEffect>
                      <a14:colorTemperature colorTemp="7200"/>
                    </a14:imgEffect>
                  </a14:imgLayer>
                </a14:imgProps>
              </a:ext>
              <a:ext uri="{28A0092B-C50C-407E-A947-70E740481C1C}">
                <a14:useLocalDpi xmlns:a14="http://schemas.microsoft.com/office/drawing/2010/main" val="0"/>
              </a:ext>
            </a:extLst>
          </a:blip>
          <a:srcRect t="2963" b="20148"/>
          <a:stretch/>
        </p:blipFill>
        <p:spPr>
          <a:xfrm>
            <a:off x="7966494" y="-791474"/>
            <a:ext cx="1442555" cy="1445664"/>
          </a:xfrm>
          <a:prstGeom prst="ellipse">
            <a:avLst/>
          </a:prstGeom>
        </p:spPr>
      </p:pic>
      <p:pic>
        <p:nvPicPr>
          <p:cNvPr id="38" name="Picture 37"/>
          <p:cNvPicPr>
            <a:picLocks noChangeAspect="1"/>
          </p:cNvPicPr>
          <p:nvPr/>
        </p:nvPicPr>
        <p:blipFill rotWithShape="1">
          <a:blip r:embed="rId68" cstate="print">
            <a:extLst>
              <a:ext uri="{BEBA8EAE-BF5A-486C-A8C5-ECC9F3942E4B}">
                <a14:imgProps xmlns:a14="http://schemas.microsoft.com/office/drawing/2010/main">
                  <a14:imgLayer r:embed="rId69">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5777" b="22222"/>
          <a:stretch/>
        </p:blipFill>
        <p:spPr>
          <a:xfrm>
            <a:off x="8288347" y="6043789"/>
            <a:ext cx="1426096" cy="1442665"/>
          </a:xfrm>
          <a:prstGeom prst="ellipse">
            <a:avLst/>
          </a:prstGeom>
        </p:spPr>
      </p:pic>
      <p:pic>
        <p:nvPicPr>
          <p:cNvPr id="39" name="Picture 38"/>
          <p:cNvPicPr>
            <a:picLocks noChangeAspect="1"/>
          </p:cNvPicPr>
          <p:nvPr/>
        </p:nvPicPr>
        <p:blipFill rotWithShape="1">
          <a:blip r:embed="rId70" cstate="print">
            <a:extLst>
              <a:ext uri="{BEBA8EAE-BF5A-486C-A8C5-ECC9F3942E4B}">
                <a14:imgProps xmlns:a14="http://schemas.microsoft.com/office/drawing/2010/main">
                  <a14:imgLayer r:embed="rId71">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13185" r="2391" b="6222"/>
          <a:stretch/>
        </p:blipFill>
        <p:spPr>
          <a:xfrm>
            <a:off x="8751287" y="96910"/>
            <a:ext cx="1438102" cy="1438102"/>
          </a:xfrm>
          <a:prstGeom prst="ellipse">
            <a:avLst/>
          </a:prstGeom>
        </p:spPr>
      </p:pic>
      <p:pic>
        <p:nvPicPr>
          <p:cNvPr id="40" name="Picture 39"/>
          <p:cNvPicPr>
            <a:picLocks noChangeAspect="1"/>
          </p:cNvPicPr>
          <p:nvPr/>
        </p:nvPicPr>
        <p:blipFill rotWithShape="1">
          <a:blip r:embed="rId72" cstate="print">
            <a:extLst>
              <a:ext uri="{BEBA8EAE-BF5A-486C-A8C5-ECC9F3942E4B}">
                <a14:imgProps xmlns:a14="http://schemas.microsoft.com/office/drawing/2010/main">
                  <a14:imgLayer r:embed="rId73">
                    <a14:imgEffect>
                      <a14:sharpenSoften amount="25000"/>
                    </a14:imgEffect>
                    <a14:imgEffect>
                      <a14:colorTemperature colorTemp="72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2694" b="21847"/>
          <a:stretch/>
        </p:blipFill>
        <p:spPr>
          <a:xfrm>
            <a:off x="7961571" y="4206470"/>
            <a:ext cx="1447478" cy="1440231"/>
          </a:xfrm>
          <a:prstGeom prst="ellipse">
            <a:avLst/>
          </a:prstGeom>
        </p:spPr>
      </p:pic>
      <p:pic>
        <p:nvPicPr>
          <p:cNvPr id="41" name="Picture 40"/>
          <p:cNvPicPr>
            <a:picLocks noChangeAspect="1"/>
          </p:cNvPicPr>
          <p:nvPr/>
        </p:nvPicPr>
        <p:blipFill>
          <a:blip r:embed="rId74">
            <a:extLst>
              <a:ext uri="{28A0092B-C50C-407E-A947-70E740481C1C}">
                <a14:useLocalDpi xmlns:a14="http://schemas.microsoft.com/office/drawing/2010/main" val="0"/>
              </a:ext>
            </a:extLst>
          </a:blip>
          <a:stretch>
            <a:fillRect/>
          </a:stretch>
        </p:blipFill>
        <p:spPr>
          <a:xfrm>
            <a:off x="4695196" y="7352767"/>
            <a:ext cx="5494193" cy="6858000"/>
          </a:xfrm>
          <a:prstGeom prst="rect">
            <a:avLst/>
          </a:prstGeom>
        </p:spPr>
      </p:pic>
      <p:pic>
        <p:nvPicPr>
          <p:cNvPr id="42" name="Picture 41"/>
          <p:cNvPicPr>
            <a:picLocks noChangeAspect="1"/>
          </p:cNvPicPr>
          <p:nvPr/>
        </p:nvPicPr>
        <p:blipFill rotWithShape="1">
          <a:blip r:embed="rId75" cstate="print">
            <a:extLst>
              <a:ext uri="{BEBA8EAE-BF5A-486C-A8C5-ECC9F3942E4B}">
                <a14:imgProps xmlns:a14="http://schemas.microsoft.com/office/drawing/2010/main">
                  <a14:imgLayer r:embed="rId76">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9778" b="22518"/>
          <a:stretch/>
        </p:blipFill>
        <p:spPr>
          <a:xfrm>
            <a:off x="7163124" y="547766"/>
            <a:ext cx="1440468" cy="1440231"/>
          </a:xfrm>
          <a:prstGeom prst="ellipse">
            <a:avLst/>
          </a:prstGeom>
        </p:spPr>
      </p:pic>
      <p:pic>
        <p:nvPicPr>
          <p:cNvPr id="43" name="Picture 42"/>
          <p:cNvPicPr>
            <a:picLocks noChangeAspect="1"/>
          </p:cNvPicPr>
          <p:nvPr/>
        </p:nvPicPr>
        <p:blipFill>
          <a:blip r:embed="rId77">
            <a:extLst>
              <a:ext uri="{28A0092B-C50C-407E-A947-70E740481C1C}">
                <a14:useLocalDpi xmlns:a14="http://schemas.microsoft.com/office/drawing/2010/main" val="0"/>
              </a:ext>
            </a:extLst>
          </a:blip>
          <a:stretch>
            <a:fillRect/>
          </a:stretch>
        </p:blipFill>
        <p:spPr>
          <a:xfrm>
            <a:off x="5782677" y="7526444"/>
            <a:ext cx="4572000" cy="6858000"/>
          </a:xfrm>
          <a:prstGeom prst="rect">
            <a:avLst/>
          </a:prstGeom>
        </p:spPr>
      </p:pic>
      <p:pic>
        <p:nvPicPr>
          <p:cNvPr id="44" name="Picture 43"/>
          <p:cNvPicPr>
            <a:picLocks noChangeAspect="1"/>
          </p:cNvPicPr>
          <p:nvPr/>
        </p:nvPicPr>
        <p:blipFill rotWithShape="1">
          <a:blip r:embed="rId78" cstate="print">
            <a:extLst>
              <a:ext uri="{BEBA8EAE-BF5A-486C-A8C5-ECC9F3942E4B}">
                <a14:imgProps xmlns:a14="http://schemas.microsoft.com/office/drawing/2010/main">
                  <a14:imgLayer r:embed="rId79">
                    <a14:imgEffect>
                      <a14:sharpenSoften amount="25000"/>
                    </a14:imgEffect>
                    <a14:imgEffect>
                      <a14:colorTemperature colorTemp="7200"/>
                    </a14:imgEffect>
                    <a14:imgEffect>
                      <a14:brightnessContrast contrast="40000"/>
                    </a14:imgEffect>
                  </a14:imgLayer>
                </a14:imgProps>
              </a:ext>
              <a:ext uri="{28A0092B-C50C-407E-A947-70E740481C1C}">
                <a14:useLocalDpi xmlns:a14="http://schemas.microsoft.com/office/drawing/2010/main" val="0"/>
              </a:ext>
            </a:extLst>
          </a:blip>
          <a:srcRect t="5778" b="16592"/>
          <a:stretch/>
        </p:blipFill>
        <p:spPr>
          <a:xfrm>
            <a:off x="6837706" y="-1867034"/>
            <a:ext cx="1432535" cy="1447001"/>
          </a:xfrm>
          <a:prstGeom prst="ellipse">
            <a:avLst/>
          </a:prstGeom>
        </p:spPr>
      </p:pic>
      <p:pic>
        <p:nvPicPr>
          <p:cNvPr id="45" name="Picture 44"/>
          <p:cNvPicPr>
            <a:picLocks noChangeAspect="1"/>
          </p:cNvPicPr>
          <p:nvPr/>
        </p:nvPicPr>
        <p:blipFill rotWithShape="1">
          <a:blip r:embed="rId80" cstate="print">
            <a:extLst>
              <a:ext uri="{BEBA8EAE-BF5A-486C-A8C5-ECC9F3942E4B}">
                <a14:imgProps xmlns:a14="http://schemas.microsoft.com/office/drawing/2010/main">
                  <a14:imgLayer r:embed="rId81">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1259" b="12148"/>
          <a:stretch/>
        </p:blipFill>
        <p:spPr>
          <a:xfrm>
            <a:off x="9153622" y="3084022"/>
            <a:ext cx="1441998" cy="1438102"/>
          </a:xfrm>
          <a:prstGeom prst="ellipse">
            <a:avLst/>
          </a:prstGeom>
        </p:spPr>
      </p:pic>
      <p:pic>
        <p:nvPicPr>
          <p:cNvPr id="46" name="Picture 45"/>
          <p:cNvPicPr>
            <a:picLocks noChangeAspect="1"/>
          </p:cNvPicPr>
          <p:nvPr/>
        </p:nvPicPr>
        <p:blipFill>
          <a:blip r:embed="rId82">
            <a:extLst>
              <a:ext uri="{28A0092B-C50C-407E-A947-70E740481C1C}">
                <a14:useLocalDpi xmlns:a14="http://schemas.microsoft.com/office/drawing/2010/main" val="0"/>
              </a:ext>
            </a:extLst>
          </a:blip>
          <a:stretch>
            <a:fillRect/>
          </a:stretch>
        </p:blipFill>
        <p:spPr>
          <a:xfrm>
            <a:off x="5433517" y="7450421"/>
            <a:ext cx="3858590" cy="6858000"/>
          </a:xfrm>
          <a:prstGeom prst="rect">
            <a:avLst/>
          </a:prstGeom>
        </p:spPr>
      </p:pic>
      <p:pic>
        <p:nvPicPr>
          <p:cNvPr id="47" name="Picture 46"/>
          <p:cNvPicPr>
            <a:picLocks noChangeAspect="1"/>
          </p:cNvPicPr>
          <p:nvPr/>
        </p:nvPicPr>
        <p:blipFill rotWithShape="1">
          <a:blip r:embed="rId83" cstate="print">
            <a:extLst>
              <a:ext uri="{BEBA8EAE-BF5A-486C-A8C5-ECC9F3942E4B}">
                <a14:imgProps xmlns:a14="http://schemas.microsoft.com/office/drawing/2010/main">
                  <a14:imgLayer r:embed="rId84">
                    <a14:imgEffect>
                      <a14:saturation sat="200000"/>
                    </a14:imgEffect>
                  </a14:imgLayer>
                </a14:imgProps>
              </a:ext>
              <a:ext uri="{28A0092B-C50C-407E-A947-70E740481C1C}">
                <a14:useLocalDpi xmlns:a14="http://schemas.microsoft.com/office/drawing/2010/main" val="0"/>
              </a:ext>
            </a:extLst>
          </a:blip>
          <a:srcRect l="5996" b="10122"/>
          <a:stretch/>
        </p:blipFill>
        <p:spPr>
          <a:xfrm>
            <a:off x="5725022" y="1379758"/>
            <a:ext cx="1438102" cy="1438102"/>
          </a:xfrm>
          <a:prstGeom prst="ellipse">
            <a:avLst/>
          </a:prstGeom>
        </p:spPr>
      </p:pic>
    </p:spTree>
    <p:extLst>
      <p:ext uri="{BB962C8B-B14F-4D97-AF65-F5344CB8AC3E}">
        <p14:creationId xmlns:p14="http://schemas.microsoft.com/office/powerpoint/2010/main" val="41636940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9214" y="-1827765"/>
            <a:ext cx="1438102" cy="1438102"/>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9" name="Picture 48"/>
          <p:cNvPicPr>
            <a:picLocks noChangeAspect="1"/>
          </p:cNvPicPr>
          <p:nvPr/>
        </p:nvPicPr>
        <p:blipFill rotWithShape="1">
          <a:blip r:embed="rId2" cstate="print">
            <a:extLst>
              <a:ext uri="{BEBA8EAE-BF5A-486C-A8C5-ECC9F3942E4B}">
                <a14:imgProps xmlns:a14="http://schemas.microsoft.com/office/drawing/2010/main">
                  <a14:imgLayer r:embed="rId3">
                    <a14:imgEffect>
                      <a14:colorTemperature colorTemp="7200"/>
                    </a14:imgEffect>
                    <a14:imgEffect>
                      <a14:brightnessContrast bright="20000"/>
                    </a14:imgEffect>
                  </a14:imgLayer>
                </a14:imgProps>
              </a:ext>
              <a:ext uri="{28A0092B-C50C-407E-A947-70E740481C1C}">
                <a14:useLocalDpi xmlns:a14="http://schemas.microsoft.com/office/drawing/2010/main" val="0"/>
              </a:ext>
            </a:extLst>
          </a:blip>
          <a:srcRect l="11875" r="6376"/>
          <a:stretch/>
        </p:blipFill>
        <p:spPr>
          <a:xfrm>
            <a:off x="15212637" y="3236299"/>
            <a:ext cx="1438102" cy="1443111"/>
          </a:xfrm>
          <a:prstGeom prst="ellipse">
            <a:avLst/>
          </a:prstGeom>
        </p:spPr>
      </p:pic>
      <p:pic>
        <p:nvPicPr>
          <p:cNvPr id="50" name="Picture 4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91432" y="7296651"/>
            <a:ext cx="5372100" cy="5000625"/>
          </a:xfrm>
          <a:prstGeom prst="rect">
            <a:avLst/>
          </a:prstGeom>
        </p:spPr>
      </p:pic>
      <p:pic>
        <p:nvPicPr>
          <p:cNvPr id="51" name="Picture 50"/>
          <p:cNvPicPr>
            <a:picLocks noChangeAspect="1"/>
          </p:cNvPicPr>
          <p:nvPr/>
        </p:nvPicPr>
        <p:blipFill rotWithShape="1">
          <a:blip r:embed="rId5" cstate="print">
            <a:extLst>
              <a:ext uri="{BEBA8EAE-BF5A-486C-A8C5-ECC9F3942E4B}">
                <a14:imgProps xmlns:a14="http://schemas.microsoft.com/office/drawing/2010/main">
                  <a14:imgLayer r:embed="rId6">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1477" b="20507"/>
          <a:stretch/>
        </p:blipFill>
        <p:spPr>
          <a:xfrm>
            <a:off x="15760512" y="5490804"/>
            <a:ext cx="1438102" cy="1430926"/>
          </a:xfrm>
          <a:prstGeom prst="ellipse">
            <a:avLst/>
          </a:prstGeom>
        </p:spPr>
      </p:pic>
      <p:pic>
        <p:nvPicPr>
          <p:cNvPr id="52" name="Picture 51"/>
          <p:cNvPicPr>
            <a:picLocks noChangeAspect="1"/>
          </p:cNvPicPr>
          <p:nvPr/>
        </p:nvPicPr>
        <p:blipFill rotWithShape="1">
          <a:blip r:embed="rId7" cstate="print">
            <a:extLst>
              <a:ext uri="{BEBA8EAE-BF5A-486C-A8C5-ECC9F3942E4B}">
                <a14:imgProps xmlns:a14="http://schemas.microsoft.com/office/drawing/2010/main">
                  <a14:imgLayer r:embed="rId8">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7764" b="21350"/>
          <a:stretch/>
        </p:blipFill>
        <p:spPr>
          <a:xfrm>
            <a:off x="18808095" y="3276806"/>
            <a:ext cx="1438102" cy="1432547"/>
          </a:xfrm>
          <a:prstGeom prst="ellipse">
            <a:avLst/>
          </a:prstGeom>
        </p:spPr>
      </p:pic>
      <p:pic>
        <p:nvPicPr>
          <p:cNvPr id="53" name="Picture 52"/>
          <p:cNvPicPr>
            <a:picLocks noChangeAspect="1"/>
          </p:cNvPicPr>
          <p:nvPr/>
        </p:nvPicPr>
        <p:blipFill rotWithShape="1">
          <a:blip r:embed="rId9" cstate="print">
            <a:extLst>
              <a:ext uri="{BEBA8EAE-BF5A-486C-A8C5-ECC9F3942E4B}">
                <a14:imgProps xmlns:a14="http://schemas.microsoft.com/office/drawing/2010/main">
                  <a14:imgLayer r:embed="rId10">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7553" r="8915"/>
          <a:stretch/>
        </p:blipFill>
        <p:spPr>
          <a:xfrm>
            <a:off x="14322410" y="4963682"/>
            <a:ext cx="1438102" cy="1433551"/>
          </a:xfrm>
          <a:prstGeom prst="ellipse">
            <a:avLst/>
          </a:prstGeom>
        </p:spPr>
      </p:pic>
      <p:pic>
        <p:nvPicPr>
          <p:cNvPr id="54" name="Picture 53"/>
          <p:cNvPicPr>
            <a:picLocks noChangeAspect="1"/>
          </p:cNvPicPr>
          <p:nvPr/>
        </p:nvPicPr>
        <p:blipFill rotWithShape="1">
          <a:blip r:embed="rId11" cstate="print">
            <a:extLst>
              <a:ext uri="{BEBA8EAE-BF5A-486C-A8C5-ECC9F3942E4B}">
                <a14:imgProps xmlns:a14="http://schemas.microsoft.com/office/drawing/2010/main">
                  <a14:imgLayer r:embed="rId12">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14418" r="9987"/>
          <a:stretch/>
        </p:blipFill>
        <p:spPr>
          <a:xfrm>
            <a:off x="11341384" y="5120072"/>
            <a:ext cx="1438102" cy="1435576"/>
          </a:xfrm>
          <a:prstGeom prst="ellipse">
            <a:avLst/>
          </a:prstGeom>
        </p:spPr>
      </p:pic>
      <p:pic>
        <p:nvPicPr>
          <p:cNvPr id="55" name="Picture 54"/>
          <p:cNvPicPr>
            <a:picLocks noChangeAspect="1"/>
          </p:cNvPicPr>
          <p:nvPr/>
        </p:nvPicPr>
        <p:blipFill rotWithShape="1">
          <a:blip r:embed="rId13" cstate="print">
            <a:extLst>
              <a:ext uri="{28A0092B-C50C-407E-A947-70E740481C1C}">
                <a14:useLocalDpi xmlns:a14="http://schemas.microsoft.com/office/drawing/2010/main" val="0"/>
              </a:ext>
            </a:extLst>
          </a:blip>
          <a:srcRect t="14518" b="13927"/>
          <a:stretch/>
        </p:blipFill>
        <p:spPr>
          <a:xfrm>
            <a:off x="15659195" y="925109"/>
            <a:ext cx="1438102" cy="1426257"/>
          </a:xfrm>
          <a:prstGeom prst="ellipse">
            <a:avLst/>
          </a:prstGeom>
        </p:spPr>
      </p:pic>
      <p:pic>
        <p:nvPicPr>
          <p:cNvPr id="56" name="Picture 55"/>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3460344" y="7296651"/>
            <a:ext cx="5143500" cy="6858000"/>
          </a:xfrm>
          <a:prstGeom prst="rect">
            <a:avLst/>
          </a:prstGeom>
        </p:spPr>
      </p:pic>
      <p:pic>
        <p:nvPicPr>
          <p:cNvPr id="57" name="Picture 56"/>
          <p:cNvPicPr>
            <a:picLocks noChangeAspect="1"/>
          </p:cNvPicPr>
          <p:nvPr/>
        </p:nvPicPr>
        <p:blipFill rotWithShape="1">
          <a:blip r:embed="rId15" cstate="print">
            <a:extLst>
              <a:ext uri="{BEBA8EAE-BF5A-486C-A8C5-ECC9F3942E4B}">
                <a14:imgProps xmlns:a14="http://schemas.microsoft.com/office/drawing/2010/main">
                  <a14:imgLayer r:embed="rId16">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4296" b="23111"/>
          <a:stretch/>
        </p:blipFill>
        <p:spPr>
          <a:xfrm>
            <a:off x="13903156" y="937448"/>
            <a:ext cx="1438102" cy="1439453"/>
          </a:xfrm>
          <a:prstGeom prst="ellipse">
            <a:avLst/>
          </a:prstGeom>
        </p:spPr>
      </p:pic>
      <p:pic>
        <p:nvPicPr>
          <p:cNvPr id="58" name="Picture 57"/>
          <p:cNvPicPr>
            <a:picLocks noChangeAspect="1"/>
          </p:cNvPicPr>
          <p:nvPr/>
        </p:nvPicPr>
        <p:blipFill rotWithShape="1">
          <a:blip r:embed="rId17" cstate="print">
            <a:extLst>
              <a:ext uri="{BEBA8EAE-BF5A-486C-A8C5-ECC9F3942E4B}">
                <a14:imgProps xmlns:a14="http://schemas.microsoft.com/office/drawing/2010/main">
                  <a14:imgLayer r:embed="rId18">
                    <a14:imgEffect>
                      <a14:sharpenSoften amount="250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l="6859" r="6859" b="32296"/>
          <a:stretch/>
        </p:blipFill>
        <p:spPr>
          <a:xfrm>
            <a:off x="12822091" y="4968304"/>
            <a:ext cx="1438102" cy="1433835"/>
          </a:xfrm>
          <a:prstGeom prst="ellipse">
            <a:avLst/>
          </a:prstGeom>
        </p:spPr>
      </p:pic>
      <p:pic>
        <p:nvPicPr>
          <p:cNvPr id="59" name="Picture 58"/>
          <p:cNvPicPr>
            <a:picLocks noChangeAspect="1"/>
          </p:cNvPicPr>
          <p:nvPr/>
        </p:nvPicPr>
        <p:blipFill rotWithShape="1">
          <a:blip r:embed="rId19" cstate="print">
            <a:extLst>
              <a:ext uri="{BEBA8EAE-BF5A-486C-A8C5-ECC9F3942E4B}">
                <a14:imgProps xmlns:a14="http://schemas.microsoft.com/office/drawing/2010/main">
                  <a14:imgLayer r:embed="rId20">
                    <a14:imgEffect>
                      <a14:sharpenSoften amount="25000"/>
                    </a14:imgEffect>
                    <a14:imgEffect>
                      <a14:colorTemperature colorTemp="7200"/>
                    </a14:imgEffect>
                    <a14:imgEffect>
                      <a14:brightnessContrast bright="20000"/>
                    </a14:imgEffect>
                  </a14:imgLayer>
                </a14:imgProps>
              </a:ext>
              <a:ext uri="{28A0092B-C50C-407E-A947-70E740481C1C}">
                <a14:useLocalDpi xmlns:a14="http://schemas.microsoft.com/office/drawing/2010/main" val="0"/>
              </a:ext>
            </a:extLst>
          </a:blip>
          <a:srcRect t="14401" b="7673"/>
          <a:stretch/>
        </p:blipFill>
        <p:spPr>
          <a:xfrm>
            <a:off x="13699188" y="2217561"/>
            <a:ext cx="1438102" cy="1436035"/>
          </a:xfrm>
          <a:prstGeom prst="ellipse">
            <a:avLst/>
          </a:prstGeom>
        </p:spPr>
      </p:pic>
      <p:pic>
        <p:nvPicPr>
          <p:cNvPr id="60" name="Picture 59"/>
          <p:cNvPicPr>
            <a:picLocks noChangeAspect="1"/>
          </p:cNvPicPr>
          <p:nvPr/>
        </p:nvPicPr>
        <p:blipFill rotWithShape="1">
          <a:blip r:embed="rId21" cstate="print">
            <a:extLst>
              <a:ext uri="{BEBA8EAE-BF5A-486C-A8C5-ECC9F3942E4B}">
                <a14:imgProps xmlns:a14="http://schemas.microsoft.com/office/drawing/2010/main">
                  <a14:imgLayer r:embed="rId22">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9186" b="25185"/>
          <a:stretch/>
        </p:blipFill>
        <p:spPr>
          <a:xfrm>
            <a:off x="20883860" y="1409687"/>
            <a:ext cx="1438102" cy="1435163"/>
          </a:xfrm>
          <a:prstGeom prst="ellipse">
            <a:avLst/>
          </a:prstGeom>
        </p:spPr>
      </p:pic>
      <p:pic>
        <p:nvPicPr>
          <p:cNvPr id="61" name="Picture 60"/>
          <p:cNvPicPr>
            <a:picLocks noChangeAspect="1"/>
          </p:cNvPicPr>
          <p:nvPr/>
        </p:nvPicPr>
        <p:blipFill rotWithShape="1">
          <a:blip r:embed="rId23" cstate="print">
            <a:extLst>
              <a:ext uri="{28A0092B-C50C-407E-A947-70E740481C1C}">
                <a14:useLocalDpi xmlns:a14="http://schemas.microsoft.com/office/drawing/2010/main" val="0"/>
              </a:ext>
            </a:extLst>
          </a:blip>
          <a:srcRect t="3376" b="18143"/>
          <a:stretch/>
        </p:blipFill>
        <p:spPr>
          <a:xfrm>
            <a:off x="18207831" y="1244090"/>
            <a:ext cx="1441526" cy="1422313"/>
          </a:xfrm>
          <a:prstGeom prst="ellipse">
            <a:avLst/>
          </a:prstGeom>
        </p:spPr>
      </p:pic>
      <p:pic>
        <p:nvPicPr>
          <p:cNvPr id="62" name="Picture 61"/>
          <p:cNvPicPr>
            <a:picLocks noChangeAspect="1"/>
          </p:cNvPicPr>
          <p:nvPr/>
        </p:nvPicPr>
        <p:blipFill rotWithShape="1">
          <a:blip r:embed="rId24" cstate="print">
            <a:extLst>
              <a:ext uri="{BEBA8EAE-BF5A-486C-A8C5-ECC9F3942E4B}">
                <a14:imgProps xmlns:a14="http://schemas.microsoft.com/office/drawing/2010/main">
                  <a14:imgLayer r:embed="rId25">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9736" t="27173" r="8315" b="15949"/>
          <a:stretch/>
        </p:blipFill>
        <p:spPr>
          <a:xfrm>
            <a:off x="17159906" y="1246994"/>
            <a:ext cx="1441526" cy="1442897"/>
          </a:xfrm>
          <a:prstGeom prst="ellipse">
            <a:avLst/>
          </a:prstGeom>
        </p:spPr>
      </p:pic>
      <p:pic>
        <p:nvPicPr>
          <p:cNvPr id="64" name="Picture 63"/>
          <p:cNvPicPr>
            <a:picLocks noChangeAspect="1"/>
          </p:cNvPicPr>
          <p:nvPr/>
        </p:nvPicPr>
        <p:blipFill rotWithShape="1">
          <a:blip r:embed="rId26" cstate="print">
            <a:extLst>
              <a:ext uri="{BEBA8EAE-BF5A-486C-A8C5-ECC9F3942E4B}">
                <a14:imgProps xmlns:a14="http://schemas.microsoft.com/office/drawing/2010/main">
                  <a14:imgLayer r:embed="rId27">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l="6567" t="12489" r="5025" b="22701"/>
          <a:stretch/>
        </p:blipFill>
        <p:spPr>
          <a:xfrm>
            <a:off x="17434721" y="3401827"/>
            <a:ext cx="1429552" cy="1437037"/>
          </a:xfrm>
          <a:prstGeom prst="ellipse">
            <a:avLst/>
          </a:prstGeom>
        </p:spPr>
      </p:pic>
      <p:pic>
        <p:nvPicPr>
          <p:cNvPr id="65" name="Picture 64"/>
          <p:cNvPicPr>
            <a:picLocks noChangeAspect="1"/>
          </p:cNvPicPr>
          <p:nvPr/>
        </p:nvPicPr>
        <p:blipFill rotWithShape="1">
          <a:blip r:embed="rId28" cstate="print">
            <a:extLst>
              <a:ext uri="{BEBA8EAE-BF5A-486C-A8C5-ECC9F3942E4B}">
                <a14:imgProps xmlns:a14="http://schemas.microsoft.com/office/drawing/2010/main">
                  <a14:imgLayer r:embed="rId29">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11983" b="14937"/>
          <a:stretch/>
        </p:blipFill>
        <p:spPr>
          <a:xfrm>
            <a:off x="11562603" y="3778850"/>
            <a:ext cx="1435996" cy="1441304"/>
          </a:xfrm>
          <a:prstGeom prst="ellipse">
            <a:avLst/>
          </a:prstGeom>
        </p:spPr>
      </p:pic>
      <p:pic>
        <p:nvPicPr>
          <p:cNvPr id="66" name="Picture 65"/>
          <p:cNvPicPr>
            <a:picLocks noChangeAspect="1"/>
          </p:cNvPicPr>
          <p:nvPr/>
        </p:nvPicPr>
        <p:blipFill rotWithShape="1">
          <a:blip r:embed="rId30" cstate="print">
            <a:extLst>
              <a:ext uri="{BEBA8EAE-BF5A-486C-A8C5-ECC9F3942E4B}">
                <a14:imgProps xmlns:a14="http://schemas.microsoft.com/office/drawing/2010/main">
                  <a14:imgLayer r:embed="rId31">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b="22698"/>
          <a:stretch/>
        </p:blipFill>
        <p:spPr>
          <a:xfrm>
            <a:off x="16049372" y="1930567"/>
            <a:ext cx="1441526" cy="1438102"/>
          </a:xfrm>
          <a:prstGeom prst="ellipse">
            <a:avLst/>
          </a:prstGeom>
        </p:spPr>
      </p:pic>
      <p:pic>
        <p:nvPicPr>
          <p:cNvPr id="67" name="Picture 66"/>
          <p:cNvPicPr>
            <a:picLocks noChangeAspect="1"/>
          </p:cNvPicPr>
          <p:nvPr/>
        </p:nvPicPr>
        <p:blipFill rotWithShape="1">
          <a:blip r:embed="rId32" cstate="print">
            <a:extLst>
              <a:ext uri="{BEBA8EAE-BF5A-486C-A8C5-ECC9F3942E4B}">
                <a14:imgProps xmlns:a14="http://schemas.microsoft.com/office/drawing/2010/main">
                  <a14:imgLayer r:embed="rId33">
                    <a14:imgEffect>
                      <a14:saturation sat="200000"/>
                    </a14:imgEffect>
                  </a14:imgLayer>
                </a14:imgProps>
              </a:ext>
              <a:ext uri="{28A0092B-C50C-407E-A947-70E740481C1C}">
                <a14:useLocalDpi xmlns:a14="http://schemas.microsoft.com/office/drawing/2010/main" val="0"/>
              </a:ext>
            </a:extLst>
          </a:blip>
          <a:srcRect l="4787" t="2020"/>
          <a:stretch/>
        </p:blipFill>
        <p:spPr>
          <a:xfrm>
            <a:off x="12189556" y="2325110"/>
            <a:ext cx="1441526" cy="1438102"/>
          </a:xfrm>
          <a:prstGeom prst="ellipse">
            <a:avLst/>
          </a:prstGeom>
        </p:spPr>
      </p:pic>
      <p:pic>
        <p:nvPicPr>
          <p:cNvPr id="68" name="Picture 67"/>
          <p:cNvPicPr>
            <a:picLocks noChangeAspect="1"/>
          </p:cNvPicPr>
          <p:nvPr/>
        </p:nvPicPr>
        <p:blipFill rotWithShape="1">
          <a:blip r:embed="rId34">
            <a:extLst>
              <a:ext uri="{BEBA8EAE-BF5A-486C-A8C5-ECC9F3942E4B}">
                <a14:imgProps xmlns:a14="http://schemas.microsoft.com/office/drawing/2010/main">
                  <a14:imgLayer r:embed="rId35">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18810" b="11559"/>
          <a:stretch/>
        </p:blipFill>
        <p:spPr>
          <a:xfrm>
            <a:off x="19309546" y="1373601"/>
            <a:ext cx="1438102" cy="1438102"/>
          </a:xfrm>
          <a:prstGeom prst="ellipse">
            <a:avLst/>
          </a:prstGeom>
        </p:spPr>
      </p:pic>
      <p:pic>
        <p:nvPicPr>
          <p:cNvPr id="2" name="Picture 1"/>
          <p:cNvPicPr>
            <a:picLocks noChangeAspect="1"/>
          </p:cNvPicPr>
          <p:nvPr/>
        </p:nvPicPr>
        <p:blipFill rotWithShape="1">
          <a:blip r:embed="rId36" cstate="print">
            <a:extLst>
              <a:ext uri="{BEBA8EAE-BF5A-486C-A8C5-ECC9F3942E4B}">
                <a14:imgProps xmlns:a14="http://schemas.microsoft.com/office/drawing/2010/main">
                  <a14:imgLayer r:embed="rId37">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4634" b="27180"/>
          <a:stretch/>
        </p:blipFill>
        <p:spPr>
          <a:xfrm>
            <a:off x="15659195" y="3957854"/>
            <a:ext cx="1438102" cy="1438102"/>
          </a:xfrm>
          <a:prstGeom prst="ellipse">
            <a:avLst/>
          </a:prstGeom>
        </p:spPr>
      </p:pic>
      <p:pic>
        <p:nvPicPr>
          <p:cNvPr id="3" name="Picture 2"/>
          <p:cNvPicPr>
            <a:picLocks noChangeAspect="1"/>
          </p:cNvPicPr>
          <p:nvPr/>
        </p:nvPicPr>
        <p:blipFill rotWithShape="1">
          <a:blip r:embed="rId38" cstate="print">
            <a:extLst>
              <a:ext uri="{BEBA8EAE-BF5A-486C-A8C5-ECC9F3942E4B}">
                <a14:imgProps xmlns:a14="http://schemas.microsoft.com/office/drawing/2010/main">
                  <a14:imgLayer r:embed="rId39">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9149" t="7895" r="10212"/>
          <a:stretch/>
        </p:blipFill>
        <p:spPr>
          <a:xfrm>
            <a:off x="-2800276" y="1159457"/>
            <a:ext cx="1438102" cy="1438102"/>
          </a:xfrm>
          <a:prstGeom prst="ellipse">
            <a:avLst/>
          </a:prstGeom>
        </p:spPr>
      </p:pic>
      <p:pic>
        <p:nvPicPr>
          <p:cNvPr id="5" name="Picture 4"/>
          <p:cNvPicPr>
            <a:picLocks noChangeAspect="1"/>
          </p:cNvPicPr>
          <p:nvPr/>
        </p:nvPicPr>
        <p:blipFill rotWithShape="1">
          <a:blip r:embed="rId40" cstate="print">
            <a:extLst>
              <a:ext uri="{BEBA8EAE-BF5A-486C-A8C5-ECC9F3942E4B}">
                <a14:imgProps xmlns:a14="http://schemas.microsoft.com/office/drawing/2010/main">
                  <a14:imgLayer r:embed="rId41">
                    <a14:imgEffect>
                      <a14:saturation sat="200000"/>
                    </a14:imgEffect>
                  </a14:imgLayer>
                </a14:imgProps>
              </a:ext>
              <a:ext uri="{28A0092B-C50C-407E-A947-70E740481C1C}">
                <a14:useLocalDpi xmlns:a14="http://schemas.microsoft.com/office/drawing/2010/main" val="0"/>
              </a:ext>
            </a:extLst>
          </a:blip>
          <a:srcRect l="9801" t="5207" r="20287" b="8208"/>
          <a:stretch/>
        </p:blipFill>
        <p:spPr>
          <a:xfrm>
            <a:off x="13041204" y="3736424"/>
            <a:ext cx="1438102" cy="1438102"/>
          </a:xfrm>
          <a:prstGeom prst="ellipse">
            <a:avLst/>
          </a:prstGeom>
        </p:spPr>
      </p:pic>
      <p:pic>
        <p:nvPicPr>
          <p:cNvPr id="6" name="Picture 5"/>
          <p:cNvPicPr>
            <a:picLocks noChangeAspect="1"/>
          </p:cNvPicPr>
          <p:nvPr/>
        </p:nvPicPr>
        <p:blipFill rotWithShape="1">
          <a:blip r:embed="rId42" cstate="print">
            <a:extLst>
              <a:ext uri="{BEBA8EAE-BF5A-486C-A8C5-ECC9F3942E4B}">
                <a14:imgProps xmlns:a14="http://schemas.microsoft.com/office/drawing/2010/main">
                  <a14:imgLayer r:embed="rId43">
                    <a14:imgEffect>
                      <a14:colorTemperature colorTemp="7200"/>
                    </a14:imgEffect>
                    <a14:imgEffect>
                      <a14:brightnessContrast bright="20000"/>
                    </a14:imgEffect>
                  </a14:imgLayer>
                </a14:imgProps>
              </a:ext>
              <a:ext uri="{28A0092B-C50C-407E-A947-70E740481C1C}">
                <a14:useLocalDpi xmlns:a14="http://schemas.microsoft.com/office/drawing/2010/main" val="0"/>
              </a:ext>
            </a:extLst>
          </a:blip>
          <a:srcRect t="15373" b="12166"/>
          <a:stretch/>
        </p:blipFill>
        <p:spPr>
          <a:xfrm>
            <a:off x="-3261845" y="3845730"/>
            <a:ext cx="1438102" cy="1438102"/>
          </a:xfrm>
          <a:prstGeom prst="ellipse">
            <a:avLst/>
          </a:prstGeom>
        </p:spPr>
      </p:pic>
      <p:pic>
        <p:nvPicPr>
          <p:cNvPr id="7" name="Picture 6"/>
          <p:cNvPicPr>
            <a:picLocks noChangeAspect="1"/>
          </p:cNvPicPr>
          <p:nvPr/>
        </p:nvPicPr>
        <p:blipFill rotWithShape="1">
          <a:blip r:embed="rId44" cstate="print">
            <a:extLst>
              <a:ext uri="{BEBA8EAE-BF5A-486C-A8C5-ECC9F3942E4B}">
                <a14:imgProps xmlns:a14="http://schemas.microsoft.com/office/drawing/2010/main">
                  <a14:imgLayer r:embed="rId45">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19333" r="5727" b="7556"/>
          <a:stretch/>
        </p:blipFill>
        <p:spPr>
          <a:xfrm>
            <a:off x="9531290" y="5829889"/>
            <a:ext cx="1438102" cy="1438102"/>
          </a:xfrm>
          <a:prstGeom prst="ellipse">
            <a:avLst/>
          </a:prstGeom>
        </p:spPr>
      </p:pic>
      <p:pic>
        <p:nvPicPr>
          <p:cNvPr id="8" name="Picture 7"/>
          <p:cNvPicPr>
            <a:picLocks noChangeAspect="1"/>
          </p:cNvPicPr>
          <p:nvPr/>
        </p:nvPicPr>
        <p:blipFill rotWithShape="1">
          <a:blip r:embed="rId46" cstate="print">
            <a:extLst>
              <a:ext uri="{BEBA8EAE-BF5A-486C-A8C5-ECC9F3942E4B}">
                <a14:imgProps xmlns:a14="http://schemas.microsoft.com/office/drawing/2010/main">
                  <a14:imgLayer r:embed="rId47">
                    <a14:imgEffect>
                      <a14:colorTemperature colorTemp="8800"/>
                    </a14:imgEffect>
                  </a14:imgLayer>
                </a14:imgProps>
              </a:ext>
              <a:ext uri="{28A0092B-C50C-407E-A947-70E740481C1C}">
                <a14:useLocalDpi xmlns:a14="http://schemas.microsoft.com/office/drawing/2010/main" val="0"/>
              </a:ext>
            </a:extLst>
          </a:blip>
          <a:srcRect l="10660" r="2376"/>
          <a:stretch/>
        </p:blipFill>
        <p:spPr>
          <a:xfrm>
            <a:off x="10808249" y="9922455"/>
            <a:ext cx="1438102" cy="1438102"/>
          </a:xfrm>
          <a:prstGeom prst="ellipse">
            <a:avLst/>
          </a:prstGeom>
        </p:spPr>
      </p:pic>
      <p:pic>
        <p:nvPicPr>
          <p:cNvPr id="9" name="Picture 8"/>
          <p:cNvPicPr>
            <a:picLocks noChangeAspect="1"/>
          </p:cNvPicPr>
          <p:nvPr/>
        </p:nvPicPr>
        <p:blipFill rotWithShape="1">
          <a:blip r:embed="rId48" cstate="print">
            <a:extLst>
              <a:ext uri="{BEBA8EAE-BF5A-486C-A8C5-ECC9F3942E4B}">
                <a14:imgProps xmlns:a14="http://schemas.microsoft.com/office/drawing/2010/main">
                  <a14:imgLayer r:embed="rId49">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5181" r="8338" b="6737"/>
          <a:stretch/>
        </p:blipFill>
        <p:spPr>
          <a:xfrm>
            <a:off x="9379499" y="1135857"/>
            <a:ext cx="1438102" cy="1438102"/>
          </a:xfrm>
          <a:prstGeom prst="ellipse">
            <a:avLst/>
          </a:prstGeom>
        </p:spPr>
      </p:pic>
      <p:pic>
        <p:nvPicPr>
          <p:cNvPr id="10" name="Picture 9"/>
          <p:cNvPicPr>
            <a:picLocks noChangeAspect="1"/>
          </p:cNvPicPr>
          <p:nvPr/>
        </p:nvPicPr>
        <p:blipFill rotWithShape="1">
          <a:blip r:embed="rId50" cstate="print">
            <a:extLst>
              <a:ext uri="{BEBA8EAE-BF5A-486C-A8C5-ECC9F3942E4B}">
                <a14:imgProps xmlns:a14="http://schemas.microsoft.com/office/drawing/2010/main">
                  <a14:imgLayer r:embed="rId51">
                    <a14:imgEffect>
                      <a14:colorTemperature colorTemp="8800"/>
                    </a14:imgEffect>
                    <a14:imgEffect>
                      <a14:brightnessContrast bright="40000" contrast="20000"/>
                    </a14:imgEffect>
                  </a14:imgLayer>
                </a14:imgProps>
              </a:ext>
              <a:ext uri="{28A0092B-C50C-407E-A947-70E740481C1C}">
                <a14:useLocalDpi xmlns:a14="http://schemas.microsoft.com/office/drawing/2010/main" val="0"/>
              </a:ext>
            </a:extLst>
          </a:blip>
          <a:srcRect t="13112" b="13334"/>
          <a:stretch/>
        </p:blipFill>
        <p:spPr>
          <a:xfrm>
            <a:off x="17483723" y="4772256"/>
            <a:ext cx="1438102" cy="1438309"/>
          </a:xfrm>
          <a:prstGeom prst="ellipse">
            <a:avLst/>
          </a:prstGeom>
        </p:spPr>
      </p:pic>
      <p:pic>
        <p:nvPicPr>
          <p:cNvPr id="11" name="Picture 10"/>
          <p:cNvPicPr>
            <a:picLocks noChangeAspect="1"/>
          </p:cNvPicPr>
          <p:nvPr/>
        </p:nvPicPr>
        <p:blipFill rotWithShape="1">
          <a:blip r:embed="rId52" cstate="print">
            <a:extLst>
              <a:ext uri="{BEBA8EAE-BF5A-486C-A8C5-ECC9F3942E4B}">
                <a14:imgProps xmlns:a14="http://schemas.microsoft.com/office/drawing/2010/main">
                  <a14:imgLayer r:embed="rId53">
                    <a14:imgEffect>
                      <a14:sharpenSoften amount="25000"/>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3778" r="9504" b="30000"/>
          <a:stretch/>
        </p:blipFill>
        <p:spPr>
          <a:xfrm>
            <a:off x="12449276" y="1034935"/>
            <a:ext cx="1441601" cy="1438102"/>
          </a:xfrm>
          <a:prstGeom prst="ellipse">
            <a:avLst/>
          </a:prstGeom>
        </p:spPr>
      </p:pic>
      <p:pic>
        <p:nvPicPr>
          <p:cNvPr id="13" name="Picture 12"/>
          <p:cNvPicPr>
            <a:picLocks noChangeAspect="1"/>
          </p:cNvPicPr>
          <p:nvPr/>
        </p:nvPicPr>
        <p:blipFill rotWithShape="1">
          <a:blip r:embed="rId54" cstate="print">
            <a:extLst>
              <a:ext uri="{BEBA8EAE-BF5A-486C-A8C5-ECC9F3942E4B}">
                <a14:imgProps xmlns:a14="http://schemas.microsoft.com/office/drawing/2010/main">
                  <a14:imgLayer r:embed="rId55">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l="3413" t="9611" b="23056"/>
          <a:stretch/>
        </p:blipFill>
        <p:spPr>
          <a:xfrm>
            <a:off x="10851654" y="689255"/>
            <a:ext cx="1428119" cy="1440864"/>
          </a:xfrm>
          <a:prstGeom prst="ellipse">
            <a:avLst/>
          </a:prstGeom>
        </p:spPr>
      </p:pic>
      <p:pic>
        <p:nvPicPr>
          <p:cNvPr id="14" name="Picture 13"/>
          <p:cNvPicPr>
            <a:picLocks noChangeAspect="1"/>
          </p:cNvPicPr>
          <p:nvPr/>
        </p:nvPicPr>
        <p:blipFill rotWithShape="1">
          <a:blip r:embed="rId56" cstate="print">
            <a:extLst>
              <a:ext uri="{BEBA8EAE-BF5A-486C-A8C5-ECC9F3942E4B}">
                <a14:imgProps xmlns:a14="http://schemas.microsoft.com/office/drawing/2010/main">
                  <a14:imgLayer r:embed="rId57">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24668" b="12221"/>
          <a:stretch/>
        </p:blipFill>
        <p:spPr>
          <a:xfrm>
            <a:off x="9965087" y="2749760"/>
            <a:ext cx="1438102" cy="1443162"/>
          </a:xfrm>
          <a:prstGeom prst="ellipse">
            <a:avLst/>
          </a:prstGeom>
        </p:spPr>
      </p:pic>
      <p:pic>
        <p:nvPicPr>
          <p:cNvPr id="15" name="Picture 14"/>
          <p:cNvPicPr>
            <a:picLocks noChangeAspect="1"/>
          </p:cNvPicPr>
          <p:nvPr/>
        </p:nvPicPr>
        <p:blipFill rotWithShape="1">
          <a:blip r:embed="rId58" cstate="print">
            <a:extLst>
              <a:ext uri="{BEBA8EAE-BF5A-486C-A8C5-ECC9F3942E4B}">
                <a14:imgProps xmlns:a14="http://schemas.microsoft.com/office/drawing/2010/main">
                  <a14:imgLayer r:embed="rId59">
                    <a14:imgEffect>
                      <a14:sharpenSoften amount="25000"/>
                    </a14:imgEffect>
                    <a14:imgEffect>
                      <a14:colorTemperature colorTemp="7200"/>
                    </a14:imgEffect>
                    <a14:imgEffect>
                      <a14:saturation sat="200000"/>
                    </a14:imgEffect>
                    <a14:imgEffect>
                      <a14:brightnessContrast bright="40000"/>
                    </a14:imgEffect>
                  </a14:imgLayer>
                </a14:imgProps>
              </a:ext>
              <a:ext uri="{28A0092B-C50C-407E-A947-70E740481C1C}">
                <a14:useLocalDpi xmlns:a14="http://schemas.microsoft.com/office/drawing/2010/main" val="0"/>
              </a:ext>
            </a:extLst>
          </a:blip>
          <a:srcRect t="4225" b="25999"/>
          <a:stretch/>
        </p:blipFill>
        <p:spPr>
          <a:xfrm>
            <a:off x="9162228" y="4296635"/>
            <a:ext cx="1438569" cy="1439850"/>
          </a:xfrm>
          <a:prstGeom prst="ellipse">
            <a:avLst/>
          </a:prstGeom>
        </p:spPr>
      </p:pic>
      <p:pic>
        <p:nvPicPr>
          <p:cNvPr id="16" name="Picture 15"/>
          <p:cNvPicPr>
            <a:picLocks noChangeAspect="1"/>
          </p:cNvPicPr>
          <p:nvPr/>
        </p:nvPicPr>
        <p:blipFill>
          <a:blip r:embed="rId60">
            <a:extLst>
              <a:ext uri="{BEBA8EAE-BF5A-486C-A8C5-ECC9F3942E4B}">
                <a14:imgProps xmlns:a14="http://schemas.microsoft.com/office/drawing/2010/main">
                  <a14:imgLayer r:embed="rId61">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18170105" y="7635412"/>
            <a:ext cx="3829050" cy="4972050"/>
          </a:xfrm>
          <a:prstGeom prst="rect">
            <a:avLst/>
          </a:prstGeom>
        </p:spPr>
      </p:pic>
      <p:pic>
        <p:nvPicPr>
          <p:cNvPr id="17" name="Picture 16"/>
          <p:cNvPicPr>
            <a:picLocks noChangeAspect="1"/>
          </p:cNvPicPr>
          <p:nvPr/>
        </p:nvPicPr>
        <p:blipFill rotWithShape="1">
          <a:blip r:embed="rId62" cstate="print">
            <a:extLst>
              <a:ext uri="{BEBA8EAE-BF5A-486C-A8C5-ECC9F3942E4B}">
                <a14:imgProps xmlns:a14="http://schemas.microsoft.com/office/drawing/2010/main">
                  <a14:imgLayer r:embed="rId63">
                    <a14:imgEffect>
                      <a14:sharpenSoften amount="250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20297" b="19259"/>
          <a:stretch/>
        </p:blipFill>
        <p:spPr>
          <a:xfrm>
            <a:off x="-1827685" y="2633458"/>
            <a:ext cx="1441328" cy="1438102"/>
          </a:xfrm>
          <a:prstGeom prst="ellipse">
            <a:avLst/>
          </a:prstGeom>
        </p:spPr>
      </p:pic>
      <p:pic>
        <p:nvPicPr>
          <p:cNvPr id="12" name="Picture 11"/>
          <p:cNvPicPr>
            <a:picLocks noChangeAspect="1"/>
          </p:cNvPicPr>
          <p:nvPr/>
        </p:nvPicPr>
        <p:blipFill rotWithShape="1">
          <a:blip r:embed="rId64" cstate="print">
            <a:extLst>
              <a:ext uri="{BEBA8EAE-BF5A-486C-A8C5-ECC9F3942E4B}">
                <a14:imgProps xmlns:a14="http://schemas.microsoft.com/office/drawing/2010/main">
                  <a14:imgLayer r:embed="rId65">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10127" b="21857"/>
          <a:stretch/>
        </p:blipFill>
        <p:spPr>
          <a:xfrm>
            <a:off x="5774991" y="3864754"/>
            <a:ext cx="1438102" cy="1429023"/>
          </a:xfrm>
          <a:prstGeom prst="ellipse">
            <a:avLst/>
          </a:prstGeom>
        </p:spPr>
      </p:pic>
      <p:pic>
        <p:nvPicPr>
          <p:cNvPr id="18" name="Picture 17"/>
          <p:cNvPicPr>
            <a:picLocks noChangeAspect="1"/>
          </p:cNvPicPr>
          <p:nvPr/>
        </p:nvPicPr>
        <p:blipFill rotWithShape="1">
          <a:blip r:embed="rId66" cstate="print">
            <a:extLst>
              <a:ext uri="{BEBA8EAE-BF5A-486C-A8C5-ECC9F3942E4B}">
                <a14:imgProps xmlns:a14="http://schemas.microsoft.com/office/drawing/2010/main">
                  <a14:imgLayer r:embed="rId67">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b="30354"/>
          <a:stretch/>
        </p:blipFill>
        <p:spPr>
          <a:xfrm>
            <a:off x="7523030" y="2236153"/>
            <a:ext cx="1438102" cy="1438102"/>
          </a:xfrm>
          <a:prstGeom prst="ellipse">
            <a:avLst/>
          </a:prstGeom>
        </p:spPr>
      </p:pic>
      <p:pic>
        <p:nvPicPr>
          <p:cNvPr id="19" name="Picture 18"/>
          <p:cNvPicPr>
            <a:picLocks noChangeAspect="1"/>
          </p:cNvPicPr>
          <p:nvPr/>
        </p:nvPicPr>
        <p:blipFill rotWithShape="1">
          <a:blip r:embed="rId68" cstate="print">
            <a:extLst>
              <a:ext uri="{28A0092B-C50C-407E-A947-70E740481C1C}">
                <a14:useLocalDpi xmlns:a14="http://schemas.microsoft.com/office/drawing/2010/main" val="0"/>
              </a:ext>
            </a:extLst>
          </a:blip>
          <a:srcRect l="4673" t="11477" b="24219"/>
          <a:stretch/>
        </p:blipFill>
        <p:spPr>
          <a:xfrm>
            <a:off x="-4258347" y="5110838"/>
            <a:ext cx="1435486" cy="1438102"/>
          </a:xfrm>
          <a:prstGeom prst="ellipse">
            <a:avLst/>
          </a:prstGeom>
        </p:spPr>
      </p:pic>
      <p:pic>
        <p:nvPicPr>
          <p:cNvPr id="20" name="Picture 19"/>
          <p:cNvPicPr>
            <a:picLocks noChangeAspect="1"/>
          </p:cNvPicPr>
          <p:nvPr/>
        </p:nvPicPr>
        <p:blipFill rotWithShape="1">
          <a:blip r:embed="rId69" cstate="print">
            <a:extLst>
              <a:ext uri="{BEBA8EAE-BF5A-486C-A8C5-ECC9F3942E4B}">
                <a14:imgProps xmlns:a14="http://schemas.microsoft.com/office/drawing/2010/main">
                  <a14:imgLayer r:embed="rId70">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2321" b="32152"/>
          <a:stretch/>
        </p:blipFill>
        <p:spPr>
          <a:xfrm>
            <a:off x="-2433114" y="5783647"/>
            <a:ext cx="1438102" cy="1438102"/>
          </a:xfrm>
          <a:prstGeom prst="ellipse">
            <a:avLst/>
          </a:prstGeom>
        </p:spPr>
      </p:pic>
      <p:pic>
        <p:nvPicPr>
          <p:cNvPr id="21" name="Picture 20"/>
          <p:cNvPicPr>
            <a:picLocks noChangeAspect="1"/>
          </p:cNvPicPr>
          <p:nvPr/>
        </p:nvPicPr>
        <p:blipFill rotWithShape="1">
          <a:blip r:embed="rId71" cstate="print">
            <a:extLst>
              <a:ext uri="{BEBA8EAE-BF5A-486C-A8C5-ECC9F3942E4B}">
                <a14:imgProps xmlns:a14="http://schemas.microsoft.com/office/drawing/2010/main">
                  <a14:imgLayer r:embed="rId72">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6681" b="14942"/>
          <a:stretch/>
        </p:blipFill>
        <p:spPr>
          <a:xfrm>
            <a:off x="-1532719" y="4192922"/>
            <a:ext cx="1438102" cy="1436659"/>
          </a:xfrm>
          <a:prstGeom prst="ellipse">
            <a:avLst/>
          </a:prstGeom>
        </p:spPr>
      </p:pic>
      <p:pic>
        <p:nvPicPr>
          <p:cNvPr id="22" name="Picture 21"/>
          <p:cNvPicPr>
            <a:picLocks noChangeAspect="1"/>
          </p:cNvPicPr>
          <p:nvPr/>
        </p:nvPicPr>
        <p:blipFill rotWithShape="1">
          <a:blip r:embed="rId73" cstate="print">
            <a:extLst>
              <a:ext uri="{BEBA8EAE-BF5A-486C-A8C5-ECC9F3942E4B}">
                <a14:imgProps xmlns:a14="http://schemas.microsoft.com/office/drawing/2010/main">
                  <a14:imgLayer r:embed="rId74">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4051" b="48860"/>
          <a:stretch/>
        </p:blipFill>
        <p:spPr>
          <a:xfrm>
            <a:off x="6261208" y="-838448"/>
            <a:ext cx="1431754" cy="1438102"/>
          </a:xfrm>
          <a:prstGeom prst="ellipse">
            <a:avLst/>
          </a:prstGeom>
        </p:spPr>
      </p:pic>
      <p:pic>
        <p:nvPicPr>
          <p:cNvPr id="23" name="Picture 22"/>
          <p:cNvPicPr>
            <a:picLocks noChangeAspect="1"/>
          </p:cNvPicPr>
          <p:nvPr/>
        </p:nvPicPr>
        <p:blipFill rotWithShape="1">
          <a:blip r:embed="rId75" cstate="print">
            <a:extLst>
              <a:ext uri="{BEBA8EAE-BF5A-486C-A8C5-ECC9F3942E4B}">
                <a14:imgProps xmlns:a14="http://schemas.microsoft.com/office/drawing/2010/main">
                  <a14:imgLayer r:embed="rId76">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2518" b="18667"/>
          <a:stretch/>
        </p:blipFill>
        <p:spPr>
          <a:xfrm>
            <a:off x="5732484" y="1629305"/>
            <a:ext cx="1431754" cy="1438102"/>
          </a:xfrm>
          <a:prstGeom prst="ellipse">
            <a:avLst/>
          </a:prstGeom>
        </p:spPr>
      </p:pic>
      <p:pic>
        <p:nvPicPr>
          <p:cNvPr id="24" name="Picture 23"/>
          <p:cNvPicPr>
            <a:picLocks noChangeAspect="1"/>
          </p:cNvPicPr>
          <p:nvPr/>
        </p:nvPicPr>
        <p:blipFill rotWithShape="1">
          <a:blip r:embed="rId77" cstate="print">
            <a:extLst>
              <a:ext uri="{BEBA8EAE-BF5A-486C-A8C5-ECC9F3942E4B}">
                <a14:imgProps xmlns:a14="http://schemas.microsoft.com/office/drawing/2010/main">
                  <a14:imgLayer r:embed="rId78">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3778" b="23778"/>
          <a:stretch/>
        </p:blipFill>
        <p:spPr>
          <a:xfrm>
            <a:off x="6000077" y="327859"/>
            <a:ext cx="1438102" cy="1440322"/>
          </a:xfrm>
          <a:prstGeom prst="ellipse">
            <a:avLst/>
          </a:prstGeom>
        </p:spPr>
      </p:pic>
      <p:pic>
        <p:nvPicPr>
          <p:cNvPr id="25" name="Picture 24"/>
          <p:cNvPicPr>
            <a:picLocks noChangeAspect="1"/>
          </p:cNvPicPr>
          <p:nvPr/>
        </p:nvPicPr>
        <p:blipFill rotWithShape="1">
          <a:blip r:embed="rId79" cstate="print">
            <a:extLst>
              <a:ext uri="{BEBA8EAE-BF5A-486C-A8C5-ECC9F3942E4B}">
                <a14:imgProps xmlns:a14="http://schemas.microsoft.com/office/drawing/2010/main">
                  <a14:imgLayer r:embed="rId80">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5239" r="13978" b="8712"/>
          <a:stretch/>
        </p:blipFill>
        <p:spPr>
          <a:xfrm>
            <a:off x="4270434" y="3498897"/>
            <a:ext cx="1438102" cy="1438102"/>
          </a:xfrm>
          <a:prstGeom prst="ellipse">
            <a:avLst/>
          </a:prstGeom>
        </p:spPr>
      </p:pic>
      <p:pic>
        <p:nvPicPr>
          <p:cNvPr id="26" name="Picture 25"/>
          <p:cNvPicPr>
            <a:picLocks noChangeAspect="1"/>
          </p:cNvPicPr>
          <p:nvPr/>
        </p:nvPicPr>
        <p:blipFill rotWithShape="1">
          <a:blip r:embed="rId81" cstate="print">
            <a:extLst>
              <a:ext uri="{BEBA8EAE-BF5A-486C-A8C5-ECC9F3942E4B}">
                <a14:imgProps xmlns:a14="http://schemas.microsoft.com/office/drawing/2010/main">
                  <a14:imgLayer r:embed="rId82">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5348" b="30444"/>
          <a:stretch/>
        </p:blipFill>
        <p:spPr>
          <a:xfrm>
            <a:off x="4244038" y="309181"/>
            <a:ext cx="1438102" cy="1438102"/>
          </a:xfrm>
          <a:prstGeom prst="ellipse">
            <a:avLst/>
          </a:prstGeom>
        </p:spPr>
      </p:pic>
      <p:pic>
        <p:nvPicPr>
          <p:cNvPr id="27" name="Picture 26"/>
          <p:cNvPicPr>
            <a:picLocks noChangeAspect="1"/>
          </p:cNvPicPr>
          <p:nvPr/>
        </p:nvPicPr>
        <p:blipFill rotWithShape="1">
          <a:blip r:embed="rId83" cstate="print">
            <a:extLst>
              <a:ext uri="{BEBA8EAE-BF5A-486C-A8C5-ECC9F3942E4B}">
                <a14:imgProps xmlns:a14="http://schemas.microsoft.com/office/drawing/2010/main">
                  <a14:imgLayer r:embed="rId84">
                    <a14:imgEffect>
                      <a14:sharpenSoften amount="25000"/>
                    </a14:imgEffect>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b="27778"/>
          <a:stretch/>
        </p:blipFill>
        <p:spPr>
          <a:xfrm>
            <a:off x="8294720" y="2185086"/>
            <a:ext cx="1436227" cy="1438102"/>
          </a:xfrm>
          <a:prstGeom prst="ellipse">
            <a:avLst/>
          </a:prstGeom>
        </p:spPr>
      </p:pic>
      <p:pic>
        <p:nvPicPr>
          <p:cNvPr id="28" name="Picture 27"/>
          <p:cNvPicPr>
            <a:picLocks noChangeAspect="1"/>
          </p:cNvPicPr>
          <p:nvPr/>
        </p:nvPicPr>
        <p:blipFill rotWithShape="1">
          <a:blip r:embed="rId85" cstate="print">
            <a:extLst>
              <a:ext uri="{BEBA8EAE-BF5A-486C-A8C5-ECC9F3942E4B}">
                <a14:imgProps xmlns:a14="http://schemas.microsoft.com/office/drawing/2010/main">
                  <a14:imgLayer r:embed="rId86">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7699" b="12968"/>
          <a:stretch/>
        </p:blipFill>
        <p:spPr>
          <a:xfrm>
            <a:off x="-4041339" y="2597559"/>
            <a:ext cx="1438102" cy="1435084"/>
          </a:xfrm>
          <a:prstGeom prst="ellipse">
            <a:avLst/>
          </a:prstGeom>
        </p:spPr>
      </p:pic>
      <p:pic>
        <p:nvPicPr>
          <p:cNvPr id="29" name="Picture 28"/>
          <p:cNvPicPr>
            <a:picLocks noChangeAspect="1"/>
          </p:cNvPicPr>
          <p:nvPr/>
        </p:nvPicPr>
        <p:blipFill rotWithShape="1">
          <a:blip r:embed="rId87" cstate="print">
            <a:extLst>
              <a:ext uri="{BEBA8EAE-BF5A-486C-A8C5-ECC9F3942E4B}">
                <a14:imgProps xmlns:a14="http://schemas.microsoft.com/office/drawing/2010/main">
                  <a14:imgLayer r:embed="rId88">
                    <a14:imgEffect>
                      <a14:brightnessContrast contrast="20000"/>
                    </a14:imgEffect>
                  </a14:imgLayer>
                </a14:imgProps>
              </a:ext>
              <a:ext uri="{28A0092B-C50C-407E-A947-70E740481C1C}">
                <a14:useLocalDpi xmlns:a14="http://schemas.microsoft.com/office/drawing/2010/main" val="0"/>
              </a:ext>
            </a:extLst>
          </a:blip>
          <a:srcRect l="10711" t="5333" b="27333"/>
          <a:stretch/>
        </p:blipFill>
        <p:spPr>
          <a:xfrm>
            <a:off x="6554485" y="5174526"/>
            <a:ext cx="1438102" cy="1438641"/>
          </a:xfrm>
          <a:prstGeom prst="ellipse">
            <a:avLst/>
          </a:prstGeom>
        </p:spPr>
      </p:pic>
      <p:pic>
        <p:nvPicPr>
          <p:cNvPr id="30" name="Picture 29"/>
          <p:cNvPicPr>
            <a:picLocks noChangeAspect="1"/>
          </p:cNvPicPr>
          <p:nvPr/>
        </p:nvPicPr>
        <p:blipFill rotWithShape="1">
          <a:blip r:embed="rId89" cstate="print">
            <a:extLst>
              <a:ext uri="{BEBA8EAE-BF5A-486C-A8C5-ECC9F3942E4B}">
                <a14:imgProps xmlns:a14="http://schemas.microsoft.com/office/drawing/2010/main">
                  <a14:imgLayer r:embed="rId90">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10925" b="18666"/>
          <a:stretch/>
        </p:blipFill>
        <p:spPr>
          <a:xfrm>
            <a:off x="8056841" y="3039428"/>
            <a:ext cx="1438102" cy="1438102"/>
          </a:xfrm>
          <a:prstGeom prst="ellipse">
            <a:avLst/>
          </a:prstGeom>
        </p:spPr>
      </p:pic>
      <p:pic>
        <p:nvPicPr>
          <p:cNvPr id="31" name="Picture 30"/>
          <p:cNvPicPr>
            <a:picLocks noChangeAspect="1"/>
          </p:cNvPicPr>
          <p:nvPr/>
        </p:nvPicPr>
        <p:blipFill rotWithShape="1">
          <a:blip r:embed="rId91" cstate="print">
            <a:extLst>
              <a:ext uri="{BEBA8EAE-BF5A-486C-A8C5-ECC9F3942E4B}">
                <a14:imgProps xmlns:a14="http://schemas.microsoft.com/office/drawing/2010/main">
                  <a14:imgLayer r:embed="rId92">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r="12074" b="37111"/>
          <a:stretch/>
        </p:blipFill>
        <p:spPr>
          <a:xfrm>
            <a:off x="4863900" y="2403132"/>
            <a:ext cx="1438102" cy="1438102"/>
          </a:xfrm>
          <a:prstGeom prst="ellipse">
            <a:avLst/>
          </a:prstGeom>
        </p:spPr>
      </p:pic>
      <p:pic>
        <p:nvPicPr>
          <p:cNvPr id="32" name="Picture 31"/>
          <p:cNvPicPr>
            <a:picLocks noChangeAspect="1"/>
          </p:cNvPicPr>
          <p:nvPr/>
        </p:nvPicPr>
        <p:blipFill rotWithShape="1">
          <a:blip r:embed="rId93" cstate="print">
            <a:extLst>
              <a:ext uri="{BEBA8EAE-BF5A-486C-A8C5-ECC9F3942E4B}">
                <a14:imgProps xmlns:a14="http://schemas.microsoft.com/office/drawing/2010/main">
                  <a14:imgLayer r:embed="rId94">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12445" b="25334"/>
          <a:stretch/>
        </p:blipFill>
        <p:spPr>
          <a:xfrm>
            <a:off x="-1694598" y="8154931"/>
            <a:ext cx="1438102" cy="1416900"/>
          </a:xfrm>
          <a:prstGeom prst="ellipse">
            <a:avLst/>
          </a:prstGeom>
        </p:spPr>
      </p:pic>
      <p:pic>
        <p:nvPicPr>
          <p:cNvPr id="33" name="Picture 32"/>
          <p:cNvPicPr>
            <a:picLocks noChangeAspect="1"/>
          </p:cNvPicPr>
          <p:nvPr/>
        </p:nvPicPr>
        <p:blipFill rotWithShape="1">
          <a:blip r:embed="rId95" cstate="print">
            <a:extLst>
              <a:ext uri="{BEBA8EAE-BF5A-486C-A8C5-ECC9F3942E4B}">
                <a14:imgProps xmlns:a14="http://schemas.microsoft.com/office/drawing/2010/main">
                  <a14:imgLayer r:embed="rId96">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6193" b="28945"/>
          <a:stretch/>
        </p:blipFill>
        <p:spPr>
          <a:xfrm>
            <a:off x="6667594" y="4254430"/>
            <a:ext cx="1428196" cy="1435671"/>
          </a:xfrm>
          <a:prstGeom prst="ellipse">
            <a:avLst/>
          </a:prstGeom>
        </p:spPr>
      </p:pic>
      <p:pic>
        <p:nvPicPr>
          <p:cNvPr id="34" name="Picture 33"/>
          <p:cNvPicPr>
            <a:picLocks noChangeAspect="1"/>
          </p:cNvPicPr>
          <p:nvPr/>
        </p:nvPicPr>
        <p:blipFill>
          <a:blip r:embed="rId97">
            <a:extLst>
              <a:ext uri="{28A0092B-C50C-407E-A947-70E740481C1C}">
                <a14:useLocalDpi xmlns:a14="http://schemas.microsoft.com/office/drawing/2010/main" val="0"/>
              </a:ext>
            </a:extLst>
          </a:blip>
          <a:stretch>
            <a:fillRect/>
          </a:stretch>
        </p:blipFill>
        <p:spPr>
          <a:xfrm>
            <a:off x="3207118" y="8018350"/>
            <a:ext cx="5143500" cy="6858000"/>
          </a:xfrm>
          <a:prstGeom prst="rect">
            <a:avLst/>
          </a:prstGeom>
        </p:spPr>
      </p:pic>
      <p:pic>
        <p:nvPicPr>
          <p:cNvPr id="35" name="Picture 34"/>
          <p:cNvPicPr>
            <a:picLocks noChangeAspect="1"/>
          </p:cNvPicPr>
          <p:nvPr/>
        </p:nvPicPr>
        <p:blipFill rotWithShape="1">
          <a:blip r:embed="rId98" cstate="print">
            <a:extLst>
              <a:ext uri="{BEBA8EAE-BF5A-486C-A8C5-ECC9F3942E4B}">
                <a14:imgProps xmlns:a14="http://schemas.microsoft.com/office/drawing/2010/main">
                  <a14:imgLayer r:embed="rId99">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27848" b="3966"/>
          <a:stretch/>
        </p:blipFill>
        <p:spPr>
          <a:xfrm>
            <a:off x="-3627544" y="6948891"/>
            <a:ext cx="1438102" cy="1433513"/>
          </a:xfrm>
          <a:prstGeom prst="ellipse">
            <a:avLst/>
          </a:prstGeom>
        </p:spPr>
      </p:pic>
      <p:pic>
        <p:nvPicPr>
          <p:cNvPr id="36" name="Picture 35"/>
          <p:cNvPicPr>
            <a:picLocks noChangeAspect="1"/>
          </p:cNvPicPr>
          <p:nvPr/>
        </p:nvPicPr>
        <p:blipFill rotWithShape="1">
          <a:blip r:embed="rId100" cstate="print">
            <a:extLst>
              <a:ext uri="{BEBA8EAE-BF5A-486C-A8C5-ECC9F3942E4B}">
                <a14:imgProps xmlns:a14="http://schemas.microsoft.com/office/drawing/2010/main">
                  <a14:imgLayer r:embed="rId101">
                    <a14:imgEffect>
                      <a14:sharpenSoften amount="25000"/>
                    </a14:imgEffect>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b="25739"/>
          <a:stretch/>
        </p:blipFill>
        <p:spPr>
          <a:xfrm>
            <a:off x="4851019" y="5318763"/>
            <a:ext cx="1442425" cy="1438102"/>
          </a:xfrm>
          <a:prstGeom prst="ellipse">
            <a:avLst/>
          </a:prstGeom>
        </p:spPr>
      </p:pic>
      <p:pic>
        <p:nvPicPr>
          <p:cNvPr id="37" name="Picture 36"/>
          <p:cNvPicPr>
            <a:picLocks noChangeAspect="1"/>
          </p:cNvPicPr>
          <p:nvPr/>
        </p:nvPicPr>
        <p:blipFill>
          <a:blip r:embed="rId102">
            <a:extLst>
              <a:ext uri="{28A0092B-C50C-407E-A947-70E740481C1C}">
                <a14:useLocalDpi xmlns:a14="http://schemas.microsoft.com/office/drawing/2010/main" val="0"/>
              </a:ext>
            </a:extLst>
          </a:blip>
          <a:stretch>
            <a:fillRect/>
          </a:stretch>
        </p:blipFill>
        <p:spPr>
          <a:xfrm>
            <a:off x="6027274" y="7438175"/>
            <a:ext cx="5141217" cy="6858000"/>
          </a:xfrm>
          <a:prstGeom prst="rect">
            <a:avLst/>
          </a:prstGeom>
        </p:spPr>
      </p:pic>
    </p:spTree>
    <p:extLst>
      <p:ext uri="{BB962C8B-B14F-4D97-AF65-F5344CB8AC3E}">
        <p14:creationId xmlns:p14="http://schemas.microsoft.com/office/powerpoint/2010/main" val="22612237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62814" y="-1661170"/>
            <a:ext cx="1438102" cy="1438102"/>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 name="Picture 3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662335" y="9319260"/>
            <a:ext cx="7162800" cy="5588000"/>
          </a:xfrm>
          <a:prstGeom prst="rect">
            <a:avLst/>
          </a:prstGeom>
        </p:spPr>
      </p:pic>
      <p:pic>
        <p:nvPicPr>
          <p:cNvPr id="39" name="Picture 38"/>
          <p:cNvPicPr>
            <a:picLocks noChangeAspect="1"/>
          </p:cNvPicPr>
          <p:nvPr/>
        </p:nvPicPr>
        <p:blipFill rotWithShape="1">
          <a:blip r:embed="rId3" cstate="print">
            <a:extLst>
              <a:ext uri="{BEBA8EAE-BF5A-486C-A8C5-ECC9F3942E4B}">
                <a14:imgProps xmlns:a14="http://schemas.microsoft.com/office/drawing/2010/main">
                  <a14:imgLayer r:embed="rId4">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2072" r="15161"/>
          <a:stretch/>
        </p:blipFill>
        <p:spPr>
          <a:xfrm>
            <a:off x="1259229" y="7818421"/>
            <a:ext cx="1438102" cy="1438102"/>
          </a:xfrm>
          <a:prstGeom prst="ellipse">
            <a:avLst/>
          </a:prstGeom>
        </p:spPr>
      </p:pic>
      <p:pic>
        <p:nvPicPr>
          <p:cNvPr id="41" name="Picture 4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474715" y="10624868"/>
            <a:ext cx="5372100" cy="4029075"/>
          </a:xfrm>
          <a:prstGeom prst="rect">
            <a:avLst/>
          </a:prstGeom>
        </p:spPr>
      </p:pic>
      <p:pic>
        <p:nvPicPr>
          <p:cNvPr id="42" name="Picture 41"/>
          <p:cNvPicPr>
            <a:picLocks noChangeAspect="1"/>
          </p:cNvPicPr>
          <p:nvPr/>
        </p:nvPicPr>
        <p:blipFill rotWithShape="1">
          <a:blip r:embed="rId6" cstate="print">
            <a:extLst>
              <a:ext uri="{BEBA8EAE-BF5A-486C-A8C5-ECC9F3942E4B}">
                <a14:imgProps xmlns:a14="http://schemas.microsoft.com/office/drawing/2010/main">
                  <a14:imgLayer r:embed="rId7">
                    <a14:imgEffect>
                      <a14:sharpenSoften amount="25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25145" r="5156"/>
          <a:stretch/>
        </p:blipFill>
        <p:spPr>
          <a:xfrm>
            <a:off x="-4989621" y="3585311"/>
            <a:ext cx="1438102" cy="1438102"/>
          </a:xfrm>
          <a:prstGeom prst="ellipse">
            <a:avLst/>
          </a:prstGeom>
        </p:spPr>
      </p:pic>
      <p:pic>
        <p:nvPicPr>
          <p:cNvPr id="43" name="Picture 42"/>
          <p:cNvPicPr>
            <a:picLocks noChangeAspect="1"/>
          </p:cNvPicPr>
          <p:nvPr/>
        </p:nvPicPr>
        <p:blipFill rotWithShape="1">
          <a:blip r:embed="rId8" cstate="print">
            <a:extLst>
              <a:ext uri="{BEBA8EAE-BF5A-486C-A8C5-ECC9F3942E4B}">
                <a14:imgProps xmlns:a14="http://schemas.microsoft.com/office/drawing/2010/main">
                  <a14:imgLayer r:embed="rId9">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10390" r="4380" b="10289"/>
          <a:stretch/>
        </p:blipFill>
        <p:spPr>
          <a:xfrm>
            <a:off x="-3352403" y="4909602"/>
            <a:ext cx="1438102" cy="1438102"/>
          </a:xfrm>
          <a:prstGeom prst="ellipse">
            <a:avLst/>
          </a:prstGeom>
        </p:spPr>
      </p:pic>
      <p:pic>
        <p:nvPicPr>
          <p:cNvPr id="44" name="Picture 43"/>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8506539" y="1049480"/>
            <a:ext cx="5082670" cy="6858000"/>
          </a:xfrm>
          <a:prstGeom prst="rect">
            <a:avLst/>
          </a:prstGeom>
        </p:spPr>
      </p:pic>
      <p:pic>
        <p:nvPicPr>
          <p:cNvPr id="45" name="Picture 44"/>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7120565" y="11275298"/>
            <a:ext cx="5372100" cy="4943475"/>
          </a:xfrm>
          <a:prstGeom prst="rect">
            <a:avLst/>
          </a:prstGeom>
        </p:spPr>
      </p:pic>
      <p:pic>
        <p:nvPicPr>
          <p:cNvPr id="46" name="Picture 45"/>
          <p:cNvPicPr>
            <a:picLocks noChangeAspect="1"/>
          </p:cNvPicPr>
          <p:nvPr/>
        </p:nvPicPr>
        <p:blipFill rotWithShape="1">
          <a:blip r:embed="rId12" cstate="print">
            <a:extLst>
              <a:ext uri="{BEBA8EAE-BF5A-486C-A8C5-ECC9F3942E4B}">
                <a14:imgProps xmlns:a14="http://schemas.microsoft.com/office/drawing/2010/main">
                  <a14:imgLayer r:embed="rId13">
                    <a14:imgEffect>
                      <a14:sharpenSoften amount="25000"/>
                    </a14:imgEffect>
                    <a14:imgEffect>
                      <a14:colorTemperature colorTemp="7200"/>
                    </a14:imgEffect>
                    <a14:imgEffect>
                      <a14:brightnessContrast contrast="40000"/>
                    </a14:imgEffect>
                  </a14:imgLayer>
                </a14:imgProps>
              </a:ext>
              <a:ext uri="{28A0092B-C50C-407E-A947-70E740481C1C}">
                <a14:useLocalDpi xmlns:a14="http://schemas.microsoft.com/office/drawing/2010/main" val="0"/>
              </a:ext>
            </a:extLst>
          </a:blip>
          <a:srcRect t="15913" b="23643"/>
          <a:stretch/>
        </p:blipFill>
        <p:spPr>
          <a:xfrm>
            <a:off x="-3719390" y="3125896"/>
            <a:ext cx="1438102" cy="1438102"/>
          </a:xfrm>
          <a:prstGeom prst="ellipse">
            <a:avLst/>
          </a:prstGeom>
        </p:spPr>
      </p:pic>
      <p:pic>
        <p:nvPicPr>
          <p:cNvPr id="47" name="Picture 46"/>
          <p:cNvPicPr>
            <a:picLocks noChangeAspect="1"/>
          </p:cNvPicPr>
          <p:nvPr/>
        </p:nvPicPr>
        <p:blipFill rotWithShape="1">
          <a:blip r:embed="rId14" cstate="print">
            <a:extLst>
              <a:ext uri="{BEBA8EAE-BF5A-486C-A8C5-ECC9F3942E4B}">
                <a14:imgProps xmlns:a14="http://schemas.microsoft.com/office/drawing/2010/main">
                  <a14:imgLayer r:embed="rId15">
                    <a14:imgEffect>
                      <a14:sharpenSoften amount="250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13046" b="19177"/>
          <a:stretch/>
        </p:blipFill>
        <p:spPr>
          <a:xfrm>
            <a:off x="227865" y="6535737"/>
            <a:ext cx="1438102" cy="1438102"/>
          </a:xfrm>
          <a:prstGeom prst="ellipse">
            <a:avLst/>
          </a:prstGeom>
        </p:spPr>
      </p:pic>
      <p:pic>
        <p:nvPicPr>
          <p:cNvPr id="48" name="Picture 47"/>
          <p:cNvPicPr>
            <a:picLocks noChangeAspect="1"/>
          </p:cNvPicPr>
          <p:nvPr/>
        </p:nvPicPr>
        <p:blipFill rotWithShape="1">
          <a:blip r:embed="rId16" cstate="print">
            <a:extLst>
              <a:ext uri="{BEBA8EAE-BF5A-486C-A8C5-ECC9F3942E4B}">
                <a14:imgProps xmlns:a14="http://schemas.microsoft.com/office/drawing/2010/main">
                  <a14:imgLayer r:embed="rId17">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6536" b="26798"/>
          <a:stretch/>
        </p:blipFill>
        <p:spPr>
          <a:xfrm>
            <a:off x="-248443" y="7881158"/>
            <a:ext cx="1438102" cy="1438102"/>
          </a:xfrm>
          <a:prstGeom prst="ellipse">
            <a:avLst/>
          </a:prstGeom>
        </p:spPr>
      </p:pic>
      <p:pic>
        <p:nvPicPr>
          <p:cNvPr id="63" name="Picture 62"/>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0808645" y="10672286"/>
            <a:ext cx="4853089" cy="6858000"/>
          </a:xfrm>
          <a:prstGeom prst="rect">
            <a:avLst/>
          </a:prstGeom>
        </p:spPr>
      </p:pic>
      <p:pic>
        <p:nvPicPr>
          <p:cNvPr id="69" name="Picture 68"/>
          <p:cNvPicPr>
            <a:picLocks noChangeAspect="1"/>
          </p:cNvPicPr>
          <p:nvPr/>
        </p:nvPicPr>
        <p:blipFill rotWithShape="1">
          <a:blip r:embed="rId19" cstate="print">
            <a:extLst>
              <a:ext uri="{BEBA8EAE-BF5A-486C-A8C5-ECC9F3942E4B}">
                <a14:imgProps xmlns:a14="http://schemas.microsoft.com/office/drawing/2010/main">
                  <a14:imgLayer r:embed="rId20">
                    <a14:imgEffect>
                      <a14:sharpenSoften amount="25000"/>
                    </a14:imgEffect>
                    <a14:imgEffect>
                      <a14:colorTemperature colorTemp="8800"/>
                    </a14:imgEffect>
                  </a14:imgLayer>
                </a14:imgProps>
              </a:ext>
              <a:ext uri="{28A0092B-C50C-407E-A947-70E740481C1C}">
                <a14:useLocalDpi xmlns:a14="http://schemas.microsoft.com/office/drawing/2010/main" val="0"/>
              </a:ext>
            </a:extLst>
          </a:blip>
          <a:srcRect t="13499" b="23613"/>
          <a:stretch/>
        </p:blipFill>
        <p:spPr>
          <a:xfrm>
            <a:off x="-3368646" y="1661008"/>
            <a:ext cx="1438102" cy="1438102"/>
          </a:xfrm>
          <a:prstGeom prst="ellipse">
            <a:avLst/>
          </a:prstGeom>
        </p:spPr>
      </p:pic>
      <p:pic>
        <p:nvPicPr>
          <p:cNvPr id="70" name="Picture 69"/>
          <p:cNvPicPr>
            <a:picLocks noChangeAspect="1"/>
          </p:cNvPicPr>
          <p:nvPr/>
        </p:nvPicPr>
        <p:blipFill rotWithShape="1">
          <a:blip r:embed="rId21" cstate="print">
            <a:extLst>
              <a:ext uri="{BEBA8EAE-BF5A-486C-A8C5-ECC9F3942E4B}">
                <a14:imgProps xmlns:a14="http://schemas.microsoft.com/office/drawing/2010/main">
                  <a14:imgLayer r:embed="rId22">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l="1288" t="6049" r="1022" b="1182"/>
          <a:stretch/>
        </p:blipFill>
        <p:spPr>
          <a:xfrm>
            <a:off x="5783580" y="1321723"/>
            <a:ext cx="1676400" cy="2400647"/>
          </a:xfrm>
          <a:prstGeom prst="roundRect">
            <a:avLst/>
          </a:prstGeom>
          <a:ln>
            <a:solidFill>
              <a:schemeClr val="tx1"/>
            </a:solidFill>
          </a:ln>
        </p:spPr>
      </p:pic>
      <p:pic>
        <p:nvPicPr>
          <p:cNvPr id="71" name="Picture 70"/>
          <p:cNvPicPr>
            <a:picLocks noChangeAspect="1"/>
          </p:cNvPicPr>
          <p:nvPr/>
        </p:nvPicPr>
        <p:blipFill rotWithShape="1">
          <a:blip r:embed="rId23" cstate="print">
            <a:extLst>
              <a:ext uri="{BEBA8EAE-BF5A-486C-A8C5-ECC9F3942E4B}">
                <a14:imgProps xmlns:a14="http://schemas.microsoft.com/office/drawing/2010/main">
                  <a14:imgLayer r:embed="rId24">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3140" r="4154" b="28843"/>
          <a:stretch/>
        </p:blipFill>
        <p:spPr>
          <a:xfrm>
            <a:off x="-1596654" y="6991951"/>
            <a:ext cx="1438102" cy="1438102"/>
          </a:xfrm>
          <a:prstGeom prst="ellipse">
            <a:avLst/>
          </a:prstGeom>
        </p:spPr>
      </p:pic>
      <p:pic>
        <p:nvPicPr>
          <p:cNvPr id="72" name="Picture 71"/>
          <p:cNvPicPr>
            <a:picLocks noChangeAspect="1"/>
          </p:cNvPicPr>
          <p:nvPr/>
        </p:nvPicPr>
        <p:blipFill rotWithShape="1">
          <a:blip r:embed="rId25" cstate="print">
            <a:extLst>
              <a:ext uri="{BEBA8EAE-BF5A-486C-A8C5-ECC9F3942E4B}">
                <a14:imgProps xmlns:a14="http://schemas.microsoft.com/office/drawing/2010/main">
                  <a14:imgLayer r:embed="rId26">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5401" b="18987"/>
          <a:stretch/>
        </p:blipFill>
        <p:spPr>
          <a:xfrm>
            <a:off x="-4300220" y="1634221"/>
            <a:ext cx="1438102" cy="1438102"/>
          </a:xfrm>
          <a:prstGeom prst="ellipse">
            <a:avLst/>
          </a:prstGeom>
        </p:spPr>
      </p:pic>
      <p:pic>
        <p:nvPicPr>
          <p:cNvPr id="73" name="Picture 72"/>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23141944" y="-2553638"/>
            <a:ext cx="4452257" cy="6858000"/>
          </a:xfrm>
          <a:prstGeom prst="rect">
            <a:avLst/>
          </a:prstGeom>
        </p:spPr>
      </p:pic>
      <p:pic>
        <p:nvPicPr>
          <p:cNvPr id="74" name="Picture 73"/>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24015704" y="3935825"/>
            <a:ext cx="4727448" cy="4224528"/>
          </a:xfrm>
          <a:prstGeom prst="rect">
            <a:avLst/>
          </a:prstGeom>
        </p:spPr>
      </p:pic>
      <p:pic>
        <p:nvPicPr>
          <p:cNvPr id="75" name="Picture 74"/>
          <p:cNvPicPr>
            <a:picLocks noChangeAspect="1"/>
          </p:cNvPicPr>
          <p:nvPr/>
        </p:nvPicPr>
        <p:blipFill rotWithShape="1">
          <a:blip r:embed="rId29" cstate="print">
            <a:extLst>
              <a:ext uri="{BEBA8EAE-BF5A-486C-A8C5-ECC9F3942E4B}">
                <a14:imgProps xmlns:a14="http://schemas.microsoft.com/office/drawing/2010/main">
                  <a14:imgLayer r:embed="rId30">
                    <a14:imgEffect>
                      <a14:sharpenSoften amount="250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3513" b="19154"/>
          <a:stretch/>
        </p:blipFill>
        <p:spPr>
          <a:xfrm>
            <a:off x="-2862118" y="7818421"/>
            <a:ext cx="1438102" cy="1438102"/>
          </a:xfrm>
          <a:prstGeom prst="ellipse">
            <a:avLst/>
          </a:prstGeom>
        </p:spPr>
      </p:pic>
      <p:pic>
        <p:nvPicPr>
          <p:cNvPr id="76" name="Picture 75"/>
          <p:cNvPicPr>
            <a:picLocks noChangeAspect="1"/>
          </p:cNvPicPr>
          <p:nvPr/>
        </p:nvPicPr>
        <p:blipFill rotWithShape="1">
          <a:blip r:embed="rId31" cstate="print">
            <a:extLst>
              <a:ext uri="{BEBA8EAE-BF5A-486C-A8C5-ECC9F3942E4B}">
                <a14:imgProps xmlns:a14="http://schemas.microsoft.com/office/drawing/2010/main">
                  <a14:imgLayer r:embed="rId32">
                    <a14:imgEffect>
                      <a14:sharpenSoften amount="25000"/>
                    </a14:imgEffect>
                    <a14:imgEffect>
                      <a14:colorTemperature colorTemp="7200"/>
                    </a14:imgEffect>
                  </a14:imgLayer>
                </a14:imgProps>
              </a:ext>
              <a:ext uri="{28A0092B-C50C-407E-A947-70E740481C1C}">
                <a14:useLocalDpi xmlns:a14="http://schemas.microsoft.com/office/drawing/2010/main" val="0"/>
              </a:ext>
            </a:extLst>
          </a:blip>
          <a:srcRect l="5221" r="15064"/>
          <a:stretch/>
        </p:blipFill>
        <p:spPr>
          <a:xfrm>
            <a:off x="-1106394" y="5770346"/>
            <a:ext cx="1432937" cy="1438102"/>
          </a:xfrm>
          <a:prstGeom prst="ellipse">
            <a:avLst/>
          </a:prstGeom>
        </p:spPr>
      </p:pic>
      <p:pic>
        <p:nvPicPr>
          <p:cNvPr id="77" name="Picture 76"/>
          <p:cNvPicPr>
            <a:picLocks noChangeAspect="1"/>
          </p:cNvPicPr>
          <p:nvPr/>
        </p:nvPicPr>
        <p:blipFill rotWithShape="1">
          <a:blip r:embed="rId33" cstate="print">
            <a:extLst>
              <a:ext uri="{BEBA8EAE-BF5A-486C-A8C5-ECC9F3942E4B}">
                <a14:imgProps xmlns:a14="http://schemas.microsoft.com/office/drawing/2010/main">
                  <a14:imgLayer r:embed="rId34">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2786" b="24471"/>
          <a:stretch/>
        </p:blipFill>
        <p:spPr>
          <a:xfrm>
            <a:off x="-1547315" y="3937109"/>
            <a:ext cx="1438102" cy="1438102"/>
          </a:xfrm>
          <a:prstGeom prst="ellipse">
            <a:avLst/>
          </a:prstGeom>
        </p:spPr>
      </p:pic>
      <p:pic>
        <p:nvPicPr>
          <p:cNvPr id="78" name="Picture 77"/>
          <p:cNvPicPr>
            <a:picLocks noChangeAspect="1"/>
          </p:cNvPicPr>
          <p:nvPr/>
        </p:nvPicPr>
        <p:blipFill rotWithShape="1">
          <a:blip r:embed="rId35" cstate="print">
            <a:extLst>
              <a:ext uri="{BEBA8EAE-BF5A-486C-A8C5-ECC9F3942E4B}">
                <a14:imgProps xmlns:a14="http://schemas.microsoft.com/office/drawing/2010/main">
                  <a14:imgLayer r:embed="rId36">
                    <a14:imgEffect>
                      <a14:colorTemperature colorTemp="7200"/>
                    </a14:imgEffect>
                  </a14:imgLayer>
                </a14:imgProps>
              </a:ext>
              <a:ext uri="{28A0092B-C50C-407E-A947-70E740481C1C}">
                <a14:useLocalDpi xmlns:a14="http://schemas.microsoft.com/office/drawing/2010/main" val="0"/>
              </a:ext>
            </a:extLst>
          </a:blip>
          <a:srcRect b="25656"/>
          <a:stretch/>
        </p:blipFill>
        <p:spPr>
          <a:xfrm>
            <a:off x="-2985417" y="6850258"/>
            <a:ext cx="1438102" cy="1435705"/>
          </a:xfrm>
          <a:prstGeom prst="ellipse">
            <a:avLst/>
          </a:prstGeom>
        </p:spPr>
      </p:pic>
    </p:spTree>
    <p:extLst>
      <p:ext uri="{BB962C8B-B14F-4D97-AF65-F5344CB8AC3E}">
        <p14:creationId xmlns:p14="http://schemas.microsoft.com/office/powerpoint/2010/main" val="34019914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1894712" y="663877"/>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Oval 8"/>
          <p:cNvSpPr/>
          <p:nvPr/>
        </p:nvSpPr>
        <p:spPr>
          <a:xfrm>
            <a:off x="-1829826" y="73188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863886" y="1782135"/>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131918" y="1782135"/>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2" name="Oval 11"/>
          <p:cNvSpPr/>
          <p:nvPr/>
        </p:nvSpPr>
        <p:spPr>
          <a:xfrm>
            <a:off x="-1415589" y="1875688"/>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1356339" y="193827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4008844" y="664250"/>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Oval 15"/>
          <p:cNvSpPr/>
          <p:nvPr/>
        </p:nvSpPr>
        <p:spPr>
          <a:xfrm>
            <a:off x="-3943958" y="732253"/>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3077255" y="1847514"/>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309981" y="1833923"/>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9" name="Oval 18"/>
          <p:cNvSpPr/>
          <p:nvPr/>
        </p:nvSpPr>
        <p:spPr>
          <a:xfrm>
            <a:off x="-3529721" y="1876061"/>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3470471" y="193865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1" name="Oval 150"/>
          <p:cNvSpPr/>
          <p:nvPr/>
        </p:nvSpPr>
        <p:spPr>
          <a:xfrm>
            <a:off x="2311062" y="7275857"/>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2" name="Picture 151"/>
          <p:cNvPicPr>
            <a:picLocks noChangeAspect="1"/>
          </p:cNvPicPr>
          <p:nvPr/>
        </p:nvPicPr>
        <p:blipFill rotWithShape="1">
          <a:blip r:embed="rId8" cstate="print">
            <a:extLst>
              <a:ext uri="{BEBA8EAE-BF5A-486C-A8C5-ECC9F3942E4B}">
                <a14:imgProps xmlns:a14="http://schemas.microsoft.com/office/drawing/2010/main">
                  <a14:imgLayer r:embed="rId9">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7152" b="16848"/>
          <a:stretch/>
        </p:blipFill>
        <p:spPr>
          <a:xfrm>
            <a:off x="2378986" y="7343641"/>
            <a:ext cx="1438102" cy="1438102"/>
          </a:xfrm>
          <a:prstGeom prst="ellipse">
            <a:avLst/>
          </a:prstGeom>
        </p:spPr>
      </p:pic>
      <p:sp>
        <p:nvSpPr>
          <p:cNvPr id="153" name="Oval 152"/>
          <p:cNvSpPr/>
          <p:nvPr/>
        </p:nvSpPr>
        <p:spPr>
          <a:xfrm>
            <a:off x="2375948" y="734386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4" name="Oval 153"/>
          <p:cNvSpPr/>
          <p:nvPr/>
        </p:nvSpPr>
        <p:spPr>
          <a:xfrm>
            <a:off x="2790185" y="8487668"/>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5" name="Oval 154"/>
          <p:cNvSpPr/>
          <p:nvPr/>
        </p:nvSpPr>
        <p:spPr>
          <a:xfrm>
            <a:off x="2849435" y="855025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6" name="Picture 155"/>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flipV="1">
            <a:off x="3344334" y="8868186"/>
            <a:ext cx="331524" cy="246558"/>
          </a:xfrm>
          <a:prstGeom prst="rect">
            <a:avLst/>
          </a:prstGeom>
        </p:spPr>
      </p:pic>
      <p:pic>
        <p:nvPicPr>
          <p:cNvPr id="157" name="Picture 156"/>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rot="1019687">
            <a:off x="3386665" y="8541334"/>
            <a:ext cx="623002" cy="463334"/>
          </a:xfrm>
          <a:prstGeom prst="rect">
            <a:avLst/>
          </a:prstGeom>
        </p:spPr>
      </p:pic>
      <p:pic>
        <p:nvPicPr>
          <p:cNvPr id="158" name="Picture 157"/>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rot="20700000" flipH="1">
            <a:off x="2198506" y="8544685"/>
            <a:ext cx="621551" cy="462255"/>
          </a:xfrm>
          <a:prstGeom prst="rect">
            <a:avLst/>
          </a:prstGeom>
        </p:spPr>
      </p:pic>
      <p:pic>
        <p:nvPicPr>
          <p:cNvPr id="159" name="Picture 158"/>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flipH="1" flipV="1">
            <a:off x="2535906" y="8875294"/>
            <a:ext cx="320767" cy="238558"/>
          </a:xfrm>
          <a:prstGeom prst="rect">
            <a:avLst/>
          </a:prstGeom>
        </p:spPr>
      </p:pic>
      <p:pic>
        <p:nvPicPr>
          <p:cNvPr id="43" name="Picture 42"/>
          <p:cNvPicPr>
            <a:picLocks noChangeAspect="1"/>
          </p:cNvPicPr>
          <p:nvPr/>
        </p:nvPicPr>
        <p:blipFill>
          <a:blip r:embed="rId12"/>
          <a:stretch>
            <a:fillRect/>
          </a:stretch>
        </p:blipFill>
        <p:spPr>
          <a:xfrm>
            <a:off x="5632250" y="-2790810"/>
            <a:ext cx="1920406" cy="1883827"/>
          </a:xfrm>
          <a:prstGeom prst="rect">
            <a:avLst/>
          </a:prstGeom>
        </p:spPr>
      </p:pic>
      <p:sp>
        <p:nvSpPr>
          <p:cNvPr id="160" name="Oval 159"/>
          <p:cNvSpPr/>
          <p:nvPr/>
        </p:nvSpPr>
        <p:spPr>
          <a:xfrm>
            <a:off x="5253468" y="6956343"/>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1" name="Picture 160"/>
          <p:cNvPicPr>
            <a:picLocks noChangeAspect="1"/>
          </p:cNvPicPr>
          <p:nvPr/>
        </p:nvPicPr>
        <p:blipFill rotWithShape="1">
          <a:blip r:embed="rId13" cstate="print">
            <a:extLst>
              <a:ext uri="{BEBA8EAE-BF5A-486C-A8C5-ECC9F3942E4B}">
                <a14:imgProps xmlns:a14="http://schemas.microsoft.com/office/drawing/2010/main">
                  <a14:imgLayer r:embed="rId14">
                    <a14:imgEffect>
                      <a14:saturation sat="200000"/>
                    </a14:imgEffect>
                  </a14:imgLayer>
                </a14:imgProps>
              </a:ext>
              <a:ext uri="{28A0092B-C50C-407E-A947-70E740481C1C}">
                <a14:useLocalDpi xmlns:a14="http://schemas.microsoft.com/office/drawing/2010/main" val="0"/>
              </a:ext>
            </a:extLst>
          </a:blip>
          <a:srcRect l="5953" t="19370" r="4824" b="21370"/>
          <a:stretch/>
        </p:blipFill>
        <p:spPr>
          <a:xfrm>
            <a:off x="5322965" y="7022301"/>
            <a:ext cx="1438102" cy="1438102"/>
          </a:xfrm>
          <a:prstGeom prst="ellipse">
            <a:avLst/>
          </a:prstGeom>
        </p:spPr>
      </p:pic>
      <p:sp>
        <p:nvSpPr>
          <p:cNvPr id="162" name="Oval 161"/>
          <p:cNvSpPr/>
          <p:nvPr/>
        </p:nvSpPr>
        <p:spPr>
          <a:xfrm>
            <a:off x="5318354" y="7024346"/>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3" name="Picture 162"/>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rot="19800000">
            <a:off x="5132540" y="8110545"/>
            <a:ext cx="846234" cy="687524"/>
          </a:xfrm>
          <a:prstGeom prst="rect">
            <a:avLst/>
          </a:prstGeom>
        </p:spPr>
      </p:pic>
      <p:pic>
        <p:nvPicPr>
          <p:cNvPr id="164" name="Picture 163"/>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1800000" flipH="1">
            <a:off x="6111735" y="8114028"/>
            <a:ext cx="845157" cy="686649"/>
          </a:xfrm>
          <a:prstGeom prst="rect">
            <a:avLst/>
          </a:prstGeom>
        </p:spPr>
      </p:pic>
      <p:sp>
        <p:nvSpPr>
          <p:cNvPr id="165" name="Oval 164"/>
          <p:cNvSpPr/>
          <p:nvPr/>
        </p:nvSpPr>
        <p:spPr>
          <a:xfrm>
            <a:off x="5732591" y="8168154"/>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6" name="Oval 165"/>
          <p:cNvSpPr/>
          <p:nvPr/>
        </p:nvSpPr>
        <p:spPr>
          <a:xfrm>
            <a:off x="5791841" y="823074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 name="Picture 43"/>
          <p:cNvPicPr>
            <a:picLocks noChangeAspect="1"/>
          </p:cNvPicPr>
          <p:nvPr/>
        </p:nvPicPr>
        <p:blipFill>
          <a:blip r:embed="rId17"/>
          <a:stretch>
            <a:fillRect/>
          </a:stretch>
        </p:blipFill>
        <p:spPr>
          <a:xfrm>
            <a:off x="9582178" y="-3010707"/>
            <a:ext cx="2060627" cy="2036240"/>
          </a:xfrm>
          <a:prstGeom prst="rect">
            <a:avLst/>
          </a:prstGeom>
        </p:spPr>
      </p:pic>
      <p:sp>
        <p:nvSpPr>
          <p:cNvPr id="167" name="Oval 166"/>
          <p:cNvSpPr/>
          <p:nvPr/>
        </p:nvSpPr>
        <p:spPr>
          <a:xfrm>
            <a:off x="7552656" y="7270785"/>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8" name="Picture 167"/>
          <p:cNvPicPr>
            <a:picLocks noChangeAspect="1"/>
          </p:cNvPicPr>
          <p:nvPr/>
        </p:nvPicPr>
        <p:blipFill rotWithShape="1">
          <a:blip r:embed="rId18" cstate="print">
            <a:extLst>
              <a:ext uri="{BEBA8EAE-BF5A-486C-A8C5-ECC9F3942E4B}">
                <a14:imgProps xmlns:a14="http://schemas.microsoft.com/office/drawing/2010/main">
                  <a14:imgLayer r:embed="rId19">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6794" t="9576" r="9003" b="31031"/>
          <a:stretch/>
        </p:blipFill>
        <p:spPr>
          <a:xfrm>
            <a:off x="7621557" y="7341320"/>
            <a:ext cx="1438102" cy="1438102"/>
          </a:xfrm>
          <a:prstGeom prst="ellipse">
            <a:avLst/>
          </a:prstGeom>
        </p:spPr>
      </p:pic>
      <p:sp>
        <p:nvSpPr>
          <p:cNvPr id="169" name="Oval 168"/>
          <p:cNvSpPr/>
          <p:nvPr/>
        </p:nvSpPr>
        <p:spPr>
          <a:xfrm>
            <a:off x="7617542" y="7338788"/>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0"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8583482" y="8389043"/>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71" name="Picture 170"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7315450" y="8389043"/>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72" name="Oval 171"/>
          <p:cNvSpPr/>
          <p:nvPr/>
        </p:nvSpPr>
        <p:spPr>
          <a:xfrm>
            <a:off x="8031779" y="8482596"/>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3" name="Oval 172"/>
          <p:cNvSpPr/>
          <p:nvPr/>
        </p:nvSpPr>
        <p:spPr>
          <a:xfrm>
            <a:off x="8091029" y="8545187"/>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1" name="Picture 50"/>
          <p:cNvPicPr>
            <a:picLocks noChangeAspect="1"/>
          </p:cNvPicPr>
          <p:nvPr/>
        </p:nvPicPr>
        <p:blipFill>
          <a:blip r:embed="rId20"/>
          <a:stretch>
            <a:fillRect/>
          </a:stretch>
        </p:blipFill>
        <p:spPr>
          <a:xfrm>
            <a:off x="7313425" y="-2881088"/>
            <a:ext cx="2060627" cy="1889924"/>
          </a:xfrm>
          <a:prstGeom prst="rect">
            <a:avLst/>
          </a:prstGeom>
        </p:spPr>
      </p:pic>
      <p:sp>
        <p:nvSpPr>
          <p:cNvPr id="174" name="Oval 173"/>
          <p:cNvSpPr/>
          <p:nvPr/>
        </p:nvSpPr>
        <p:spPr>
          <a:xfrm>
            <a:off x="-2640052" y="6789624"/>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5" name="Oval 174"/>
          <p:cNvSpPr/>
          <p:nvPr/>
        </p:nvSpPr>
        <p:spPr>
          <a:xfrm>
            <a:off x="-6542812" y="6659758"/>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6" name="Picture 175"/>
          <p:cNvPicPr>
            <a:picLocks noChangeAspect="1"/>
          </p:cNvPicPr>
          <p:nvPr/>
        </p:nvPicPr>
        <p:blipFill rotWithShape="1">
          <a:blip r:embed="rId21" cstate="print">
            <a:extLst>
              <a:ext uri="{BEBA8EAE-BF5A-486C-A8C5-ECC9F3942E4B}">
                <a14:imgProps xmlns:a14="http://schemas.microsoft.com/office/drawing/2010/main">
                  <a14:imgLayer r:embed="rId22">
                    <a14:imgEffect>
                      <a14:sharpenSoften amount="50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6519" b="13629"/>
          <a:stretch/>
        </p:blipFill>
        <p:spPr>
          <a:xfrm>
            <a:off x="-2574917" y="6858000"/>
            <a:ext cx="1438102" cy="1438102"/>
          </a:xfrm>
          <a:prstGeom prst="ellipse">
            <a:avLst/>
          </a:prstGeom>
        </p:spPr>
      </p:pic>
      <p:sp>
        <p:nvSpPr>
          <p:cNvPr id="177" name="Oval 176"/>
          <p:cNvSpPr/>
          <p:nvPr/>
        </p:nvSpPr>
        <p:spPr>
          <a:xfrm>
            <a:off x="-2575166" y="685762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8"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609226" y="7907882"/>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79" name="Picture 178"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877258" y="7907882"/>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80" name="Oval 179"/>
          <p:cNvSpPr/>
          <p:nvPr/>
        </p:nvSpPr>
        <p:spPr>
          <a:xfrm>
            <a:off x="-2160929" y="8001435"/>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1" name="Oval 180"/>
          <p:cNvSpPr/>
          <p:nvPr/>
        </p:nvSpPr>
        <p:spPr>
          <a:xfrm>
            <a:off x="-2101679" y="8064026"/>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2" name="Picture 181"/>
          <p:cNvPicPr>
            <a:picLocks noChangeAspect="1"/>
          </p:cNvPicPr>
          <p:nvPr/>
        </p:nvPicPr>
        <p:blipFill rotWithShape="1">
          <a:blip r:embed="rId23" cstate="print">
            <a:extLst>
              <a:ext uri="{BEBA8EAE-BF5A-486C-A8C5-ECC9F3942E4B}">
                <a14:imgProps xmlns:a14="http://schemas.microsoft.com/office/drawing/2010/main">
                  <a14:imgLayer r:embed="rId24">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1844" t="6411" r="1624" b="13162"/>
          <a:stretch/>
        </p:blipFill>
        <p:spPr>
          <a:xfrm>
            <a:off x="-6470759" y="6742063"/>
            <a:ext cx="1440274" cy="1431915"/>
          </a:xfrm>
          <a:prstGeom prst="ellipse">
            <a:avLst/>
          </a:prstGeom>
        </p:spPr>
      </p:pic>
      <p:sp>
        <p:nvSpPr>
          <p:cNvPr id="183" name="Oval 182"/>
          <p:cNvSpPr/>
          <p:nvPr/>
        </p:nvSpPr>
        <p:spPr>
          <a:xfrm>
            <a:off x="-6477926" y="672776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4" name="Oval 183"/>
          <p:cNvSpPr/>
          <p:nvPr/>
        </p:nvSpPr>
        <p:spPr>
          <a:xfrm>
            <a:off x="-4502996" y="6759425"/>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5" name="Picture 184"/>
          <p:cNvPicPr>
            <a:picLocks noChangeAspect="1"/>
          </p:cNvPicPr>
          <p:nvPr/>
        </p:nvPicPr>
        <p:blipFill rotWithShape="1">
          <a:blip r:embed="rId25" cstate="print">
            <a:extLst>
              <a:ext uri="{BEBA8EAE-BF5A-486C-A8C5-ECC9F3942E4B}">
                <a14:imgProps xmlns:a14="http://schemas.microsoft.com/office/drawing/2010/main">
                  <a14:imgLayer r:embed="rId26">
                    <a14:imgEffect>
                      <a14:saturation sat="200000"/>
                    </a14:imgEffect>
                  </a14:imgLayer>
                </a14:imgProps>
              </a:ext>
              <a:ext uri="{28A0092B-C50C-407E-A947-70E740481C1C}">
                <a14:useLocalDpi xmlns:a14="http://schemas.microsoft.com/office/drawing/2010/main" val="0"/>
              </a:ext>
            </a:extLst>
          </a:blip>
          <a:srcRect l="6484" t="32956" r="5890" b="10747"/>
          <a:stretch/>
        </p:blipFill>
        <p:spPr>
          <a:xfrm>
            <a:off x="-4436205" y="6826674"/>
            <a:ext cx="1438102" cy="1441499"/>
          </a:xfrm>
          <a:prstGeom prst="ellipse">
            <a:avLst/>
          </a:prstGeom>
        </p:spPr>
      </p:pic>
      <p:sp>
        <p:nvSpPr>
          <p:cNvPr id="186" name="Oval 185"/>
          <p:cNvSpPr/>
          <p:nvPr/>
        </p:nvSpPr>
        <p:spPr>
          <a:xfrm>
            <a:off x="-4438110" y="6827428"/>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7" name="Picture 186"/>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rot="19800000">
            <a:off x="-4623924" y="7913627"/>
            <a:ext cx="846234" cy="687524"/>
          </a:xfrm>
          <a:prstGeom prst="rect">
            <a:avLst/>
          </a:prstGeom>
        </p:spPr>
      </p:pic>
      <p:pic>
        <p:nvPicPr>
          <p:cNvPr id="188" name="Picture 187"/>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1800000" flipH="1">
            <a:off x="-3644729" y="7917110"/>
            <a:ext cx="845157" cy="686649"/>
          </a:xfrm>
          <a:prstGeom prst="rect">
            <a:avLst/>
          </a:prstGeom>
        </p:spPr>
      </p:pic>
      <p:sp>
        <p:nvSpPr>
          <p:cNvPr id="189" name="Oval 188"/>
          <p:cNvSpPr/>
          <p:nvPr/>
        </p:nvSpPr>
        <p:spPr>
          <a:xfrm>
            <a:off x="-4023873" y="7971236"/>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0" name="Oval 189"/>
          <p:cNvSpPr/>
          <p:nvPr/>
        </p:nvSpPr>
        <p:spPr>
          <a:xfrm>
            <a:off x="-3960813" y="8033827"/>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1" name="Picture 19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flipV="1">
            <a:off x="-5514341" y="8247016"/>
            <a:ext cx="331524" cy="246558"/>
          </a:xfrm>
          <a:prstGeom prst="rect">
            <a:avLst/>
          </a:prstGeom>
        </p:spPr>
      </p:pic>
      <p:pic>
        <p:nvPicPr>
          <p:cNvPr id="192" name="Picture 19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rot="1019687">
            <a:off x="-5472010" y="7920164"/>
            <a:ext cx="623002" cy="463334"/>
          </a:xfrm>
          <a:prstGeom prst="rect">
            <a:avLst/>
          </a:prstGeom>
        </p:spPr>
      </p:pic>
      <p:pic>
        <p:nvPicPr>
          <p:cNvPr id="193" name="Picture 192"/>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rot="20700000" flipH="1">
            <a:off x="-6660169" y="7923515"/>
            <a:ext cx="621551" cy="462255"/>
          </a:xfrm>
          <a:prstGeom prst="rect">
            <a:avLst/>
          </a:prstGeom>
        </p:spPr>
      </p:pic>
      <p:pic>
        <p:nvPicPr>
          <p:cNvPr id="194" name="Picture 193"/>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flipH="1" flipV="1">
            <a:off x="-6322769" y="8254124"/>
            <a:ext cx="320767" cy="238558"/>
          </a:xfrm>
          <a:prstGeom prst="rect">
            <a:avLst/>
          </a:prstGeom>
        </p:spPr>
      </p:pic>
      <p:sp>
        <p:nvSpPr>
          <p:cNvPr id="195" name="Oval 194"/>
          <p:cNvSpPr/>
          <p:nvPr/>
        </p:nvSpPr>
        <p:spPr>
          <a:xfrm>
            <a:off x="-6063689" y="7871569"/>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6" name="Oval 195"/>
          <p:cNvSpPr/>
          <p:nvPr/>
        </p:nvSpPr>
        <p:spPr>
          <a:xfrm>
            <a:off x="-6004439" y="7934160"/>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7" name="Picture 56"/>
          <p:cNvPicPr>
            <a:picLocks noChangeAspect="1"/>
          </p:cNvPicPr>
          <p:nvPr/>
        </p:nvPicPr>
        <p:blipFill>
          <a:blip r:embed="rId27"/>
          <a:stretch>
            <a:fillRect/>
          </a:stretch>
        </p:blipFill>
        <p:spPr>
          <a:xfrm>
            <a:off x="-122794" y="7732534"/>
            <a:ext cx="1920406" cy="1889924"/>
          </a:xfrm>
          <a:prstGeom prst="rect">
            <a:avLst/>
          </a:prstGeom>
        </p:spPr>
      </p:pic>
      <p:pic>
        <p:nvPicPr>
          <p:cNvPr id="62" name="Picture 61"/>
          <p:cNvPicPr>
            <a:picLocks noChangeAspect="1"/>
          </p:cNvPicPr>
          <p:nvPr/>
        </p:nvPicPr>
        <p:blipFill>
          <a:blip r:embed="rId28"/>
          <a:stretch>
            <a:fillRect/>
          </a:stretch>
        </p:blipFill>
        <p:spPr>
          <a:xfrm>
            <a:off x="86426" y="6667638"/>
            <a:ext cx="2060627" cy="2036240"/>
          </a:xfrm>
          <a:prstGeom prst="rect">
            <a:avLst/>
          </a:prstGeom>
        </p:spPr>
      </p:pic>
      <p:pic>
        <p:nvPicPr>
          <p:cNvPr id="67" name="Picture 66"/>
          <p:cNvPicPr>
            <a:picLocks noChangeAspect="1"/>
          </p:cNvPicPr>
          <p:nvPr/>
        </p:nvPicPr>
        <p:blipFill>
          <a:blip r:embed="rId29"/>
          <a:stretch>
            <a:fillRect/>
          </a:stretch>
        </p:blipFill>
        <p:spPr>
          <a:xfrm>
            <a:off x="-2039653" y="7748123"/>
            <a:ext cx="2066723" cy="1889924"/>
          </a:xfrm>
          <a:prstGeom prst="rect">
            <a:avLst/>
          </a:prstGeom>
        </p:spPr>
      </p:pic>
      <p:pic>
        <p:nvPicPr>
          <p:cNvPr id="70" name="Picture 69"/>
          <p:cNvPicPr>
            <a:picLocks noChangeAspect="1"/>
          </p:cNvPicPr>
          <p:nvPr/>
        </p:nvPicPr>
        <p:blipFill>
          <a:blip r:embed="rId30"/>
          <a:stretch>
            <a:fillRect/>
          </a:stretch>
        </p:blipFill>
        <p:spPr>
          <a:xfrm>
            <a:off x="1615231" y="-1711363"/>
            <a:ext cx="2060627" cy="1030313"/>
          </a:xfrm>
          <a:prstGeom prst="rect">
            <a:avLst/>
          </a:prstGeom>
        </p:spPr>
      </p:pic>
      <p:pic>
        <p:nvPicPr>
          <p:cNvPr id="197" name="Picture 196"/>
          <p:cNvPicPr>
            <a:picLocks noChangeAspect="1"/>
          </p:cNvPicPr>
          <p:nvPr/>
        </p:nvPicPr>
        <p:blipFill>
          <a:blip r:embed="rId31"/>
          <a:stretch>
            <a:fillRect/>
          </a:stretch>
        </p:blipFill>
        <p:spPr>
          <a:xfrm>
            <a:off x="-719939" y="-1820142"/>
            <a:ext cx="1920406" cy="652329"/>
          </a:xfrm>
          <a:prstGeom prst="rect">
            <a:avLst/>
          </a:prstGeom>
        </p:spPr>
      </p:pic>
      <p:sp>
        <p:nvSpPr>
          <p:cNvPr id="198" name="Oval 197"/>
          <p:cNvSpPr/>
          <p:nvPr/>
        </p:nvSpPr>
        <p:spPr>
          <a:xfrm>
            <a:off x="5772484" y="687362"/>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9" name="Oval 198"/>
          <p:cNvSpPr/>
          <p:nvPr/>
        </p:nvSpPr>
        <p:spPr>
          <a:xfrm>
            <a:off x="3304367" y="687362"/>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0" name="Oval 199"/>
          <p:cNvSpPr/>
          <p:nvPr/>
        </p:nvSpPr>
        <p:spPr>
          <a:xfrm>
            <a:off x="790139" y="692434"/>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1" name="Oval 200"/>
          <p:cNvSpPr/>
          <p:nvPr/>
        </p:nvSpPr>
        <p:spPr>
          <a:xfrm>
            <a:off x="3304367" y="4018299"/>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2" name="Picture 201"/>
          <p:cNvPicPr>
            <a:picLocks noChangeAspect="1"/>
          </p:cNvPicPr>
          <p:nvPr/>
        </p:nvPicPr>
        <p:blipFill rotWithShape="1">
          <a:blip r:embed="rId32" cstate="print">
            <a:extLst>
              <a:ext uri="{BEBA8EAE-BF5A-486C-A8C5-ECC9F3942E4B}">
                <a14:imgProps xmlns:a14="http://schemas.microsoft.com/office/drawing/2010/main">
                  <a14:imgLayer r:embed="rId33">
                    <a14:imgEffect>
                      <a14:saturation sat="200000"/>
                    </a14:imgEffect>
                    <a14:imgEffect>
                      <a14:brightnessContrast bright="40000"/>
                    </a14:imgEffect>
                  </a14:imgLayer>
                </a14:imgProps>
              </a:ext>
              <a:ext uri="{28A0092B-C50C-407E-A947-70E740481C1C}">
                <a14:useLocalDpi xmlns:a14="http://schemas.microsoft.com/office/drawing/2010/main" val="0"/>
              </a:ext>
            </a:extLst>
          </a:blip>
          <a:srcRect l="10064" t="10182" b="22061"/>
          <a:stretch/>
        </p:blipFill>
        <p:spPr>
          <a:xfrm>
            <a:off x="855649" y="761430"/>
            <a:ext cx="1438102" cy="1438102"/>
          </a:xfrm>
          <a:prstGeom prst="ellipse">
            <a:avLst/>
          </a:prstGeom>
        </p:spPr>
      </p:pic>
      <p:pic>
        <p:nvPicPr>
          <p:cNvPr id="203" name="Picture 202"/>
          <p:cNvPicPr>
            <a:picLocks noChangeAspect="1"/>
          </p:cNvPicPr>
          <p:nvPr/>
        </p:nvPicPr>
        <p:blipFill rotWithShape="1">
          <a:blip r:embed="rId34" cstate="print">
            <a:extLst>
              <a:ext uri="{BEBA8EAE-BF5A-486C-A8C5-ECC9F3942E4B}">
                <a14:imgProps xmlns:a14="http://schemas.microsoft.com/office/drawing/2010/main">
                  <a14:imgLayer r:embed="rId35">
                    <a14:imgEffect>
                      <a14:sharpenSoften amount="25000"/>
                    </a14:imgEffect>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8741" b="14223"/>
          <a:stretch/>
        </p:blipFill>
        <p:spPr>
          <a:xfrm>
            <a:off x="3371802" y="756161"/>
            <a:ext cx="1435544" cy="1438102"/>
          </a:xfrm>
          <a:prstGeom prst="ellipse">
            <a:avLst/>
          </a:prstGeom>
        </p:spPr>
      </p:pic>
      <p:pic>
        <p:nvPicPr>
          <p:cNvPr id="204" name="Picture 203"/>
          <p:cNvPicPr>
            <a:picLocks noChangeAspect="1"/>
          </p:cNvPicPr>
          <p:nvPr/>
        </p:nvPicPr>
        <p:blipFill rotWithShape="1">
          <a:blip r:embed="rId36" cstate="print">
            <a:extLst>
              <a:ext uri="{BEBA8EAE-BF5A-486C-A8C5-ECC9F3942E4B}">
                <a14:imgProps xmlns:a14="http://schemas.microsoft.com/office/drawing/2010/main">
                  <a14:imgLayer r:embed="rId37">
                    <a14:imgEffect>
                      <a14:colorTemperature colorTemp="8800"/>
                    </a14:imgEffect>
                    <a14:imgEffect>
                      <a14:saturation sat="200000"/>
                    </a14:imgEffect>
                    <a14:imgEffect>
                      <a14:brightnessContrast bright="40000" contrast="20000"/>
                    </a14:imgEffect>
                  </a14:imgLayer>
                </a14:imgProps>
              </a:ext>
              <a:ext uri="{28A0092B-C50C-407E-A947-70E740481C1C}">
                <a14:useLocalDpi xmlns:a14="http://schemas.microsoft.com/office/drawing/2010/main" val="0"/>
              </a:ext>
            </a:extLst>
          </a:blip>
          <a:srcRect b="21777"/>
          <a:stretch/>
        </p:blipFill>
        <p:spPr>
          <a:xfrm>
            <a:off x="3373337" y="4085197"/>
            <a:ext cx="1434683" cy="1443017"/>
          </a:xfrm>
          <a:prstGeom prst="ellipse">
            <a:avLst/>
          </a:prstGeom>
        </p:spPr>
      </p:pic>
      <p:pic>
        <p:nvPicPr>
          <p:cNvPr id="205" name="Picture 204"/>
          <p:cNvPicPr>
            <a:picLocks noChangeAspect="1"/>
          </p:cNvPicPr>
          <p:nvPr/>
        </p:nvPicPr>
        <p:blipFill rotWithShape="1">
          <a:blip r:embed="rId38" cstate="print">
            <a:extLst>
              <a:ext uri="{BEBA8EAE-BF5A-486C-A8C5-ECC9F3942E4B}">
                <a14:imgProps xmlns:a14="http://schemas.microsoft.com/office/drawing/2010/main">
                  <a14:imgLayer r:embed="rId39">
                    <a14:imgEffect>
                      <a14:sharpenSoften amount="250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3030" r="8039" b="29454"/>
          <a:stretch/>
        </p:blipFill>
        <p:spPr>
          <a:xfrm>
            <a:off x="5838295" y="758275"/>
            <a:ext cx="1443045" cy="1438244"/>
          </a:xfrm>
          <a:prstGeom prst="ellipse">
            <a:avLst/>
          </a:prstGeom>
        </p:spPr>
      </p:pic>
      <p:sp>
        <p:nvSpPr>
          <p:cNvPr id="206" name="Oval 205"/>
          <p:cNvSpPr/>
          <p:nvPr/>
        </p:nvSpPr>
        <p:spPr>
          <a:xfrm>
            <a:off x="583737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7" name="Oval 206"/>
          <p:cNvSpPr/>
          <p:nvPr/>
        </p:nvSpPr>
        <p:spPr>
          <a:xfrm>
            <a:off x="3369253" y="75536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8" name="Oval 207"/>
          <p:cNvSpPr/>
          <p:nvPr/>
        </p:nvSpPr>
        <p:spPr>
          <a:xfrm>
            <a:off x="855025" y="76043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9" name="Oval 208"/>
          <p:cNvSpPr/>
          <p:nvPr/>
        </p:nvSpPr>
        <p:spPr>
          <a:xfrm>
            <a:off x="3369253" y="40863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0" name="Picture 209"/>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rot="19800000">
            <a:off x="5651556" y="1841564"/>
            <a:ext cx="846234" cy="687524"/>
          </a:xfrm>
          <a:prstGeom prst="rect">
            <a:avLst/>
          </a:prstGeom>
        </p:spPr>
      </p:pic>
      <p:pic>
        <p:nvPicPr>
          <p:cNvPr id="211" name="Picture 210"/>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1800000" flipH="1">
            <a:off x="6630751" y="1845047"/>
            <a:ext cx="845157" cy="686649"/>
          </a:xfrm>
          <a:prstGeom prst="rect">
            <a:avLst/>
          </a:prstGeom>
        </p:spPr>
      </p:pic>
      <p:sp>
        <p:nvSpPr>
          <p:cNvPr id="212" name="Oval 211"/>
          <p:cNvSpPr/>
          <p:nvPr/>
        </p:nvSpPr>
        <p:spPr>
          <a:xfrm>
            <a:off x="6251607" y="1899173"/>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3" name="Oval 212"/>
          <p:cNvSpPr/>
          <p:nvPr/>
        </p:nvSpPr>
        <p:spPr>
          <a:xfrm>
            <a:off x="6310857" y="196176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4"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187062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215"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185703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216" name="Oval 215"/>
          <p:cNvSpPr/>
          <p:nvPr/>
        </p:nvSpPr>
        <p:spPr>
          <a:xfrm>
            <a:off x="3783490" y="1899173"/>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7" name="Oval 216"/>
          <p:cNvSpPr/>
          <p:nvPr/>
        </p:nvSpPr>
        <p:spPr>
          <a:xfrm>
            <a:off x="3842740" y="196176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8"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219"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220" name="Oval 219"/>
          <p:cNvSpPr/>
          <p:nvPr/>
        </p:nvSpPr>
        <p:spPr>
          <a:xfrm>
            <a:off x="3783490" y="5230110"/>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1" name="Oval 220"/>
          <p:cNvSpPr/>
          <p:nvPr/>
        </p:nvSpPr>
        <p:spPr>
          <a:xfrm>
            <a:off x="3842740" y="529270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2" name="Picture 221"/>
          <p:cNvPicPr>
            <a:picLocks noChangeAspect="1"/>
          </p:cNvPicPr>
          <p:nvPr/>
        </p:nvPicPr>
        <p:blipFill>
          <a:blip r:embed="rId31"/>
          <a:stretch>
            <a:fillRect/>
          </a:stretch>
        </p:blipFill>
        <p:spPr>
          <a:xfrm>
            <a:off x="623427" y="1868789"/>
            <a:ext cx="1920406" cy="652329"/>
          </a:xfrm>
          <a:prstGeom prst="rect">
            <a:avLst/>
          </a:prstGeom>
        </p:spPr>
      </p:pic>
      <p:sp>
        <p:nvSpPr>
          <p:cNvPr id="223" name="Oval 222"/>
          <p:cNvSpPr/>
          <p:nvPr/>
        </p:nvSpPr>
        <p:spPr>
          <a:xfrm>
            <a:off x="1269262" y="1904245"/>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4" name="Oval 223"/>
          <p:cNvSpPr/>
          <p:nvPr/>
        </p:nvSpPr>
        <p:spPr>
          <a:xfrm>
            <a:off x="1328512" y="1966836"/>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5" name="Picture 224"/>
          <p:cNvPicPr>
            <a:picLocks noChangeAspect="1"/>
          </p:cNvPicPr>
          <p:nvPr/>
        </p:nvPicPr>
        <p:blipFill>
          <a:blip r:embed="rId40"/>
          <a:stretch>
            <a:fillRect/>
          </a:stretch>
        </p:blipFill>
        <p:spPr>
          <a:xfrm>
            <a:off x="5065686" y="2410880"/>
            <a:ext cx="2060627" cy="2036240"/>
          </a:xfrm>
          <a:prstGeom prst="rect">
            <a:avLst/>
          </a:prstGeom>
        </p:spPr>
      </p:pic>
      <p:pic>
        <p:nvPicPr>
          <p:cNvPr id="226" name="Picture 225"/>
          <p:cNvPicPr>
            <a:picLocks noChangeAspect="1"/>
          </p:cNvPicPr>
          <p:nvPr/>
        </p:nvPicPr>
        <p:blipFill>
          <a:blip r:embed="rId41"/>
          <a:stretch>
            <a:fillRect/>
          </a:stretch>
        </p:blipFill>
        <p:spPr>
          <a:xfrm>
            <a:off x="5808547" y="3796532"/>
            <a:ext cx="2170364" cy="1889924"/>
          </a:xfrm>
          <a:prstGeom prst="rect">
            <a:avLst/>
          </a:prstGeom>
        </p:spPr>
      </p:pic>
      <p:pic>
        <p:nvPicPr>
          <p:cNvPr id="228" name="Picture 227"/>
          <p:cNvPicPr>
            <a:picLocks noChangeAspect="1"/>
          </p:cNvPicPr>
          <p:nvPr/>
        </p:nvPicPr>
        <p:blipFill>
          <a:blip r:embed="rId42"/>
          <a:stretch>
            <a:fillRect/>
          </a:stretch>
        </p:blipFill>
        <p:spPr>
          <a:xfrm>
            <a:off x="7044010" y="3038320"/>
            <a:ext cx="1920406" cy="1883827"/>
          </a:xfrm>
          <a:prstGeom prst="rect">
            <a:avLst/>
          </a:prstGeom>
        </p:spPr>
      </p:pic>
      <p:pic>
        <p:nvPicPr>
          <p:cNvPr id="229" name="Picture 228"/>
          <p:cNvPicPr>
            <a:picLocks noChangeAspect="1"/>
          </p:cNvPicPr>
          <p:nvPr/>
        </p:nvPicPr>
        <p:blipFill>
          <a:blip r:embed="rId43"/>
          <a:stretch>
            <a:fillRect/>
          </a:stretch>
        </p:blipFill>
        <p:spPr>
          <a:xfrm>
            <a:off x="8646571" y="1158502"/>
            <a:ext cx="2170364" cy="1883827"/>
          </a:xfrm>
          <a:prstGeom prst="rect">
            <a:avLst/>
          </a:prstGeom>
        </p:spPr>
      </p:pic>
    </p:spTree>
    <p:extLst>
      <p:ext uri="{BB962C8B-B14F-4D97-AF65-F5344CB8AC3E}">
        <p14:creationId xmlns:p14="http://schemas.microsoft.com/office/powerpoint/2010/main" val="10558582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1894712" y="663877"/>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Oval 8"/>
          <p:cNvSpPr/>
          <p:nvPr/>
        </p:nvSpPr>
        <p:spPr>
          <a:xfrm>
            <a:off x="-1829826" y="73188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863886" y="1782135"/>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131918" y="1782135"/>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2" name="Oval 11"/>
          <p:cNvSpPr/>
          <p:nvPr/>
        </p:nvSpPr>
        <p:spPr>
          <a:xfrm>
            <a:off x="-1415589" y="1875688"/>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1356339" y="193827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4008844" y="664250"/>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Oval 15"/>
          <p:cNvSpPr/>
          <p:nvPr/>
        </p:nvSpPr>
        <p:spPr>
          <a:xfrm>
            <a:off x="-3943958" y="732253"/>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3077255" y="1847514"/>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309981" y="1833923"/>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9" name="Oval 18"/>
          <p:cNvSpPr/>
          <p:nvPr/>
        </p:nvSpPr>
        <p:spPr>
          <a:xfrm>
            <a:off x="-3529721" y="1876061"/>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3470471" y="193865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Oval 98"/>
          <p:cNvSpPr/>
          <p:nvPr/>
        </p:nvSpPr>
        <p:spPr>
          <a:xfrm>
            <a:off x="11189276" y="1044761"/>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0" name="Oval 99"/>
          <p:cNvSpPr/>
          <p:nvPr/>
        </p:nvSpPr>
        <p:spPr>
          <a:xfrm>
            <a:off x="8702866" y="1044761"/>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4" name="Picture 103"/>
          <p:cNvPicPr>
            <a:picLocks noChangeAspect="1"/>
          </p:cNvPicPr>
          <p:nvPr/>
        </p:nvPicPr>
        <p:blipFill rotWithShape="1">
          <a:blip r:embed="rId8" cstate="print">
            <a:extLst>
              <a:ext uri="{BEBA8EAE-BF5A-486C-A8C5-ECC9F3942E4B}">
                <a14:imgProps xmlns:a14="http://schemas.microsoft.com/office/drawing/2010/main">
                  <a14:imgLayer r:embed="rId9">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6223" b="28148"/>
          <a:stretch/>
        </p:blipFill>
        <p:spPr>
          <a:xfrm>
            <a:off x="8769887" y="1112272"/>
            <a:ext cx="1438102" cy="1438102"/>
          </a:xfrm>
          <a:prstGeom prst="ellipse">
            <a:avLst/>
          </a:prstGeom>
        </p:spPr>
      </p:pic>
      <p:pic>
        <p:nvPicPr>
          <p:cNvPr id="105" name="Picture 104"/>
          <p:cNvPicPr>
            <a:picLocks noChangeAspect="1"/>
          </p:cNvPicPr>
          <p:nvPr/>
        </p:nvPicPr>
        <p:blipFill rotWithShape="1">
          <a:blip r:embed="rId10" cstate="print">
            <a:extLst>
              <a:ext uri="{BEBA8EAE-BF5A-486C-A8C5-ECC9F3942E4B}">
                <a14:imgProps xmlns:a14="http://schemas.microsoft.com/office/drawing/2010/main">
                  <a14:imgLayer r:embed="rId11">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9333" b="15112"/>
          <a:stretch/>
        </p:blipFill>
        <p:spPr>
          <a:xfrm>
            <a:off x="11256802" y="1110987"/>
            <a:ext cx="1434823" cy="1439115"/>
          </a:xfrm>
          <a:prstGeom prst="ellipse">
            <a:avLst/>
          </a:prstGeom>
        </p:spPr>
      </p:pic>
      <p:sp>
        <p:nvSpPr>
          <p:cNvPr id="106" name="Oval 105"/>
          <p:cNvSpPr/>
          <p:nvPr/>
        </p:nvSpPr>
        <p:spPr>
          <a:xfrm>
            <a:off x="8767752" y="111276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7" name="Oval 106"/>
          <p:cNvSpPr/>
          <p:nvPr/>
        </p:nvSpPr>
        <p:spPr>
          <a:xfrm>
            <a:off x="11254162" y="111276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9" name="Oval 108"/>
          <p:cNvSpPr/>
          <p:nvPr/>
        </p:nvSpPr>
        <p:spPr>
          <a:xfrm>
            <a:off x="13679308" y="1046385"/>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0" name="Picture 109"/>
          <p:cNvPicPr>
            <a:picLocks noChangeAspect="1"/>
          </p:cNvPicPr>
          <p:nvPr/>
        </p:nvPicPr>
        <p:blipFill rotWithShape="1">
          <a:blip r:embed="rId12" cstate="print">
            <a:extLst>
              <a:ext uri="{BEBA8EAE-BF5A-486C-A8C5-ECC9F3942E4B}">
                <a14:imgProps xmlns:a14="http://schemas.microsoft.com/office/drawing/2010/main">
                  <a14:imgLayer r:embed="rId13">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8848" b="23879"/>
          <a:stretch/>
        </p:blipFill>
        <p:spPr>
          <a:xfrm>
            <a:off x="13745595" y="1112950"/>
            <a:ext cx="1438102" cy="1430072"/>
          </a:xfrm>
          <a:prstGeom prst="ellipse">
            <a:avLst/>
          </a:prstGeom>
        </p:spPr>
      </p:pic>
      <p:sp>
        <p:nvSpPr>
          <p:cNvPr id="111" name="Oval 110"/>
          <p:cNvSpPr/>
          <p:nvPr/>
        </p:nvSpPr>
        <p:spPr>
          <a:xfrm>
            <a:off x="13744194" y="111438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2" name="Oval 111"/>
          <p:cNvSpPr/>
          <p:nvPr/>
        </p:nvSpPr>
        <p:spPr>
          <a:xfrm>
            <a:off x="16134249" y="1044761"/>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3" name="Picture 112"/>
          <p:cNvPicPr>
            <a:picLocks noChangeAspect="1"/>
          </p:cNvPicPr>
          <p:nvPr/>
        </p:nvPicPr>
        <p:blipFill rotWithShape="1">
          <a:blip r:embed="rId14" cstate="print">
            <a:extLst>
              <a:ext uri="{BEBA8EAE-BF5A-486C-A8C5-ECC9F3942E4B}">
                <a14:imgProps xmlns:a14="http://schemas.microsoft.com/office/drawing/2010/main">
                  <a14:imgLayer r:embed="rId15">
                    <a14:imgEffect>
                      <a14:sharpenSoften amount="25000"/>
                    </a14:imgEffect>
                    <a14:imgEffect>
                      <a14:colorTemperature colorTemp="7200"/>
                    </a14:imgEffect>
                    <a14:imgEffect>
                      <a14:saturation sat="200000"/>
                    </a14:imgEffect>
                    <a14:imgEffect>
                      <a14:brightnessContrast contrast="40000"/>
                    </a14:imgEffect>
                  </a14:imgLayer>
                </a14:imgProps>
              </a:ext>
              <a:ext uri="{28A0092B-C50C-407E-A947-70E740481C1C}">
                <a14:useLocalDpi xmlns:a14="http://schemas.microsoft.com/office/drawing/2010/main" val="0"/>
              </a:ext>
            </a:extLst>
          </a:blip>
          <a:srcRect t="11031" r="4720" b="26061"/>
          <a:stretch/>
        </p:blipFill>
        <p:spPr>
          <a:xfrm>
            <a:off x="16199654" y="1114872"/>
            <a:ext cx="1438102" cy="1438102"/>
          </a:xfrm>
          <a:prstGeom prst="ellipse">
            <a:avLst/>
          </a:prstGeom>
        </p:spPr>
      </p:pic>
      <p:sp>
        <p:nvSpPr>
          <p:cNvPr id="114" name="Oval 113"/>
          <p:cNvSpPr/>
          <p:nvPr/>
        </p:nvSpPr>
        <p:spPr>
          <a:xfrm>
            <a:off x="16199135" y="111276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6" name="Oval 115"/>
          <p:cNvSpPr/>
          <p:nvPr/>
        </p:nvSpPr>
        <p:spPr>
          <a:xfrm>
            <a:off x="7308240" y="3011423"/>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7" name="Picture 116"/>
          <p:cNvPicPr>
            <a:picLocks noChangeAspect="1"/>
          </p:cNvPicPr>
          <p:nvPr/>
        </p:nvPicPr>
        <p:blipFill rotWithShape="1">
          <a:blip r:embed="rId16" cstate="print">
            <a:extLst>
              <a:ext uri="{BEBA8EAE-BF5A-486C-A8C5-ECC9F3942E4B}">
                <a14:imgProps xmlns:a14="http://schemas.microsoft.com/office/drawing/2010/main">
                  <a14:imgLayer r:embed="rId17">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2666" b="26061"/>
          <a:stretch/>
        </p:blipFill>
        <p:spPr>
          <a:xfrm>
            <a:off x="7372376" y="3084799"/>
            <a:ext cx="1438102" cy="1434655"/>
          </a:xfrm>
          <a:prstGeom prst="ellipse">
            <a:avLst/>
          </a:prstGeom>
        </p:spPr>
      </p:pic>
      <p:sp>
        <p:nvSpPr>
          <p:cNvPr id="118" name="Oval 117"/>
          <p:cNvSpPr/>
          <p:nvPr/>
        </p:nvSpPr>
        <p:spPr>
          <a:xfrm>
            <a:off x="7373126" y="3079426"/>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9"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2220102" y="2163019"/>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30" name="Picture 129"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0952070" y="2163019"/>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31" name="Oval 130"/>
          <p:cNvSpPr/>
          <p:nvPr/>
        </p:nvSpPr>
        <p:spPr>
          <a:xfrm>
            <a:off x="11668399" y="2256572"/>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Oval 131"/>
          <p:cNvSpPr/>
          <p:nvPr/>
        </p:nvSpPr>
        <p:spPr>
          <a:xfrm>
            <a:off x="11727649" y="2319163"/>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3" name="Picture 132"/>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19800000">
            <a:off x="8581938" y="2198963"/>
            <a:ext cx="846234" cy="687524"/>
          </a:xfrm>
          <a:prstGeom prst="rect">
            <a:avLst/>
          </a:prstGeom>
        </p:spPr>
      </p:pic>
      <p:pic>
        <p:nvPicPr>
          <p:cNvPr id="134" name="Picture 133"/>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rot="1800000" flipH="1">
            <a:off x="9561133" y="2202446"/>
            <a:ext cx="845157" cy="686649"/>
          </a:xfrm>
          <a:prstGeom prst="rect">
            <a:avLst/>
          </a:prstGeom>
        </p:spPr>
      </p:pic>
      <p:sp>
        <p:nvSpPr>
          <p:cNvPr id="135" name="Oval 134"/>
          <p:cNvSpPr/>
          <p:nvPr/>
        </p:nvSpPr>
        <p:spPr>
          <a:xfrm>
            <a:off x="9181989" y="2256572"/>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6" name="Oval 135"/>
          <p:cNvSpPr/>
          <p:nvPr/>
        </p:nvSpPr>
        <p:spPr>
          <a:xfrm>
            <a:off x="9241239" y="2319163"/>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7" name="Picture 136"/>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19800000">
            <a:off x="13563879" y="2198963"/>
            <a:ext cx="846234" cy="687524"/>
          </a:xfrm>
          <a:prstGeom prst="rect">
            <a:avLst/>
          </a:prstGeom>
        </p:spPr>
      </p:pic>
      <p:pic>
        <p:nvPicPr>
          <p:cNvPr id="138" name="Picture 137"/>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rot="1800000" flipH="1">
            <a:off x="14543074" y="2202446"/>
            <a:ext cx="845157" cy="686649"/>
          </a:xfrm>
          <a:prstGeom prst="rect">
            <a:avLst/>
          </a:prstGeom>
        </p:spPr>
      </p:pic>
      <p:sp>
        <p:nvSpPr>
          <p:cNvPr id="139" name="Oval 138"/>
          <p:cNvSpPr/>
          <p:nvPr/>
        </p:nvSpPr>
        <p:spPr>
          <a:xfrm>
            <a:off x="14158431" y="2258196"/>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0" name="Oval 139"/>
          <p:cNvSpPr/>
          <p:nvPr/>
        </p:nvSpPr>
        <p:spPr>
          <a:xfrm>
            <a:off x="14217681" y="2320787"/>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1" name="Picture 140"/>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19800000">
            <a:off x="16013321" y="2198963"/>
            <a:ext cx="846234" cy="687524"/>
          </a:xfrm>
          <a:prstGeom prst="rect">
            <a:avLst/>
          </a:prstGeom>
        </p:spPr>
      </p:pic>
      <p:pic>
        <p:nvPicPr>
          <p:cNvPr id="142" name="Picture 141"/>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rot="1800000" flipH="1">
            <a:off x="16992516" y="2202446"/>
            <a:ext cx="845157" cy="686649"/>
          </a:xfrm>
          <a:prstGeom prst="rect">
            <a:avLst/>
          </a:prstGeom>
        </p:spPr>
      </p:pic>
      <p:sp>
        <p:nvSpPr>
          <p:cNvPr id="143" name="Oval 142"/>
          <p:cNvSpPr/>
          <p:nvPr/>
        </p:nvSpPr>
        <p:spPr>
          <a:xfrm>
            <a:off x="16613372" y="2256572"/>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4" name="Oval 143"/>
          <p:cNvSpPr/>
          <p:nvPr/>
        </p:nvSpPr>
        <p:spPr>
          <a:xfrm>
            <a:off x="16672622" y="2319163"/>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5" name="Picture 144"/>
          <p:cNvPicPr>
            <a:picLocks noChangeAspect="1"/>
          </p:cNvPicPr>
          <p:nvPr/>
        </p:nvPicPr>
        <p:blipFill>
          <a:blip r:embed="rId20"/>
          <a:stretch>
            <a:fillRect/>
          </a:stretch>
        </p:blipFill>
        <p:spPr>
          <a:xfrm>
            <a:off x="7151534" y="4189697"/>
            <a:ext cx="1920406" cy="652329"/>
          </a:xfrm>
          <a:prstGeom prst="rect">
            <a:avLst/>
          </a:prstGeom>
        </p:spPr>
      </p:pic>
      <p:sp>
        <p:nvSpPr>
          <p:cNvPr id="146" name="Oval 145"/>
          <p:cNvSpPr/>
          <p:nvPr/>
        </p:nvSpPr>
        <p:spPr>
          <a:xfrm>
            <a:off x="7787363" y="4223234"/>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7" name="Oval 146"/>
          <p:cNvSpPr/>
          <p:nvPr/>
        </p:nvSpPr>
        <p:spPr>
          <a:xfrm>
            <a:off x="7846613" y="428582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4" name="Oval 263"/>
          <p:cNvSpPr/>
          <p:nvPr/>
        </p:nvSpPr>
        <p:spPr>
          <a:xfrm>
            <a:off x="12365775" y="3129322"/>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5" name="Oval 264"/>
          <p:cNvSpPr/>
          <p:nvPr/>
        </p:nvSpPr>
        <p:spPr>
          <a:xfrm>
            <a:off x="9879365" y="3129322"/>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7" name="Oval 266"/>
          <p:cNvSpPr/>
          <p:nvPr/>
        </p:nvSpPr>
        <p:spPr>
          <a:xfrm>
            <a:off x="9282505" y="5497062"/>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68" name="Picture 267"/>
          <p:cNvPicPr>
            <a:picLocks noChangeAspect="1"/>
          </p:cNvPicPr>
          <p:nvPr/>
        </p:nvPicPr>
        <p:blipFill rotWithShape="1">
          <a:blip r:embed="rId21" cstate="print">
            <a:extLst>
              <a:ext uri="{BEBA8EAE-BF5A-486C-A8C5-ECC9F3942E4B}">
                <a14:imgProps xmlns:a14="http://schemas.microsoft.com/office/drawing/2010/main">
                  <a14:imgLayer r:embed="rId22">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1556" b="20888"/>
          <a:stretch/>
        </p:blipFill>
        <p:spPr>
          <a:xfrm>
            <a:off x="9946156" y="3200545"/>
            <a:ext cx="1438102" cy="1438102"/>
          </a:xfrm>
          <a:prstGeom prst="ellipse">
            <a:avLst/>
          </a:prstGeom>
        </p:spPr>
      </p:pic>
      <p:sp>
        <p:nvSpPr>
          <p:cNvPr id="269" name="Oval 268"/>
          <p:cNvSpPr/>
          <p:nvPr/>
        </p:nvSpPr>
        <p:spPr>
          <a:xfrm>
            <a:off x="9944251" y="319732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3" name="Picture 272"/>
          <p:cNvPicPr>
            <a:picLocks noChangeAspect="1"/>
          </p:cNvPicPr>
          <p:nvPr/>
        </p:nvPicPr>
        <p:blipFill rotWithShape="1">
          <a:blip r:embed="rId23" cstate="print">
            <a:extLst>
              <a:ext uri="{BEBA8EAE-BF5A-486C-A8C5-ECC9F3942E4B}">
                <a14:imgProps xmlns:a14="http://schemas.microsoft.com/office/drawing/2010/main">
                  <a14:imgLayer r:embed="rId24">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4062" b="29272"/>
          <a:stretch/>
        </p:blipFill>
        <p:spPr>
          <a:xfrm>
            <a:off x="12430120" y="3196367"/>
            <a:ext cx="1441640" cy="1439060"/>
          </a:xfrm>
          <a:prstGeom prst="ellipse">
            <a:avLst/>
          </a:prstGeom>
        </p:spPr>
      </p:pic>
      <p:sp>
        <p:nvSpPr>
          <p:cNvPr id="274" name="Oval 273"/>
          <p:cNvSpPr/>
          <p:nvPr/>
        </p:nvSpPr>
        <p:spPr>
          <a:xfrm>
            <a:off x="12430661" y="319732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6" name="Picture 275"/>
          <p:cNvPicPr>
            <a:picLocks noChangeAspect="1"/>
          </p:cNvPicPr>
          <p:nvPr/>
        </p:nvPicPr>
        <p:blipFill rotWithShape="1">
          <a:blip r:embed="rId25" cstate="print">
            <a:extLst>
              <a:ext uri="{BEBA8EAE-BF5A-486C-A8C5-ECC9F3942E4B}">
                <a14:imgProps xmlns:a14="http://schemas.microsoft.com/office/drawing/2010/main">
                  <a14:imgLayer r:embed="rId26">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12815" t="6223" r="3926" b="12296"/>
          <a:stretch/>
        </p:blipFill>
        <p:spPr>
          <a:xfrm>
            <a:off x="9347090" y="5571996"/>
            <a:ext cx="1439227" cy="1425771"/>
          </a:xfrm>
          <a:prstGeom prst="ellipse">
            <a:avLst/>
          </a:prstGeom>
        </p:spPr>
      </p:pic>
      <p:sp>
        <p:nvSpPr>
          <p:cNvPr id="278" name="Oval 277"/>
          <p:cNvSpPr/>
          <p:nvPr/>
        </p:nvSpPr>
        <p:spPr>
          <a:xfrm>
            <a:off x="9347391" y="556506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2" name="Oval 281"/>
          <p:cNvSpPr/>
          <p:nvPr/>
        </p:nvSpPr>
        <p:spPr>
          <a:xfrm>
            <a:off x="6837001" y="5491990"/>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3" name="Picture 282"/>
          <p:cNvPicPr>
            <a:picLocks noChangeAspect="1"/>
          </p:cNvPicPr>
          <p:nvPr/>
        </p:nvPicPr>
        <p:blipFill rotWithShape="1">
          <a:blip r:embed="rId27" cstate="print">
            <a:extLst>
              <a:ext uri="{BEBA8EAE-BF5A-486C-A8C5-ECC9F3942E4B}">
                <a14:imgProps xmlns:a14="http://schemas.microsoft.com/office/drawing/2010/main">
                  <a14:imgLayer r:embed="rId28">
                    <a14:imgEffect>
                      <a14:colorTemperature colorTemp="11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8864" t="30816" b="15408"/>
          <a:stretch/>
        </p:blipFill>
        <p:spPr>
          <a:xfrm>
            <a:off x="6903627" y="5556950"/>
            <a:ext cx="1438102" cy="1446234"/>
          </a:xfrm>
          <a:prstGeom prst="ellipse">
            <a:avLst/>
          </a:prstGeom>
        </p:spPr>
      </p:pic>
      <p:sp>
        <p:nvSpPr>
          <p:cNvPr id="284" name="Oval 283"/>
          <p:cNvSpPr/>
          <p:nvPr/>
        </p:nvSpPr>
        <p:spPr>
          <a:xfrm>
            <a:off x="6901887" y="5559993"/>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9"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3396601" y="424758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90" name="Picture 289"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2128569" y="424758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91" name="Oval 290"/>
          <p:cNvSpPr/>
          <p:nvPr/>
        </p:nvSpPr>
        <p:spPr>
          <a:xfrm>
            <a:off x="12844898" y="4341133"/>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2" name="Oval 291"/>
          <p:cNvSpPr/>
          <p:nvPr/>
        </p:nvSpPr>
        <p:spPr>
          <a:xfrm>
            <a:off x="12904148" y="440372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3" name="Picture 292"/>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19800000">
            <a:off x="9758437" y="4283524"/>
            <a:ext cx="846234" cy="687524"/>
          </a:xfrm>
          <a:prstGeom prst="rect">
            <a:avLst/>
          </a:prstGeom>
        </p:spPr>
      </p:pic>
      <p:pic>
        <p:nvPicPr>
          <p:cNvPr id="294" name="Picture 293"/>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rot="1800000" flipH="1">
            <a:off x="10737632" y="4287007"/>
            <a:ext cx="845157" cy="686649"/>
          </a:xfrm>
          <a:prstGeom prst="rect">
            <a:avLst/>
          </a:prstGeom>
        </p:spPr>
      </p:pic>
      <p:sp>
        <p:nvSpPr>
          <p:cNvPr id="295" name="Oval 294"/>
          <p:cNvSpPr/>
          <p:nvPr/>
        </p:nvSpPr>
        <p:spPr>
          <a:xfrm>
            <a:off x="10358488" y="4341133"/>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6" name="Oval 295"/>
          <p:cNvSpPr/>
          <p:nvPr/>
        </p:nvSpPr>
        <p:spPr>
          <a:xfrm>
            <a:off x="10417738" y="440372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5" name="Picture 304"/>
          <p:cNvPicPr>
            <a:picLocks noChangeAspect="1"/>
          </p:cNvPicPr>
          <p:nvPr/>
        </p:nvPicPr>
        <p:blipFill>
          <a:blip r:embed="rId20"/>
          <a:stretch>
            <a:fillRect/>
          </a:stretch>
        </p:blipFill>
        <p:spPr>
          <a:xfrm>
            <a:off x="6678047" y="6673676"/>
            <a:ext cx="1920406" cy="652329"/>
          </a:xfrm>
          <a:prstGeom prst="rect">
            <a:avLst/>
          </a:prstGeom>
        </p:spPr>
      </p:pic>
      <p:pic>
        <p:nvPicPr>
          <p:cNvPr id="306" name="Picture 305"/>
          <p:cNvPicPr>
            <a:picLocks noChangeAspect="1"/>
          </p:cNvPicPr>
          <p:nvPr/>
        </p:nvPicPr>
        <p:blipFill>
          <a:blip r:embed="rId20"/>
          <a:stretch>
            <a:fillRect/>
          </a:stretch>
        </p:blipFill>
        <p:spPr>
          <a:xfrm>
            <a:off x="9122102" y="6678756"/>
            <a:ext cx="1920406" cy="652329"/>
          </a:xfrm>
          <a:prstGeom prst="rect">
            <a:avLst/>
          </a:prstGeom>
        </p:spPr>
      </p:pic>
      <p:sp>
        <p:nvSpPr>
          <p:cNvPr id="307" name="Oval 306"/>
          <p:cNvSpPr/>
          <p:nvPr/>
        </p:nvSpPr>
        <p:spPr>
          <a:xfrm>
            <a:off x="9761628" y="6708873"/>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8" name="Oval 307"/>
          <p:cNvSpPr/>
          <p:nvPr/>
        </p:nvSpPr>
        <p:spPr>
          <a:xfrm>
            <a:off x="9820878" y="677146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9" name="Oval 308"/>
          <p:cNvSpPr/>
          <p:nvPr/>
        </p:nvSpPr>
        <p:spPr>
          <a:xfrm>
            <a:off x="7316124" y="6703801"/>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0" name="Oval 309"/>
          <p:cNvSpPr/>
          <p:nvPr/>
        </p:nvSpPr>
        <p:spPr>
          <a:xfrm>
            <a:off x="7375374" y="676639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 name="Picture 1"/>
          <p:cNvPicPr>
            <a:picLocks noChangeAspect="1"/>
          </p:cNvPicPr>
          <p:nvPr/>
        </p:nvPicPr>
        <p:blipFill>
          <a:blip r:embed="rId29"/>
          <a:stretch>
            <a:fillRect/>
          </a:stretch>
        </p:blipFill>
        <p:spPr>
          <a:xfrm>
            <a:off x="1599860" y="3326392"/>
            <a:ext cx="2060627" cy="2042337"/>
          </a:xfrm>
          <a:prstGeom prst="rect">
            <a:avLst/>
          </a:prstGeom>
        </p:spPr>
      </p:pic>
      <p:pic>
        <p:nvPicPr>
          <p:cNvPr id="3" name="Picture 2"/>
          <p:cNvPicPr>
            <a:picLocks noChangeAspect="1"/>
          </p:cNvPicPr>
          <p:nvPr/>
        </p:nvPicPr>
        <p:blipFill>
          <a:blip r:embed="rId30"/>
          <a:stretch>
            <a:fillRect/>
          </a:stretch>
        </p:blipFill>
        <p:spPr>
          <a:xfrm>
            <a:off x="3878084" y="3582646"/>
            <a:ext cx="1920406" cy="1883827"/>
          </a:xfrm>
          <a:prstGeom prst="rect">
            <a:avLst/>
          </a:prstGeom>
        </p:spPr>
      </p:pic>
      <p:pic>
        <p:nvPicPr>
          <p:cNvPr id="4" name="Picture 3"/>
          <p:cNvPicPr>
            <a:picLocks noChangeAspect="1"/>
          </p:cNvPicPr>
          <p:nvPr/>
        </p:nvPicPr>
        <p:blipFill>
          <a:blip r:embed="rId31"/>
          <a:stretch>
            <a:fillRect/>
          </a:stretch>
        </p:blipFill>
        <p:spPr>
          <a:xfrm>
            <a:off x="3460742" y="4781504"/>
            <a:ext cx="1926503" cy="1883827"/>
          </a:xfrm>
          <a:prstGeom prst="rect">
            <a:avLst/>
          </a:prstGeom>
        </p:spPr>
      </p:pic>
      <p:pic>
        <p:nvPicPr>
          <p:cNvPr id="5" name="Picture 4"/>
          <p:cNvPicPr>
            <a:picLocks noChangeAspect="1"/>
          </p:cNvPicPr>
          <p:nvPr/>
        </p:nvPicPr>
        <p:blipFill>
          <a:blip r:embed="rId32"/>
          <a:stretch>
            <a:fillRect/>
          </a:stretch>
        </p:blipFill>
        <p:spPr>
          <a:xfrm>
            <a:off x="2494735" y="5916086"/>
            <a:ext cx="1920406" cy="1883827"/>
          </a:xfrm>
          <a:prstGeom prst="rect">
            <a:avLst/>
          </a:prstGeom>
        </p:spPr>
      </p:pic>
      <p:pic>
        <p:nvPicPr>
          <p:cNvPr id="6" name="Picture 5"/>
          <p:cNvPicPr>
            <a:picLocks noChangeAspect="1"/>
          </p:cNvPicPr>
          <p:nvPr/>
        </p:nvPicPr>
        <p:blipFill>
          <a:blip r:embed="rId33"/>
          <a:stretch>
            <a:fillRect/>
          </a:stretch>
        </p:blipFill>
        <p:spPr>
          <a:xfrm>
            <a:off x="-422431" y="5181923"/>
            <a:ext cx="2060627" cy="2042337"/>
          </a:xfrm>
          <a:prstGeom prst="rect">
            <a:avLst/>
          </a:prstGeom>
        </p:spPr>
      </p:pic>
      <p:pic>
        <p:nvPicPr>
          <p:cNvPr id="8" name="Picture 7"/>
          <p:cNvPicPr>
            <a:picLocks noChangeAspect="1"/>
          </p:cNvPicPr>
          <p:nvPr/>
        </p:nvPicPr>
        <p:blipFill>
          <a:blip r:embed="rId34"/>
          <a:stretch>
            <a:fillRect/>
          </a:stretch>
        </p:blipFill>
        <p:spPr>
          <a:xfrm>
            <a:off x="-532111" y="2903439"/>
            <a:ext cx="2060627" cy="1889924"/>
          </a:xfrm>
          <a:prstGeom prst="rect">
            <a:avLst/>
          </a:prstGeom>
        </p:spPr>
      </p:pic>
      <p:pic>
        <p:nvPicPr>
          <p:cNvPr id="15" name="Picture 14"/>
          <p:cNvPicPr>
            <a:picLocks noChangeAspect="1"/>
          </p:cNvPicPr>
          <p:nvPr/>
        </p:nvPicPr>
        <p:blipFill>
          <a:blip r:embed="rId35"/>
          <a:stretch>
            <a:fillRect/>
          </a:stretch>
        </p:blipFill>
        <p:spPr>
          <a:xfrm>
            <a:off x="607883" y="582428"/>
            <a:ext cx="2060627" cy="1889924"/>
          </a:xfrm>
          <a:prstGeom prst="rect">
            <a:avLst/>
          </a:prstGeom>
        </p:spPr>
      </p:pic>
      <p:pic>
        <p:nvPicPr>
          <p:cNvPr id="21" name="Picture 20"/>
          <p:cNvPicPr>
            <a:picLocks noChangeAspect="1"/>
          </p:cNvPicPr>
          <p:nvPr/>
        </p:nvPicPr>
        <p:blipFill>
          <a:blip r:embed="rId36"/>
          <a:stretch>
            <a:fillRect/>
          </a:stretch>
        </p:blipFill>
        <p:spPr>
          <a:xfrm>
            <a:off x="4143050" y="1022468"/>
            <a:ext cx="2060627" cy="2036240"/>
          </a:xfrm>
          <a:prstGeom prst="rect">
            <a:avLst/>
          </a:prstGeom>
        </p:spPr>
      </p:pic>
      <p:pic>
        <p:nvPicPr>
          <p:cNvPr id="22" name="Picture 21"/>
          <p:cNvPicPr>
            <a:picLocks noChangeAspect="1"/>
          </p:cNvPicPr>
          <p:nvPr/>
        </p:nvPicPr>
        <p:blipFill>
          <a:blip r:embed="rId37"/>
          <a:stretch>
            <a:fillRect/>
          </a:stretch>
        </p:blipFill>
        <p:spPr>
          <a:xfrm>
            <a:off x="2301027" y="1106366"/>
            <a:ext cx="2060627" cy="2042337"/>
          </a:xfrm>
          <a:prstGeom prst="rect">
            <a:avLst/>
          </a:prstGeom>
        </p:spPr>
      </p:pic>
      <p:sp>
        <p:nvSpPr>
          <p:cNvPr id="83" name="Oval 82"/>
          <p:cNvSpPr/>
          <p:nvPr/>
        </p:nvSpPr>
        <p:spPr>
          <a:xfrm>
            <a:off x="6066456" y="-1634141"/>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4" name="Picture 83"/>
          <p:cNvPicPr>
            <a:picLocks noChangeAspect="1"/>
          </p:cNvPicPr>
          <p:nvPr/>
        </p:nvPicPr>
        <p:blipFill rotWithShape="1">
          <a:blip r:embed="rId38" cstate="print">
            <a:extLst>
              <a:ext uri="{BEBA8EAE-BF5A-486C-A8C5-ECC9F3942E4B}">
                <a14:imgProps xmlns:a14="http://schemas.microsoft.com/office/drawing/2010/main">
                  <a14:imgLayer r:embed="rId39">
                    <a14:imgEffect>
                      <a14:sharpenSoften amount="25000"/>
                    </a14:imgEffect>
                    <a14:imgEffect>
                      <a14:colorTemperature colorTemp="7200"/>
                    </a14:imgEffect>
                    <a14:imgEffect>
                      <a14:brightnessContrast bright="20000" contrast="40000"/>
                    </a14:imgEffect>
                  </a14:imgLayer>
                </a14:imgProps>
              </a:ext>
              <a:ext uri="{28A0092B-C50C-407E-A947-70E740481C1C}">
                <a14:useLocalDpi xmlns:a14="http://schemas.microsoft.com/office/drawing/2010/main" val="0"/>
              </a:ext>
            </a:extLst>
          </a:blip>
          <a:srcRect l="4855" t="21344" b="8392"/>
          <a:stretch/>
        </p:blipFill>
        <p:spPr>
          <a:xfrm>
            <a:off x="6128394" y="-1563848"/>
            <a:ext cx="1445035" cy="1435450"/>
          </a:xfrm>
          <a:prstGeom prst="ellipse">
            <a:avLst/>
          </a:prstGeom>
        </p:spPr>
      </p:pic>
      <p:sp>
        <p:nvSpPr>
          <p:cNvPr id="85" name="Oval 84"/>
          <p:cNvSpPr/>
          <p:nvPr/>
        </p:nvSpPr>
        <p:spPr>
          <a:xfrm>
            <a:off x="6131342" y="-1566138"/>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6" name="Oval 85"/>
          <p:cNvSpPr/>
          <p:nvPr/>
        </p:nvSpPr>
        <p:spPr>
          <a:xfrm>
            <a:off x="8559818" y="-508335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7" name="Oval 86"/>
          <p:cNvSpPr/>
          <p:nvPr/>
        </p:nvSpPr>
        <p:spPr>
          <a:xfrm>
            <a:off x="8637980" y="-169412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8" name="Picture 87"/>
          <p:cNvPicPr>
            <a:picLocks noChangeAspect="1"/>
          </p:cNvPicPr>
          <p:nvPr/>
        </p:nvPicPr>
        <p:blipFill rotWithShape="1">
          <a:blip r:embed="rId40" cstate="print">
            <a:extLst>
              <a:ext uri="{BEBA8EAE-BF5A-486C-A8C5-ECC9F3942E4B}">
                <a14:imgProps xmlns:a14="http://schemas.microsoft.com/office/drawing/2010/main">
                  <a14:imgLayer r:embed="rId41">
                    <a14:imgEffect>
                      <a14:sharpenSoften amount="25000"/>
                    </a14:imgEffect>
                    <a14:imgEffect>
                      <a14:colorTemperature colorTemp="7200"/>
                    </a14:imgEffect>
                  </a14:imgLayer>
                </a14:imgProps>
              </a:ext>
              <a:ext uri="{28A0092B-C50C-407E-A947-70E740481C1C}">
                <a14:useLocalDpi xmlns:a14="http://schemas.microsoft.com/office/drawing/2010/main" val="0"/>
              </a:ext>
            </a:extLst>
          </a:blip>
          <a:srcRect l="4986" b="31021"/>
          <a:stretch/>
        </p:blipFill>
        <p:spPr>
          <a:xfrm>
            <a:off x="8702866" y="-1623943"/>
            <a:ext cx="1442942" cy="1438102"/>
          </a:xfrm>
          <a:prstGeom prst="ellipse">
            <a:avLst/>
          </a:prstGeom>
        </p:spPr>
      </p:pic>
      <p:pic>
        <p:nvPicPr>
          <p:cNvPr id="89" name="Picture 88"/>
          <p:cNvPicPr>
            <a:picLocks noChangeAspect="1"/>
          </p:cNvPicPr>
          <p:nvPr/>
        </p:nvPicPr>
        <p:blipFill rotWithShape="1">
          <a:blip r:embed="rId42" cstate="print">
            <a:extLst>
              <a:ext uri="{BEBA8EAE-BF5A-486C-A8C5-ECC9F3942E4B}">
                <a14:imgProps xmlns:a14="http://schemas.microsoft.com/office/drawing/2010/main">
                  <a14:imgLayer r:embed="rId43">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12864" r="5258" b="38353"/>
          <a:stretch/>
        </p:blipFill>
        <p:spPr>
          <a:xfrm>
            <a:off x="8629838" y="-5013446"/>
            <a:ext cx="1432560" cy="1438102"/>
          </a:xfrm>
          <a:prstGeom prst="ellipse">
            <a:avLst/>
          </a:prstGeom>
        </p:spPr>
      </p:pic>
      <p:sp>
        <p:nvSpPr>
          <p:cNvPr id="90" name="Oval 89"/>
          <p:cNvSpPr/>
          <p:nvPr/>
        </p:nvSpPr>
        <p:spPr>
          <a:xfrm>
            <a:off x="8624704" y="-501535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1" name="Oval 90"/>
          <p:cNvSpPr/>
          <p:nvPr/>
        </p:nvSpPr>
        <p:spPr>
          <a:xfrm>
            <a:off x="8702866" y="-162612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2"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7003338" y="-450877"/>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93"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5765532" y="-464468"/>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94" name="Oval 93"/>
          <p:cNvSpPr/>
          <p:nvPr/>
        </p:nvSpPr>
        <p:spPr>
          <a:xfrm>
            <a:off x="6545579" y="-42233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5" name="Oval 94"/>
          <p:cNvSpPr/>
          <p:nvPr/>
        </p:nvSpPr>
        <p:spPr>
          <a:xfrm>
            <a:off x="6604829" y="-35973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Oval 95"/>
          <p:cNvSpPr/>
          <p:nvPr/>
        </p:nvSpPr>
        <p:spPr>
          <a:xfrm>
            <a:off x="9117103" y="-482316"/>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Oval 96"/>
          <p:cNvSpPr/>
          <p:nvPr/>
        </p:nvSpPr>
        <p:spPr>
          <a:xfrm>
            <a:off x="9176353" y="-419725"/>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8"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9574862" y="-5108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01"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8337056" y="-524454"/>
            <a:ext cx="948192" cy="569182"/>
          </a:xfrm>
          <a:prstGeom prst="rect">
            <a:avLst/>
          </a:prstGeom>
          <a:noFill/>
          <a:extLst>
            <a:ext uri="{909E8E84-426E-40DD-AFC4-6F175D3DCCD1}">
              <a14:hiddenFill xmlns:a14="http://schemas.microsoft.com/office/drawing/2010/main">
                <a:solidFill>
                  <a:srgbClr val="FFFFFF"/>
                </a:solidFill>
              </a14:hiddenFill>
            </a:ext>
          </a:extLst>
        </p:spPr>
      </p:pic>
      <p:pic>
        <p:nvPicPr>
          <p:cNvPr id="102"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9496487" y="-3900090"/>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03"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8258681" y="-3913681"/>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08" name="Oval 107"/>
          <p:cNvSpPr/>
          <p:nvPr/>
        </p:nvSpPr>
        <p:spPr>
          <a:xfrm>
            <a:off x="9038941" y="-387154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5" name="Oval 114"/>
          <p:cNvSpPr/>
          <p:nvPr/>
        </p:nvSpPr>
        <p:spPr>
          <a:xfrm>
            <a:off x="9098191" y="-380895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27737856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p:cNvPicPr>
            <a:picLocks noChangeAspect="1"/>
          </p:cNvPicPr>
          <p:nvPr/>
        </p:nvPicPr>
        <p:blipFill>
          <a:blip r:embed="rId2"/>
          <a:stretch>
            <a:fillRect/>
          </a:stretch>
        </p:blipFill>
        <p:spPr>
          <a:xfrm>
            <a:off x="428551" y="450782"/>
            <a:ext cx="2352675" cy="3076575"/>
          </a:xfrm>
          <a:prstGeom prst="rect">
            <a:avLst/>
          </a:prstGeom>
          <a:solidFill>
            <a:schemeClr val="accent6">
              <a:lumMod val="60000"/>
              <a:lumOff val="40000"/>
            </a:schemeClr>
          </a:solidFill>
        </p:spPr>
      </p:pic>
      <p:pic>
        <p:nvPicPr>
          <p:cNvPr id="2" name="Picture 1"/>
          <p:cNvPicPr>
            <a:picLocks noChangeAspect="1"/>
          </p:cNvPicPr>
          <p:nvPr/>
        </p:nvPicPr>
        <p:blipFill>
          <a:blip r:embed="rId3"/>
          <a:stretch>
            <a:fillRect/>
          </a:stretch>
        </p:blipFill>
        <p:spPr>
          <a:xfrm>
            <a:off x="428551" y="1348606"/>
            <a:ext cx="2352675" cy="3078747"/>
          </a:xfrm>
          <a:prstGeom prst="rect">
            <a:avLst/>
          </a:prstGeom>
        </p:spPr>
      </p:pic>
      <p:pic>
        <p:nvPicPr>
          <p:cNvPr id="3" name="Picture 2"/>
          <p:cNvPicPr>
            <a:picLocks noChangeAspect="1"/>
          </p:cNvPicPr>
          <p:nvPr/>
        </p:nvPicPr>
        <p:blipFill>
          <a:blip r:embed="rId4"/>
          <a:stretch>
            <a:fillRect/>
          </a:stretch>
        </p:blipFill>
        <p:spPr>
          <a:xfrm>
            <a:off x="10785747" y="-577938"/>
            <a:ext cx="2352675" cy="3078747"/>
          </a:xfrm>
          <a:prstGeom prst="rect">
            <a:avLst/>
          </a:prstGeom>
        </p:spPr>
      </p:pic>
      <p:pic>
        <p:nvPicPr>
          <p:cNvPr id="4" name="Picture 3"/>
          <p:cNvPicPr>
            <a:picLocks noChangeAspect="1"/>
          </p:cNvPicPr>
          <p:nvPr/>
        </p:nvPicPr>
        <p:blipFill>
          <a:blip r:embed="rId5"/>
          <a:stretch>
            <a:fillRect/>
          </a:stretch>
        </p:blipFill>
        <p:spPr>
          <a:xfrm>
            <a:off x="7941006" y="-489459"/>
            <a:ext cx="2352675" cy="3078747"/>
          </a:xfrm>
          <a:prstGeom prst="rect">
            <a:avLst/>
          </a:prstGeom>
        </p:spPr>
      </p:pic>
      <p:pic>
        <p:nvPicPr>
          <p:cNvPr id="5" name="Picture 4"/>
          <p:cNvPicPr>
            <a:picLocks noChangeAspect="1"/>
          </p:cNvPicPr>
          <p:nvPr/>
        </p:nvPicPr>
        <p:blipFill>
          <a:blip r:embed="rId6"/>
          <a:stretch>
            <a:fillRect/>
          </a:stretch>
        </p:blipFill>
        <p:spPr>
          <a:xfrm>
            <a:off x="5361116" y="-616781"/>
            <a:ext cx="2352675" cy="3078747"/>
          </a:xfrm>
          <a:prstGeom prst="rect">
            <a:avLst/>
          </a:prstGeom>
        </p:spPr>
      </p:pic>
      <p:pic>
        <p:nvPicPr>
          <p:cNvPr id="7" name="Picture 6"/>
          <p:cNvPicPr>
            <a:picLocks noChangeAspect="1"/>
          </p:cNvPicPr>
          <p:nvPr/>
        </p:nvPicPr>
        <p:blipFill>
          <a:blip r:embed="rId7"/>
          <a:stretch>
            <a:fillRect/>
          </a:stretch>
        </p:blipFill>
        <p:spPr>
          <a:xfrm>
            <a:off x="608575" y="4724144"/>
            <a:ext cx="2352675" cy="3078747"/>
          </a:xfrm>
          <a:prstGeom prst="rect">
            <a:avLst/>
          </a:prstGeom>
        </p:spPr>
      </p:pic>
      <p:pic>
        <p:nvPicPr>
          <p:cNvPr id="9" name="Picture 8"/>
          <p:cNvPicPr>
            <a:picLocks noChangeAspect="1"/>
          </p:cNvPicPr>
          <p:nvPr/>
        </p:nvPicPr>
        <p:blipFill>
          <a:blip r:embed="rId8"/>
          <a:stretch>
            <a:fillRect/>
          </a:stretch>
        </p:blipFill>
        <p:spPr>
          <a:xfrm>
            <a:off x="11511738" y="4427352"/>
            <a:ext cx="2352675" cy="3078747"/>
          </a:xfrm>
          <a:prstGeom prst="rect">
            <a:avLst/>
          </a:prstGeom>
        </p:spPr>
      </p:pic>
      <p:pic>
        <p:nvPicPr>
          <p:cNvPr id="10" name="Picture 9"/>
          <p:cNvPicPr>
            <a:picLocks noChangeAspect="1"/>
          </p:cNvPicPr>
          <p:nvPr/>
        </p:nvPicPr>
        <p:blipFill>
          <a:blip r:embed="rId9"/>
          <a:stretch>
            <a:fillRect/>
          </a:stretch>
        </p:blipFill>
        <p:spPr>
          <a:xfrm>
            <a:off x="9191365" y="4522587"/>
            <a:ext cx="2352675" cy="3078747"/>
          </a:xfrm>
          <a:prstGeom prst="rect">
            <a:avLst/>
          </a:prstGeom>
        </p:spPr>
      </p:pic>
      <p:pic>
        <p:nvPicPr>
          <p:cNvPr id="11" name="Picture 10"/>
          <p:cNvPicPr>
            <a:picLocks noChangeAspect="1"/>
          </p:cNvPicPr>
          <p:nvPr/>
        </p:nvPicPr>
        <p:blipFill>
          <a:blip r:embed="rId10"/>
          <a:stretch>
            <a:fillRect/>
          </a:stretch>
        </p:blipFill>
        <p:spPr>
          <a:xfrm>
            <a:off x="7426075" y="4427353"/>
            <a:ext cx="2352675" cy="3078747"/>
          </a:xfrm>
          <a:prstGeom prst="rect">
            <a:avLst/>
          </a:prstGeom>
        </p:spPr>
      </p:pic>
      <p:pic>
        <p:nvPicPr>
          <p:cNvPr id="12" name="Picture 11"/>
          <p:cNvPicPr>
            <a:picLocks noChangeAspect="1"/>
          </p:cNvPicPr>
          <p:nvPr/>
        </p:nvPicPr>
        <p:blipFill>
          <a:blip r:embed="rId11"/>
          <a:stretch>
            <a:fillRect/>
          </a:stretch>
        </p:blipFill>
        <p:spPr>
          <a:xfrm>
            <a:off x="5267626" y="4154796"/>
            <a:ext cx="2352675" cy="3078747"/>
          </a:xfrm>
          <a:prstGeom prst="rect">
            <a:avLst/>
          </a:prstGeom>
        </p:spPr>
      </p:pic>
      <p:pic>
        <p:nvPicPr>
          <p:cNvPr id="13" name="Picture 12"/>
          <p:cNvPicPr>
            <a:picLocks noChangeAspect="1"/>
          </p:cNvPicPr>
          <p:nvPr/>
        </p:nvPicPr>
        <p:blipFill>
          <a:blip r:embed="rId12"/>
          <a:stretch>
            <a:fillRect/>
          </a:stretch>
        </p:blipFill>
        <p:spPr>
          <a:xfrm>
            <a:off x="2914951" y="3527357"/>
            <a:ext cx="2352675" cy="3078747"/>
          </a:xfrm>
          <a:prstGeom prst="rect">
            <a:avLst/>
          </a:prstGeom>
        </p:spPr>
      </p:pic>
    </p:spTree>
    <p:extLst>
      <p:ext uri="{BB962C8B-B14F-4D97-AF65-F5344CB8AC3E}">
        <p14:creationId xmlns:p14="http://schemas.microsoft.com/office/powerpoint/2010/main" val="9465460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3051935" y="5855291"/>
            <a:ext cx="1438102" cy="143810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Rounded Rectangle 2"/>
          <p:cNvSpPr/>
          <p:nvPr/>
        </p:nvSpPr>
        <p:spPr>
          <a:xfrm>
            <a:off x="1056384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Rounded Rectangle 4"/>
          <p:cNvSpPr/>
          <p:nvPr/>
        </p:nvSpPr>
        <p:spPr>
          <a:xfrm>
            <a:off x="1064131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Oval 5"/>
          <p:cNvSpPr/>
          <p:nvPr/>
        </p:nvSpPr>
        <p:spPr>
          <a:xfrm>
            <a:off x="1092360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Flowchart: Terminator 11"/>
          <p:cNvSpPr/>
          <p:nvPr/>
        </p:nvSpPr>
        <p:spPr>
          <a:xfrm>
            <a:off x="11168396"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Flowchart: Terminator 12"/>
          <p:cNvSpPr/>
          <p:nvPr/>
        </p:nvSpPr>
        <p:spPr>
          <a:xfrm>
            <a:off x="1075098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 name="Picture 13"/>
          <p:cNvPicPr>
            <a:picLocks noChangeAspect="1"/>
          </p:cNvPicPr>
          <p:nvPr/>
        </p:nvPicPr>
        <p:blipFill>
          <a:blip r:embed="rId2"/>
          <a:stretch>
            <a:fillRect/>
          </a:stretch>
        </p:blipFill>
        <p:spPr>
          <a:xfrm>
            <a:off x="11428337" y="2671104"/>
            <a:ext cx="385211" cy="385211"/>
          </a:xfrm>
          <a:prstGeom prst="rect">
            <a:avLst/>
          </a:prstGeom>
        </p:spPr>
      </p:pic>
      <p:sp>
        <p:nvSpPr>
          <p:cNvPr id="15" name="TextBox 14"/>
          <p:cNvSpPr txBox="1"/>
          <p:nvPr/>
        </p:nvSpPr>
        <p:spPr>
          <a:xfrm>
            <a:off x="10882385"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8</a:t>
            </a:r>
            <a:endParaRPr lang="fr-FR" sz="2400" b="1" i="1" dirty="0">
              <a:latin typeface="Verdana" panose="020B0604030504040204" pitchFamily="34" charset="0"/>
              <a:ea typeface="Verdana" panose="020B0604030504040204" pitchFamily="34" charset="0"/>
            </a:endParaRPr>
          </a:p>
        </p:txBody>
      </p:sp>
      <p:sp>
        <p:nvSpPr>
          <p:cNvPr id="16" name="Oval 15"/>
          <p:cNvSpPr/>
          <p:nvPr/>
        </p:nvSpPr>
        <p:spPr>
          <a:xfrm>
            <a:off x="1217373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247780" y="2702880"/>
            <a:ext cx="327154" cy="327154"/>
          </a:xfrm>
          <a:prstGeom prst="rect">
            <a:avLst/>
          </a:prstGeom>
        </p:spPr>
      </p:pic>
      <p:sp>
        <p:nvSpPr>
          <p:cNvPr id="18" name="Rounded Rectangle 17"/>
          <p:cNvSpPr/>
          <p:nvPr/>
        </p:nvSpPr>
        <p:spPr>
          <a:xfrm>
            <a:off x="541272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Rounded Rectangle 18"/>
          <p:cNvSpPr/>
          <p:nvPr/>
        </p:nvSpPr>
        <p:spPr>
          <a:xfrm>
            <a:off x="549019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577248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Flowchart: Terminator 21"/>
          <p:cNvSpPr/>
          <p:nvPr/>
        </p:nvSpPr>
        <p:spPr>
          <a:xfrm>
            <a:off x="6017276"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 name="Flowchart: Terminator 22"/>
          <p:cNvSpPr/>
          <p:nvPr/>
        </p:nvSpPr>
        <p:spPr>
          <a:xfrm>
            <a:off x="559986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 name="Picture 23"/>
          <p:cNvPicPr>
            <a:picLocks noChangeAspect="1"/>
          </p:cNvPicPr>
          <p:nvPr/>
        </p:nvPicPr>
        <p:blipFill>
          <a:blip r:embed="rId2"/>
          <a:stretch>
            <a:fillRect/>
          </a:stretch>
        </p:blipFill>
        <p:spPr>
          <a:xfrm>
            <a:off x="6268265" y="2671104"/>
            <a:ext cx="385211" cy="385211"/>
          </a:xfrm>
          <a:prstGeom prst="rect">
            <a:avLst/>
          </a:prstGeom>
        </p:spPr>
      </p:pic>
      <p:sp>
        <p:nvSpPr>
          <p:cNvPr id="25" name="TextBox 24"/>
          <p:cNvSpPr txBox="1"/>
          <p:nvPr/>
        </p:nvSpPr>
        <p:spPr>
          <a:xfrm>
            <a:off x="5744976"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26" name="Oval 25"/>
          <p:cNvSpPr/>
          <p:nvPr/>
        </p:nvSpPr>
        <p:spPr>
          <a:xfrm>
            <a:off x="702261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 name="Picture 2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6660" y="2702880"/>
            <a:ext cx="327154" cy="327154"/>
          </a:xfrm>
          <a:prstGeom prst="rect">
            <a:avLst/>
          </a:prstGeom>
        </p:spPr>
      </p:pic>
      <p:sp>
        <p:nvSpPr>
          <p:cNvPr id="32" name="Rounded Rectangle 31"/>
          <p:cNvSpPr/>
          <p:nvPr/>
        </p:nvSpPr>
        <p:spPr>
          <a:xfrm>
            <a:off x="2944611" y="2286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 name="Rounded Rectangle 32"/>
          <p:cNvSpPr/>
          <p:nvPr/>
        </p:nvSpPr>
        <p:spPr>
          <a:xfrm>
            <a:off x="3022079"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 name="Oval 33"/>
          <p:cNvSpPr/>
          <p:nvPr/>
        </p:nvSpPr>
        <p:spPr>
          <a:xfrm>
            <a:off x="3304367" y="68736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 name="Flowchart: Terminator 35"/>
          <p:cNvSpPr/>
          <p:nvPr/>
        </p:nvSpPr>
        <p:spPr>
          <a:xfrm>
            <a:off x="3549159"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Flowchart: Terminator 36"/>
          <p:cNvSpPr/>
          <p:nvPr/>
        </p:nvSpPr>
        <p:spPr>
          <a:xfrm>
            <a:off x="3131745"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 name="TextBox 37"/>
          <p:cNvSpPr txBox="1"/>
          <p:nvPr/>
        </p:nvSpPr>
        <p:spPr>
          <a:xfrm>
            <a:off x="3306259"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sp>
        <p:nvSpPr>
          <p:cNvPr id="39" name="Oval 38"/>
          <p:cNvSpPr/>
          <p:nvPr/>
        </p:nvSpPr>
        <p:spPr>
          <a:xfrm>
            <a:off x="4554498"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 name="Picture 3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8543" y="2702880"/>
            <a:ext cx="327154" cy="327154"/>
          </a:xfrm>
          <a:prstGeom prst="rect">
            <a:avLst/>
          </a:prstGeom>
        </p:spPr>
      </p:pic>
      <p:pic>
        <p:nvPicPr>
          <p:cNvPr id="45" name="Picture 44"/>
          <p:cNvPicPr>
            <a:picLocks noChangeAspect="1"/>
          </p:cNvPicPr>
          <p:nvPr/>
        </p:nvPicPr>
        <p:blipFill rotWithShape="1">
          <a:blip r:embed="rId4"/>
          <a:srcRect l="10818" t="1291"/>
          <a:stretch/>
        </p:blipFill>
        <p:spPr>
          <a:xfrm>
            <a:off x="3850747" y="2714887"/>
            <a:ext cx="325121" cy="324278"/>
          </a:xfrm>
          <a:prstGeom prst="ellipse">
            <a:avLst/>
          </a:prstGeom>
        </p:spPr>
      </p:pic>
      <p:sp>
        <p:nvSpPr>
          <p:cNvPr id="46" name="Rounded Rectangle 45"/>
          <p:cNvSpPr/>
          <p:nvPr/>
        </p:nvSpPr>
        <p:spPr>
          <a:xfrm>
            <a:off x="430383"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 name="Rounded Rectangle 46"/>
          <p:cNvSpPr/>
          <p:nvPr/>
        </p:nvSpPr>
        <p:spPr>
          <a:xfrm>
            <a:off x="507851"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 name="Oval 47"/>
          <p:cNvSpPr/>
          <p:nvPr/>
        </p:nvSpPr>
        <p:spPr>
          <a:xfrm>
            <a:off x="790139"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 name="Flowchart: Terminator 49"/>
          <p:cNvSpPr/>
          <p:nvPr/>
        </p:nvSpPr>
        <p:spPr>
          <a:xfrm>
            <a:off x="1034931"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Flowchart: Terminator 50"/>
          <p:cNvSpPr/>
          <p:nvPr/>
        </p:nvSpPr>
        <p:spPr>
          <a:xfrm>
            <a:off x="617517"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 name="Oval 52"/>
          <p:cNvSpPr/>
          <p:nvPr/>
        </p:nvSpPr>
        <p:spPr>
          <a:xfrm>
            <a:off x="2040270"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3" name="Picture 62"/>
          <p:cNvPicPr>
            <a:picLocks noChangeAspect="1"/>
          </p:cNvPicPr>
          <p:nvPr/>
        </p:nvPicPr>
        <p:blipFill>
          <a:blip r:embed="rId5"/>
          <a:stretch>
            <a:fillRect/>
          </a:stretch>
        </p:blipFill>
        <p:spPr>
          <a:xfrm>
            <a:off x="1313463" y="277269"/>
            <a:ext cx="273817" cy="271828"/>
          </a:xfrm>
          <a:prstGeom prst="rect">
            <a:avLst/>
          </a:prstGeom>
        </p:spPr>
      </p:pic>
      <p:pic>
        <p:nvPicPr>
          <p:cNvPr id="64" name="Picture 63"/>
          <p:cNvPicPr>
            <a:picLocks noChangeAspect="1"/>
          </p:cNvPicPr>
          <p:nvPr/>
        </p:nvPicPr>
        <p:blipFill>
          <a:blip r:embed="rId5"/>
          <a:stretch>
            <a:fillRect/>
          </a:stretch>
        </p:blipFill>
        <p:spPr>
          <a:xfrm>
            <a:off x="1606345" y="277269"/>
            <a:ext cx="273817" cy="271828"/>
          </a:xfrm>
          <a:prstGeom prst="rect">
            <a:avLst/>
          </a:prstGeom>
        </p:spPr>
      </p:pic>
      <p:pic>
        <p:nvPicPr>
          <p:cNvPr id="65" name="Picture 64"/>
          <p:cNvPicPr>
            <a:picLocks noChangeAspect="1"/>
          </p:cNvPicPr>
          <p:nvPr/>
        </p:nvPicPr>
        <p:blipFill>
          <a:blip r:embed="rId5"/>
          <a:stretch>
            <a:fillRect/>
          </a:stretch>
        </p:blipFill>
        <p:spPr>
          <a:xfrm>
            <a:off x="3672346" y="277269"/>
            <a:ext cx="273817" cy="271828"/>
          </a:xfrm>
          <a:prstGeom prst="rect">
            <a:avLst/>
          </a:prstGeom>
        </p:spPr>
      </p:pic>
      <p:pic>
        <p:nvPicPr>
          <p:cNvPr id="66" name="Picture 65"/>
          <p:cNvPicPr>
            <a:picLocks noChangeAspect="1"/>
          </p:cNvPicPr>
          <p:nvPr/>
        </p:nvPicPr>
        <p:blipFill>
          <a:blip r:embed="rId5"/>
          <a:stretch>
            <a:fillRect/>
          </a:stretch>
        </p:blipFill>
        <p:spPr>
          <a:xfrm>
            <a:off x="3969573" y="277269"/>
            <a:ext cx="273817" cy="271828"/>
          </a:xfrm>
          <a:prstGeom prst="rect">
            <a:avLst/>
          </a:prstGeom>
        </p:spPr>
      </p:pic>
      <p:pic>
        <p:nvPicPr>
          <p:cNvPr id="67" name="Picture 66"/>
          <p:cNvPicPr>
            <a:picLocks noChangeAspect="1"/>
          </p:cNvPicPr>
          <p:nvPr/>
        </p:nvPicPr>
        <p:blipFill>
          <a:blip r:embed="rId5"/>
          <a:stretch>
            <a:fillRect/>
          </a:stretch>
        </p:blipFill>
        <p:spPr>
          <a:xfrm>
            <a:off x="4262455" y="277269"/>
            <a:ext cx="273817" cy="271828"/>
          </a:xfrm>
          <a:prstGeom prst="rect">
            <a:avLst/>
          </a:prstGeom>
        </p:spPr>
      </p:pic>
      <p:pic>
        <p:nvPicPr>
          <p:cNvPr id="69" name="Picture 68"/>
          <p:cNvPicPr>
            <a:picLocks noChangeAspect="1"/>
          </p:cNvPicPr>
          <p:nvPr/>
        </p:nvPicPr>
        <p:blipFill>
          <a:blip r:embed="rId6"/>
          <a:stretch>
            <a:fillRect/>
          </a:stretch>
        </p:blipFill>
        <p:spPr>
          <a:xfrm>
            <a:off x="6415091" y="254440"/>
            <a:ext cx="305053" cy="304387"/>
          </a:xfrm>
          <a:prstGeom prst="rect">
            <a:avLst/>
          </a:prstGeom>
        </p:spPr>
      </p:pic>
      <p:pic>
        <p:nvPicPr>
          <p:cNvPr id="71" name="Picture 70"/>
          <p:cNvPicPr>
            <a:picLocks noChangeAspect="1"/>
          </p:cNvPicPr>
          <p:nvPr/>
        </p:nvPicPr>
        <p:blipFill>
          <a:blip r:embed="rId6"/>
          <a:stretch>
            <a:fillRect/>
          </a:stretch>
        </p:blipFill>
        <p:spPr>
          <a:xfrm>
            <a:off x="11262362" y="254440"/>
            <a:ext cx="305053" cy="304387"/>
          </a:xfrm>
          <a:prstGeom prst="rect">
            <a:avLst/>
          </a:prstGeom>
        </p:spPr>
      </p:pic>
      <p:pic>
        <p:nvPicPr>
          <p:cNvPr id="72" name="Picture 71"/>
          <p:cNvPicPr>
            <a:picLocks noChangeAspect="1"/>
          </p:cNvPicPr>
          <p:nvPr/>
        </p:nvPicPr>
        <p:blipFill>
          <a:blip r:embed="rId6"/>
          <a:stretch>
            <a:fillRect/>
          </a:stretch>
        </p:blipFill>
        <p:spPr>
          <a:xfrm>
            <a:off x="11563629" y="254440"/>
            <a:ext cx="305053" cy="304387"/>
          </a:xfrm>
          <a:prstGeom prst="rect">
            <a:avLst/>
          </a:prstGeom>
        </p:spPr>
      </p:pic>
      <p:pic>
        <p:nvPicPr>
          <p:cNvPr id="73" name="Picture 72"/>
          <p:cNvPicPr>
            <a:picLocks noChangeAspect="1"/>
          </p:cNvPicPr>
          <p:nvPr/>
        </p:nvPicPr>
        <p:blipFill>
          <a:blip r:embed="rId6"/>
          <a:stretch>
            <a:fillRect/>
          </a:stretch>
        </p:blipFill>
        <p:spPr>
          <a:xfrm>
            <a:off x="11868682" y="254440"/>
            <a:ext cx="305053" cy="304387"/>
          </a:xfrm>
          <a:prstGeom prst="rect">
            <a:avLst/>
          </a:prstGeom>
        </p:spPr>
      </p:pic>
      <p:pic>
        <p:nvPicPr>
          <p:cNvPr id="74" name="Picture 73"/>
          <p:cNvPicPr>
            <a:picLocks noChangeAspect="1"/>
          </p:cNvPicPr>
          <p:nvPr/>
        </p:nvPicPr>
        <p:blipFill rotWithShape="1">
          <a:blip r:embed="rId7" cstate="print">
            <a:extLst>
              <a:ext uri="{BEBA8EAE-BF5A-486C-A8C5-ECC9F3942E4B}">
                <a14:imgProps xmlns:a14="http://schemas.microsoft.com/office/drawing/2010/main">
                  <a14:imgLayer r:embed="rId8">
                    <a14:imgEffect>
                      <a14:sharpenSoften amount="50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6519" b="13629"/>
          <a:stretch/>
        </p:blipFill>
        <p:spPr>
          <a:xfrm>
            <a:off x="10988739" y="755738"/>
            <a:ext cx="1438102" cy="1438102"/>
          </a:xfrm>
          <a:prstGeom prst="ellipse">
            <a:avLst/>
          </a:prstGeom>
        </p:spPr>
      </p:pic>
      <p:sp>
        <p:nvSpPr>
          <p:cNvPr id="7" name="Oval 6"/>
          <p:cNvSpPr/>
          <p:nvPr/>
        </p:nvSpPr>
        <p:spPr>
          <a:xfrm>
            <a:off x="1098849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 name="Picture 8" descr="Illustration Wings Tattoo Style Isolated On Stock Vector (Royalty Free)  1533319595 | Shutterstock"/>
          <p:cNvPicPr>
            <a:picLocks noChangeAspect="1" noChangeArrowheads="1"/>
          </p:cNvPicPr>
          <p:nvPr/>
        </p:nvPicPr>
        <p:blipFill rotWithShape="1">
          <a:blip r:embed="rId9" cstate="print">
            <a:extLst>
              <a:ext uri="{BEBA8EAE-BF5A-486C-A8C5-ECC9F3942E4B}">
                <a14:imgProps xmlns:a14="http://schemas.microsoft.com/office/drawing/2010/main">
                  <a14:imgLayer r:embed="rId10">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1954430"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Illustration Wings Tattoo Style Isolated On Stock Vector (Royalty Free)  1533319595 | Shutterstock"/>
          <p:cNvPicPr>
            <a:picLocks noChangeAspect="1" noChangeArrowheads="1"/>
          </p:cNvPicPr>
          <p:nvPr/>
        </p:nvPicPr>
        <p:blipFill rotWithShape="1">
          <a:blip r:embed="rId11" cstate="print">
            <a:extLst>
              <a:ext uri="{BEBA8EAE-BF5A-486C-A8C5-ECC9F3942E4B}">
                <a14:imgProps xmlns:a14="http://schemas.microsoft.com/office/drawing/2010/main">
                  <a14:imgLayer r:embed="rId12">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0686398"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0" name="Oval 9"/>
          <p:cNvSpPr/>
          <p:nvPr/>
        </p:nvSpPr>
        <p:spPr>
          <a:xfrm>
            <a:off x="1140272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Oval 10"/>
          <p:cNvSpPr/>
          <p:nvPr/>
        </p:nvSpPr>
        <p:spPr>
          <a:xfrm>
            <a:off x="1146197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5" name="Picture 74"/>
          <p:cNvPicPr>
            <a:picLocks noChangeAspect="1"/>
          </p:cNvPicPr>
          <p:nvPr/>
        </p:nvPicPr>
        <p:blipFill rotWithShape="1">
          <a:blip r:embed="rId13" cstate="print">
            <a:extLst>
              <a:ext uri="{BEBA8EAE-BF5A-486C-A8C5-ECC9F3942E4B}">
                <a14:imgProps xmlns:a14="http://schemas.microsoft.com/office/drawing/2010/main">
                  <a14:imgLayer r:embed="rId1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t="3623" b="33414"/>
          <a:stretch/>
        </p:blipFill>
        <p:spPr>
          <a:xfrm>
            <a:off x="3376133" y="760720"/>
            <a:ext cx="1420680" cy="1438102"/>
          </a:xfrm>
          <a:prstGeom prst="ellipse">
            <a:avLst/>
          </a:prstGeom>
        </p:spPr>
      </p:pic>
      <p:pic>
        <p:nvPicPr>
          <p:cNvPr id="76" name="Picture 75"/>
          <p:cNvPicPr>
            <a:picLocks noChangeAspect="1"/>
          </p:cNvPicPr>
          <p:nvPr/>
        </p:nvPicPr>
        <p:blipFill rotWithShape="1">
          <a:blip r:embed="rId15" cstate="print">
            <a:extLst>
              <a:ext uri="{BEBA8EAE-BF5A-486C-A8C5-ECC9F3942E4B}">
                <a14:imgProps xmlns:a14="http://schemas.microsoft.com/office/drawing/2010/main">
                  <a14:imgLayer r:embed="rId16">
                    <a14:imgEffect>
                      <a14:saturation sat="200000"/>
                    </a14:imgEffect>
                  </a14:imgLayer>
                </a14:imgProps>
              </a:ext>
              <a:ext uri="{28A0092B-C50C-407E-A947-70E740481C1C}">
                <a14:useLocalDpi xmlns:a14="http://schemas.microsoft.com/office/drawing/2010/main" val="0"/>
              </a:ext>
            </a:extLst>
          </a:blip>
          <a:srcRect l="5953" t="19370" r="4824" b="21370"/>
          <a:stretch/>
        </p:blipFill>
        <p:spPr>
          <a:xfrm>
            <a:off x="5841981" y="753320"/>
            <a:ext cx="1438102" cy="1438102"/>
          </a:xfrm>
          <a:prstGeom prst="ellipse">
            <a:avLst/>
          </a:prstGeom>
        </p:spPr>
      </p:pic>
      <p:pic>
        <p:nvPicPr>
          <p:cNvPr id="77" name="Picture 76"/>
          <p:cNvPicPr>
            <a:picLocks noChangeAspect="1"/>
          </p:cNvPicPr>
          <p:nvPr/>
        </p:nvPicPr>
        <p:blipFill rotWithShape="1">
          <a:blip r:embed="rId17" cstate="print">
            <a:extLst>
              <a:ext uri="{BEBA8EAE-BF5A-486C-A8C5-ECC9F3942E4B}">
                <a14:imgProps xmlns:a14="http://schemas.microsoft.com/office/drawing/2010/main">
                  <a14:imgLayer r:embed="rId18">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1844" t="6411" r="1624" b="13162"/>
          <a:stretch/>
        </p:blipFill>
        <p:spPr>
          <a:xfrm>
            <a:off x="862192" y="774739"/>
            <a:ext cx="1440274" cy="1431915"/>
          </a:xfrm>
          <a:prstGeom prst="ellipse">
            <a:avLst/>
          </a:prstGeom>
        </p:spPr>
      </p:pic>
      <p:sp>
        <p:nvSpPr>
          <p:cNvPr id="21" name="Oval 20"/>
          <p:cNvSpPr/>
          <p:nvPr/>
        </p:nvSpPr>
        <p:spPr>
          <a:xfrm>
            <a:off x="583737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 name="Oval 34"/>
          <p:cNvSpPr/>
          <p:nvPr/>
        </p:nvSpPr>
        <p:spPr>
          <a:xfrm>
            <a:off x="3369253" y="75536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 name="Oval 48"/>
          <p:cNvSpPr/>
          <p:nvPr/>
        </p:nvSpPr>
        <p:spPr>
          <a:xfrm>
            <a:off x="855025" y="76043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 name="Picture 27"/>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rot="19800000">
            <a:off x="5651556" y="1841564"/>
            <a:ext cx="846234" cy="687524"/>
          </a:xfrm>
          <a:prstGeom prst="rect">
            <a:avLst/>
          </a:prstGeom>
        </p:spPr>
      </p:pic>
      <p:pic>
        <p:nvPicPr>
          <p:cNvPr id="29" name="Picture 28"/>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rot="1800000" flipH="1">
            <a:off x="6630751" y="1845047"/>
            <a:ext cx="845157" cy="686649"/>
          </a:xfrm>
          <a:prstGeom prst="rect">
            <a:avLst/>
          </a:prstGeom>
        </p:spPr>
      </p:pic>
      <p:sp>
        <p:nvSpPr>
          <p:cNvPr id="30" name="Oval 29"/>
          <p:cNvSpPr/>
          <p:nvPr/>
        </p:nvSpPr>
        <p:spPr>
          <a:xfrm>
            <a:off x="625160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 name="Oval 30"/>
          <p:cNvSpPr/>
          <p:nvPr/>
        </p:nvSpPr>
        <p:spPr>
          <a:xfrm>
            <a:off x="631085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 name="Picture 12" descr="Isolated bat wing tattoo Royalty Free Vector Image"/>
          <p:cNvPicPr>
            <a:picLocks noChangeAspect="1" noChangeArrowheads="1"/>
          </p:cNvPicPr>
          <p:nvPr/>
        </p:nvPicPr>
        <p:blipFill rotWithShape="1">
          <a:blip r:embed="rId21">
            <a:extLst>
              <a:ext uri="{BEBA8EAE-BF5A-486C-A8C5-ECC9F3942E4B}">
                <a14:imgProps xmlns:a14="http://schemas.microsoft.com/office/drawing/2010/main">
                  <a14:imgLayer r:embed="rId2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187062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12" descr="Isolated bat wing tattoo Royalty Free Vector Image"/>
          <p:cNvPicPr>
            <a:picLocks noChangeAspect="1" noChangeArrowheads="1"/>
          </p:cNvPicPr>
          <p:nvPr/>
        </p:nvPicPr>
        <p:blipFill rotWithShape="1">
          <a:blip r:embed="rId21">
            <a:extLst>
              <a:ext uri="{BEBA8EAE-BF5A-486C-A8C5-ECC9F3942E4B}">
                <a14:imgProps xmlns:a14="http://schemas.microsoft.com/office/drawing/2010/main">
                  <a14:imgLayer r:embed="rId2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185703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43" name="Oval 42"/>
          <p:cNvSpPr/>
          <p:nvPr/>
        </p:nvSpPr>
        <p:spPr>
          <a:xfrm>
            <a:off x="3783490" y="189917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Oval 43"/>
          <p:cNvSpPr/>
          <p:nvPr/>
        </p:nvSpPr>
        <p:spPr>
          <a:xfrm>
            <a:off x="3842740"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8" name="Picture 57"/>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rot="1019687">
            <a:off x="-736449" y="-876629"/>
            <a:ext cx="623002" cy="463334"/>
          </a:xfrm>
          <a:prstGeom prst="rect">
            <a:avLst/>
          </a:prstGeom>
        </p:spPr>
      </p:pic>
      <p:pic>
        <p:nvPicPr>
          <p:cNvPr id="59" name="Picture 58"/>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rot="1019687" flipV="1">
            <a:off x="-780026" y="-539815"/>
            <a:ext cx="331524" cy="246558"/>
          </a:xfrm>
          <a:prstGeom prst="rect">
            <a:avLst/>
          </a:prstGeom>
        </p:spPr>
      </p:pic>
      <p:pic>
        <p:nvPicPr>
          <p:cNvPr id="60" name="Picture 59"/>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rot="20700000" flipH="1">
            <a:off x="-1924608" y="-869468"/>
            <a:ext cx="621551" cy="462255"/>
          </a:xfrm>
          <a:prstGeom prst="rect">
            <a:avLst/>
          </a:prstGeom>
        </p:spPr>
      </p:pic>
      <p:pic>
        <p:nvPicPr>
          <p:cNvPr id="61" name="Picture 60"/>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rot="21242790" flipH="1" flipV="1">
            <a:off x="-1577374" y="-527785"/>
            <a:ext cx="331181" cy="246303"/>
          </a:xfrm>
          <a:prstGeom prst="rect">
            <a:avLst/>
          </a:prstGeom>
        </p:spPr>
      </p:pic>
      <p:sp>
        <p:nvSpPr>
          <p:cNvPr id="78" name="Rounded Rectangle 77"/>
          <p:cNvSpPr/>
          <p:nvPr/>
        </p:nvSpPr>
        <p:spPr>
          <a:xfrm>
            <a:off x="789913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9" name="Rounded Rectangle 78"/>
          <p:cNvSpPr/>
          <p:nvPr/>
        </p:nvSpPr>
        <p:spPr>
          <a:xfrm>
            <a:off x="797660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0" name="Oval 79"/>
          <p:cNvSpPr/>
          <p:nvPr/>
        </p:nvSpPr>
        <p:spPr>
          <a:xfrm>
            <a:off x="825889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1" name="Flowchart: Terminator 80"/>
          <p:cNvSpPr/>
          <p:nvPr/>
        </p:nvSpPr>
        <p:spPr>
          <a:xfrm>
            <a:off x="850368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2" name="Flowchart: Terminator 81"/>
          <p:cNvSpPr/>
          <p:nvPr/>
        </p:nvSpPr>
        <p:spPr>
          <a:xfrm>
            <a:off x="8086272"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3" name="Picture 82"/>
          <p:cNvPicPr>
            <a:picLocks noChangeAspect="1"/>
          </p:cNvPicPr>
          <p:nvPr/>
        </p:nvPicPr>
        <p:blipFill>
          <a:blip r:embed="rId2"/>
          <a:stretch>
            <a:fillRect/>
          </a:stretch>
        </p:blipFill>
        <p:spPr>
          <a:xfrm>
            <a:off x="8738017" y="6002041"/>
            <a:ext cx="385211" cy="385211"/>
          </a:xfrm>
          <a:prstGeom prst="rect">
            <a:avLst/>
          </a:prstGeom>
        </p:spPr>
      </p:pic>
      <p:sp>
        <p:nvSpPr>
          <p:cNvPr id="84" name="TextBox 83"/>
          <p:cNvSpPr txBox="1"/>
          <p:nvPr/>
        </p:nvSpPr>
        <p:spPr>
          <a:xfrm>
            <a:off x="8217675"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85" name="Oval 84"/>
          <p:cNvSpPr/>
          <p:nvPr/>
        </p:nvSpPr>
        <p:spPr>
          <a:xfrm>
            <a:off x="9509025"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6" name="Picture 8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3070" y="6033817"/>
            <a:ext cx="327154" cy="327154"/>
          </a:xfrm>
          <a:prstGeom prst="rect">
            <a:avLst/>
          </a:prstGeom>
        </p:spPr>
      </p:pic>
      <p:sp>
        <p:nvSpPr>
          <p:cNvPr id="87" name="Rounded Rectangle 86"/>
          <p:cNvSpPr/>
          <p:nvPr/>
        </p:nvSpPr>
        <p:spPr>
          <a:xfrm>
            <a:off x="541272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Rounded Rectangle 87"/>
          <p:cNvSpPr/>
          <p:nvPr/>
        </p:nvSpPr>
        <p:spPr>
          <a:xfrm>
            <a:off x="549019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9" name="Oval 88"/>
          <p:cNvSpPr/>
          <p:nvPr/>
        </p:nvSpPr>
        <p:spPr>
          <a:xfrm>
            <a:off x="577248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Flowchart: Terminator 89"/>
          <p:cNvSpPr/>
          <p:nvPr/>
        </p:nvSpPr>
        <p:spPr>
          <a:xfrm>
            <a:off x="601727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1" name="Flowchart: Terminator 90"/>
          <p:cNvSpPr/>
          <p:nvPr/>
        </p:nvSpPr>
        <p:spPr>
          <a:xfrm>
            <a:off x="5599862"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2" name="Picture 91"/>
          <p:cNvPicPr>
            <a:picLocks noChangeAspect="1"/>
          </p:cNvPicPr>
          <p:nvPr/>
        </p:nvPicPr>
        <p:blipFill>
          <a:blip r:embed="rId2"/>
          <a:stretch>
            <a:fillRect/>
          </a:stretch>
        </p:blipFill>
        <p:spPr>
          <a:xfrm>
            <a:off x="6251607" y="6002041"/>
            <a:ext cx="385211" cy="385211"/>
          </a:xfrm>
          <a:prstGeom prst="rect">
            <a:avLst/>
          </a:prstGeom>
        </p:spPr>
      </p:pic>
      <p:sp>
        <p:nvSpPr>
          <p:cNvPr id="93" name="TextBox 92"/>
          <p:cNvSpPr txBox="1"/>
          <p:nvPr/>
        </p:nvSpPr>
        <p:spPr>
          <a:xfrm>
            <a:off x="5731265"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94" name="Oval 93"/>
          <p:cNvSpPr/>
          <p:nvPr/>
        </p:nvSpPr>
        <p:spPr>
          <a:xfrm>
            <a:off x="7022615"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5" name="Picture 9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6660" y="6033817"/>
            <a:ext cx="327154" cy="327154"/>
          </a:xfrm>
          <a:prstGeom prst="rect">
            <a:avLst/>
          </a:prstGeom>
        </p:spPr>
      </p:pic>
      <p:sp>
        <p:nvSpPr>
          <p:cNvPr id="96" name="Rounded Rectangle 95"/>
          <p:cNvSpPr/>
          <p:nvPr/>
        </p:nvSpPr>
        <p:spPr>
          <a:xfrm>
            <a:off x="2944611" y="355957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Rounded Rectangle 96"/>
          <p:cNvSpPr/>
          <p:nvPr/>
        </p:nvSpPr>
        <p:spPr>
          <a:xfrm>
            <a:off x="3022079"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8" name="Oval 97"/>
          <p:cNvSpPr/>
          <p:nvPr/>
        </p:nvSpPr>
        <p:spPr>
          <a:xfrm>
            <a:off x="3304367" y="401829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Flowchart: Terminator 98"/>
          <p:cNvSpPr/>
          <p:nvPr/>
        </p:nvSpPr>
        <p:spPr>
          <a:xfrm>
            <a:off x="3549159"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0" name="Flowchart: Terminator 99"/>
          <p:cNvSpPr/>
          <p:nvPr/>
        </p:nvSpPr>
        <p:spPr>
          <a:xfrm>
            <a:off x="3131745"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1" name="TextBox 100"/>
          <p:cNvSpPr txBox="1"/>
          <p:nvPr/>
        </p:nvSpPr>
        <p:spPr>
          <a:xfrm>
            <a:off x="3263148"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102" name="Oval 101"/>
          <p:cNvSpPr/>
          <p:nvPr/>
        </p:nvSpPr>
        <p:spPr>
          <a:xfrm>
            <a:off x="4554498"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3" name="Picture 10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8543" y="6033817"/>
            <a:ext cx="327154" cy="327154"/>
          </a:xfrm>
          <a:prstGeom prst="rect">
            <a:avLst/>
          </a:prstGeom>
        </p:spPr>
      </p:pic>
      <p:pic>
        <p:nvPicPr>
          <p:cNvPr id="104" name="Picture 103"/>
          <p:cNvPicPr>
            <a:picLocks noChangeAspect="1"/>
          </p:cNvPicPr>
          <p:nvPr/>
        </p:nvPicPr>
        <p:blipFill rotWithShape="1">
          <a:blip r:embed="rId4"/>
          <a:srcRect l="10818" t="1291"/>
          <a:stretch/>
        </p:blipFill>
        <p:spPr>
          <a:xfrm>
            <a:off x="3828364" y="6048364"/>
            <a:ext cx="325121" cy="324278"/>
          </a:xfrm>
          <a:prstGeom prst="ellipse">
            <a:avLst/>
          </a:prstGeom>
        </p:spPr>
      </p:pic>
      <p:pic>
        <p:nvPicPr>
          <p:cNvPr id="118" name="Picture 117"/>
          <p:cNvPicPr>
            <a:picLocks noChangeAspect="1"/>
          </p:cNvPicPr>
          <p:nvPr/>
        </p:nvPicPr>
        <p:blipFill>
          <a:blip r:embed="rId5"/>
          <a:stretch>
            <a:fillRect/>
          </a:stretch>
        </p:blipFill>
        <p:spPr>
          <a:xfrm>
            <a:off x="3969573" y="3608206"/>
            <a:ext cx="273817" cy="271828"/>
          </a:xfrm>
          <a:prstGeom prst="rect">
            <a:avLst/>
          </a:prstGeom>
        </p:spPr>
      </p:pic>
      <p:pic>
        <p:nvPicPr>
          <p:cNvPr id="121" name="Picture 120"/>
          <p:cNvPicPr>
            <a:picLocks noChangeAspect="1"/>
          </p:cNvPicPr>
          <p:nvPr/>
        </p:nvPicPr>
        <p:blipFill>
          <a:blip r:embed="rId6"/>
          <a:stretch>
            <a:fillRect/>
          </a:stretch>
        </p:blipFill>
        <p:spPr>
          <a:xfrm>
            <a:off x="6262564" y="3585377"/>
            <a:ext cx="305053" cy="304387"/>
          </a:xfrm>
          <a:prstGeom prst="rect">
            <a:avLst/>
          </a:prstGeom>
        </p:spPr>
      </p:pic>
      <p:pic>
        <p:nvPicPr>
          <p:cNvPr id="122" name="Picture 121"/>
          <p:cNvPicPr>
            <a:picLocks noChangeAspect="1"/>
          </p:cNvPicPr>
          <p:nvPr/>
        </p:nvPicPr>
        <p:blipFill>
          <a:blip r:embed="rId6"/>
          <a:stretch>
            <a:fillRect/>
          </a:stretch>
        </p:blipFill>
        <p:spPr>
          <a:xfrm>
            <a:off x="6567617" y="3585377"/>
            <a:ext cx="305053" cy="304387"/>
          </a:xfrm>
          <a:prstGeom prst="rect">
            <a:avLst/>
          </a:prstGeom>
        </p:spPr>
      </p:pic>
      <p:pic>
        <p:nvPicPr>
          <p:cNvPr id="124" name="Picture 123"/>
          <p:cNvPicPr>
            <a:picLocks noChangeAspect="1"/>
          </p:cNvPicPr>
          <p:nvPr/>
        </p:nvPicPr>
        <p:blipFill>
          <a:blip r:embed="rId6"/>
          <a:stretch>
            <a:fillRect/>
          </a:stretch>
        </p:blipFill>
        <p:spPr>
          <a:xfrm>
            <a:off x="8749084" y="3585377"/>
            <a:ext cx="305053" cy="304387"/>
          </a:xfrm>
          <a:prstGeom prst="rect">
            <a:avLst/>
          </a:prstGeom>
        </p:spPr>
      </p:pic>
      <p:pic>
        <p:nvPicPr>
          <p:cNvPr id="125" name="Picture 124"/>
          <p:cNvPicPr>
            <a:picLocks noChangeAspect="1"/>
          </p:cNvPicPr>
          <p:nvPr/>
        </p:nvPicPr>
        <p:blipFill>
          <a:blip r:embed="rId6"/>
          <a:stretch>
            <a:fillRect/>
          </a:stretch>
        </p:blipFill>
        <p:spPr>
          <a:xfrm>
            <a:off x="9054137" y="3585377"/>
            <a:ext cx="305053" cy="304387"/>
          </a:xfrm>
          <a:prstGeom prst="rect">
            <a:avLst/>
          </a:prstGeom>
        </p:spPr>
      </p:pic>
      <p:pic>
        <p:nvPicPr>
          <p:cNvPr id="153" name="Picture 152"/>
          <p:cNvPicPr>
            <a:picLocks noChangeAspect="1"/>
          </p:cNvPicPr>
          <p:nvPr/>
        </p:nvPicPr>
        <p:blipFill rotWithShape="1">
          <a:blip r:embed="rId25" cstate="print">
            <a:extLst>
              <a:ext uri="{BEBA8EAE-BF5A-486C-A8C5-ECC9F3942E4B}">
                <a14:imgProps xmlns:a14="http://schemas.microsoft.com/office/drawing/2010/main">
                  <a14:imgLayer r:embed="rId26">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6794" t="9576" r="9003" b="31031"/>
          <a:stretch/>
        </p:blipFill>
        <p:spPr>
          <a:xfrm>
            <a:off x="8327795" y="4088834"/>
            <a:ext cx="1438102" cy="1438102"/>
          </a:xfrm>
          <a:prstGeom prst="ellipse">
            <a:avLst/>
          </a:prstGeom>
        </p:spPr>
      </p:pic>
      <p:pic>
        <p:nvPicPr>
          <p:cNvPr id="154" name="Picture 153"/>
          <p:cNvPicPr>
            <a:picLocks noChangeAspect="1"/>
          </p:cNvPicPr>
          <p:nvPr/>
        </p:nvPicPr>
        <p:blipFill rotWithShape="1">
          <a:blip r:embed="rId27" cstate="print">
            <a:extLst>
              <a:ext uri="{BEBA8EAE-BF5A-486C-A8C5-ECC9F3942E4B}">
                <a14:imgProps xmlns:a14="http://schemas.microsoft.com/office/drawing/2010/main">
                  <a14:imgLayer r:embed="rId28">
                    <a14:imgEffect>
                      <a14:saturation sat="200000"/>
                    </a14:imgEffect>
                  </a14:imgLayer>
                </a14:imgProps>
              </a:ext>
              <a:ext uri="{28A0092B-C50C-407E-A947-70E740481C1C}">
                <a14:useLocalDpi xmlns:a14="http://schemas.microsoft.com/office/drawing/2010/main" val="0"/>
              </a:ext>
            </a:extLst>
          </a:blip>
          <a:srcRect l="6484" t="32956" r="5890" b="10747"/>
          <a:stretch/>
        </p:blipFill>
        <p:spPr>
          <a:xfrm>
            <a:off x="5839275" y="4085548"/>
            <a:ext cx="1438102" cy="1441499"/>
          </a:xfrm>
          <a:prstGeom prst="ellipse">
            <a:avLst/>
          </a:prstGeom>
        </p:spPr>
      </p:pic>
      <p:pic>
        <p:nvPicPr>
          <p:cNvPr id="155" name="Picture 154"/>
          <p:cNvPicPr>
            <a:picLocks noChangeAspect="1"/>
          </p:cNvPicPr>
          <p:nvPr/>
        </p:nvPicPr>
        <p:blipFill rotWithShape="1">
          <a:blip r:embed="rId29" cstate="print">
            <a:extLst>
              <a:ext uri="{BEBA8EAE-BF5A-486C-A8C5-ECC9F3942E4B}">
                <a14:imgProps xmlns:a14="http://schemas.microsoft.com/office/drawing/2010/main">
                  <a14:imgLayer r:embed="rId30">
                    <a14:imgEffect>
                      <a14:sharpenSoften amount="25000"/>
                    </a14:imgEffect>
                    <a14:imgEffect>
                      <a14:colorTemperature colorTemp="8800"/>
                    </a14:imgEffect>
                    <a14:imgEffect>
                      <a14:brightnessContrast bright="20000" contrast="40000"/>
                    </a14:imgEffect>
                  </a14:imgLayer>
                </a14:imgProps>
              </a:ext>
              <a:ext uri="{28A0092B-C50C-407E-A947-70E740481C1C}">
                <a14:useLocalDpi xmlns:a14="http://schemas.microsoft.com/office/drawing/2010/main" val="0"/>
              </a:ext>
            </a:extLst>
          </a:blip>
          <a:srcRect l="15522" r="11712" b="11201"/>
          <a:stretch/>
        </p:blipFill>
        <p:spPr>
          <a:xfrm rot="18526052">
            <a:off x="3367609" y="4090806"/>
            <a:ext cx="1439874" cy="1435975"/>
          </a:xfrm>
          <a:prstGeom prst="ellipse">
            <a:avLst/>
          </a:prstGeom>
        </p:spPr>
      </p:pic>
      <p:sp>
        <p:nvSpPr>
          <p:cNvPr id="127" name="Oval 126"/>
          <p:cNvSpPr/>
          <p:nvPr/>
        </p:nvSpPr>
        <p:spPr>
          <a:xfrm>
            <a:off x="832378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Oval 134"/>
          <p:cNvSpPr/>
          <p:nvPr/>
        </p:nvSpPr>
        <p:spPr>
          <a:xfrm>
            <a:off x="583737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6" name="Oval 135"/>
          <p:cNvSpPr/>
          <p:nvPr/>
        </p:nvSpPr>
        <p:spPr>
          <a:xfrm>
            <a:off x="3369253" y="40863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8" name="Picture 8" descr="Illustration Wings Tattoo Style Isolated On Stock Vector (Royalty Free)  1533319595 | Shutterstock"/>
          <p:cNvPicPr>
            <a:picLocks noChangeAspect="1" noChangeArrowheads="1"/>
          </p:cNvPicPr>
          <p:nvPr/>
        </p:nvPicPr>
        <p:blipFill rotWithShape="1">
          <a:blip r:embed="rId9" cstate="print">
            <a:extLst>
              <a:ext uri="{BEBA8EAE-BF5A-486C-A8C5-ECC9F3942E4B}">
                <a14:imgProps xmlns:a14="http://schemas.microsoft.com/office/drawing/2010/main">
                  <a14:imgLayer r:embed="rId10">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513655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29" name="Picture 128" descr="Illustration Wings Tattoo Style Isolated On Stock Vector (Royalty Free)  1533319595 | Shutterstock"/>
          <p:cNvPicPr>
            <a:picLocks noChangeAspect="1" noChangeArrowheads="1"/>
          </p:cNvPicPr>
          <p:nvPr/>
        </p:nvPicPr>
        <p:blipFill rotWithShape="1">
          <a:blip r:embed="rId11" cstate="print">
            <a:extLst>
              <a:ext uri="{BEBA8EAE-BF5A-486C-A8C5-ECC9F3942E4B}">
                <a14:imgProps xmlns:a14="http://schemas.microsoft.com/office/drawing/2010/main">
                  <a14:imgLayer r:embed="rId12">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513655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30" name="Oval 129"/>
          <p:cNvSpPr/>
          <p:nvPr/>
        </p:nvSpPr>
        <p:spPr>
          <a:xfrm>
            <a:off x="873801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Oval 130"/>
          <p:cNvSpPr/>
          <p:nvPr/>
        </p:nvSpPr>
        <p:spPr>
          <a:xfrm>
            <a:off x="879726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8" name="Picture 137"/>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rot="19800000">
            <a:off x="5651556" y="5172501"/>
            <a:ext cx="846234" cy="687524"/>
          </a:xfrm>
          <a:prstGeom prst="rect">
            <a:avLst/>
          </a:prstGeom>
        </p:spPr>
      </p:pic>
      <p:pic>
        <p:nvPicPr>
          <p:cNvPr id="139" name="Picture 138"/>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rot="1800000" flipH="1">
            <a:off x="6630751" y="5175984"/>
            <a:ext cx="845157" cy="686649"/>
          </a:xfrm>
          <a:prstGeom prst="rect">
            <a:avLst/>
          </a:prstGeom>
        </p:spPr>
      </p:pic>
      <p:sp>
        <p:nvSpPr>
          <p:cNvPr id="140" name="Oval 139"/>
          <p:cNvSpPr/>
          <p:nvPr/>
        </p:nvSpPr>
        <p:spPr>
          <a:xfrm>
            <a:off x="625160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1" name="Oval 140"/>
          <p:cNvSpPr/>
          <p:nvPr/>
        </p:nvSpPr>
        <p:spPr>
          <a:xfrm>
            <a:off x="631085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2" name="Picture 12" descr="Isolated bat wing tattoo Royalty Free Vector Image"/>
          <p:cNvPicPr>
            <a:picLocks noChangeAspect="1" noChangeArrowheads="1"/>
          </p:cNvPicPr>
          <p:nvPr/>
        </p:nvPicPr>
        <p:blipFill rotWithShape="1">
          <a:blip r:embed="rId21">
            <a:extLst>
              <a:ext uri="{BEBA8EAE-BF5A-486C-A8C5-ECC9F3942E4B}">
                <a14:imgProps xmlns:a14="http://schemas.microsoft.com/office/drawing/2010/main">
                  <a14:imgLayer r:embed="rId2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43" name="Picture 12" descr="Isolated bat wing tattoo Royalty Free Vector Image"/>
          <p:cNvPicPr>
            <a:picLocks noChangeAspect="1" noChangeArrowheads="1"/>
          </p:cNvPicPr>
          <p:nvPr/>
        </p:nvPicPr>
        <p:blipFill rotWithShape="1">
          <a:blip r:embed="rId21">
            <a:extLst>
              <a:ext uri="{BEBA8EAE-BF5A-486C-A8C5-ECC9F3942E4B}">
                <a14:imgProps xmlns:a14="http://schemas.microsoft.com/office/drawing/2010/main">
                  <a14:imgLayer r:embed="rId2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44" name="Oval 143"/>
          <p:cNvSpPr/>
          <p:nvPr/>
        </p:nvSpPr>
        <p:spPr>
          <a:xfrm>
            <a:off x="3783490" y="523011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5" name="Oval 144"/>
          <p:cNvSpPr/>
          <p:nvPr/>
        </p:nvSpPr>
        <p:spPr>
          <a:xfrm>
            <a:off x="3842740"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Oval 1"/>
          <p:cNvSpPr/>
          <p:nvPr/>
        </p:nvSpPr>
        <p:spPr>
          <a:xfrm>
            <a:off x="618786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156" name="Oval 155"/>
          <p:cNvSpPr/>
          <p:nvPr/>
        </p:nvSpPr>
        <p:spPr>
          <a:xfrm>
            <a:off x="1133898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14</a:t>
            </a:r>
            <a:endParaRPr lang="fr-FR" sz="2400" b="1" dirty="0">
              <a:solidFill>
                <a:schemeClr val="tx1"/>
              </a:solidFill>
            </a:endParaRPr>
          </a:p>
        </p:txBody>
      </p:sp>
      <p:sp>
        <p:nvSpPr>
          <p:cNvPr id="157" name="Oval 156"/>
          <p:cNvSpPr/>
          <p:nvPr/>
        </p:nvSpPr>
        <p:spPr>
          <a:xfrm>
            <a:off x="3710337"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18</a:t>
            </a:r>
            <a:endParaRPr lang="fr-FR" sz="2400" b="1" dirty="0">
              <a:solidFill>
                <a:schemeClr val="tx1"/>
              </a:solidFill>
            </a:endParaRPr>
          </a:p>
        </p:txBody>
      </p:sp>
      <p:sp>
        <p:nvSpPr>
          <p:cNvPr id="158" name="Oval 157"/>
          <p:cNvSpPr/>
          <p:nvPr/>
        </p:nvSpPr>
        <p:spPr>
          <a:xfrm>
            <a:off x="1151548"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20</a:t>
            </a:r>
            <a:endParaRPr lang="fr-FR" sz="2400" b="1" dirty="0">
              <a:solidFill>
                <a:schemeClr val="tx1"/>
              </a:solidFill>
            </a:endParaRPr>
          </a:p>
        </p:txBody>
      </p:sp>
      <p:sp>
        <p:nvSpPr>
          <p:cNvPr id="159" name="Oval 158"/>
          <p:cNvSpPr/>
          <p:nvPr/>
        </p:nvSpPr>
        <p:spPr>
          <a:xfrm>
            <a:off x="6187864"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12</a:t>
            </a:r>
            <a:endParaRPr lang="fr-FR" sz="2400" b="1" dirty="0">
              <a:solidFill>
                <a:schemeClr val="tx1"/>
              </a:solidFill>
            </a:endParaRPr>
          </a:p>
        </p:txBody>
      </p:sp>
      <p:sp>
        <p:nvSpPr>
          <p:cNvPr id="160" name="Oval 159"/>
          <p:cNvSpPr/>
          <p:nvPr/>
        </p:nvSpPr>
        <p:spPr>
          <a:xfrm>
            <a:off x="8674274"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9</a:t>
            </a:r>
            <a:endParaRPr lang="fr-FR" sz="2800" b="1" dirty="0">
              <a:solidFill>
                <a:schemeClr val="tx1"/>
              </a:solidFill>
            </a:endParaRPr>
          </a:p>
        </p:txBody>
      </p:sp>
      <p:sp>
        <p:nvSpPr>
          <p:cNvPr id="161" name="Oval 160"/>
          <p:cNvSpPr/>
          <p:nvPr/>
        </p:nvSpPr>
        <p:spPr>
          <a:xfrm>
            <a:off x="3710337"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6</a:t>
            </a:r>
            <a:endParaRPr lang="fr-FR" sz="2800" b="1" dirty="0">
              <a:solidFill>
                <a:schemeClr val="tx1"/>
              </a:solidFill>
            </a:endParaRPr>
          </a:p>
        </p:txBody>
      </p:sp>
      <p:sp>
        <p:nvSpPr>
          <p:cNvPr id="152" name="Rounded Rectangle 151"/>
          <p:cNvSpPr/>
          <p:nvPr/>
        </p:nvSpPr>
        <p:spPr>
          <a:xfrm>
            <a:off x="430383" y="356464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3" name="Rounded Rectangle 162"/>
          <p:cNvSpPr/>
          <p:nvPr/>
        </p:nvSpPr>
        <p:spPr>
          <a:xfrm>
            <a:off x="507851" y="363055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4" name="Oval 163"/>
          <p:cNvSpPr/>
          <p:nvPr/>
        </p:nvSpPr>
        <p:spPr>
          <a:xfrm>
            <a:off x="790139" y="402337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5" name="Flowchart: Terminator 164"/>
          <p:cNvSpPr/>
          <p:nvPr/>
        </p:nvSpPr>
        <p:spPr>
          <a:xfrm>
            <a:off x="1034931" y="356459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6" name="Flowchart: Terminator 165"/>
          <p:cNvSpPr/>
          <p:nvPr/>
        </p:nvSpPr>
        <p:spPr>
          <a:xfrm>
            <a:off x="617517" y="59711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7" name="TextBox 166"/>
          <p:cNvSpPr txBox="1"/>
          <p:nvPr/>
        </p:nvSpPr>
        <p:spPr>
          <a:xfrm>
            <a:off x="730261"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sp>
        <p:nvSpPr>
          <p:cNvPr id="168" name="Oval 167"/>
          <p:cNvSpPr/>
          <p:nvPr/>
        </p:nvSpPr>
        <p:spPr>
          <a:xfrm>
            <a:off x="2040270" y="59671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9" name="Picture 16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14315" y="6038889"/>
            <a:ext cx="327154" cy="327154"/>
          </a:xfrm>
          <a:prstGeom prst="rect">
            <a:avLst/>
          </a:prstGeom>
        </p:spPr>
      </p:pic>
      <p:pic>
        <p:nvPicPr>
          <p:cNvPr id="170" name="Picture 169"/>
          <p:cNvPicPr>
            <a:picLocks noChangeAspect="1"/>
          </p:cNvPicPr>
          <p:nvPr/>
        </p:nvPicPr>
        <p:blipFill rotWithShape="1">
          <a:blip r:embed="rId4"/>
          <a:srcRect l="10818" t="1291"/>
          <a:stretch/>
        </p:blipFill>
        <p:spPr>
          <a:xfrm>
            <a:off x="1341599" y="6045816"/>
            <a:ext cx="325121" cy="324278"/>
          </a:xfrm>
          <a:prstGeom prst="ellipse">
            <a:avLst/>
          </a:prstGeom>
        </p:spPr>
      </p:pic>
      <p:pic>
        <p:nvPicPr>
          <p:cNvPr id="171" name="Picture 170"/>
          <p:cNvPicPr>
            <a:picLocks noChangeAspect="1"/>
          </p:cNvPicPr>
          <p:nvPr/>
        </p:nvPicPr>
        <p:blipFill>
          <a:blip r:embed="rId5"/>
          <a:stretch>
            <a:fillRect/>
          </a:stretch>
        </p:blipFill>
        <p:spPr>
          <a:xfrm>
            <a:off x="1450371" y="3608206"/>
            <a:ext cx="273817" cy="271828"/>
          </a:xfrm>
          <a:prstGeom prst="rect">
            <a:avLst/>
          </a:prstGeom>
        </p:spPr>
      </p:pic>
      <p:pic>
        <p:nvPicPr>
          <p:cNvPr id="172" name="Picture 171"/>
          <p:cNvPicPr>
            <a:picLocks noChangeAspect="1"/>
          </p:cNvPicPr>
          <p:nvPr/>
        </p:nvPicPr>
        <p:blipFill rotWithShape="1">
          <a:blip r:embed="rId31" cstate="print">
            <a:extLst>
              <a:ext uri="{BEBA8EAE-BF5A-486C-A8C5-ECC9F3942E4B}">
                <a14:imgProps xmlns:a14="http://schemas.microsoft.com/office/drawing/2010/main">
                  <a14:imgLayer r:embed="rId32">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7152" b="16848"/>
          <a:stretch/>
        </p:blipFill>
        <p:spPr>
          <a:xfrm>
            <a:off x="858063" y="4091155"/>
            <a:ext cx="1438102" cy="1438102"/>
          </a:xfrm>
          <a:prstGeom prst="ellipse">
            <a:avLst/>
          </a:prstGeom>
        </p:spPr>
      </p:pic>
      <p:sp>
        <p:nvSpPr>
          <p:cNvPr id="173" name="Oval 172"/>
          <p:cNvSpPr/>
          <p:nvPr/>
        </p:nvSpPr>
        <p:spPr>
          <a:xfrm>
            <a:off x="855025" y="409137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4" name="Oval 173"/>
          <p:cNvSpPr/>
          <p:nvPr/>
        </p:nvSpPr>
        <p:spPr>
          <a:xfrm>
            <a:off x="1269262" y="5235182"/>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5" name="Oval 174"/>
          <p:cNvSpPr/>
          <p:nvPr/>
        </p:nvSpPr>
        <p:spPr>
          <a:xfrm>
            <a:off x="1328512" y="529777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7" name="Picture 176"/>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flipV="1">
            <a:off x="1823411" y="5615700"/>
            <a:ext cx="331524" cy="246558"/>
          </a:xfrm>
          <a:prstGeom prst="rect">
            <a:avLst/>
          </a:prstGeom>
        </p:spPr>
      </p:pic>
      <p:sp>
        <p:nvSpPr>
          <p:cNvPr id="180" name="Oval 179"/>
          <p:cNvSpPr/>
          <p:nvPr/>
        </p:nvSpPr>
        <p:spPr>
          <a:xfrm>
            <a:off x="1151548"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8</a:t>
            </a:r>
            <a:endParaRPr lang="fr-FR" sz="2800" b="1" dirty="0">
              <a:solidFill>
                <a:schemeClr val="tx1"/>
              </a:solidFill>
            </a:endParaRPr>
          </a:p>
        </p:txBody>
      </p:sp>
      <p:sp>
        <p:nvSpPr>
          <p:cNvPr id="181" name="Rounded Rectangle 180"/>
          <p:cNvSpPr/>
          <p:nvPr/>
        </p:nvSpPr>
        <p:spPr>
          <a:xfrm>
            <a:off x="789913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2" name="Rounded Rectangle 181"/>
          <p:cNvSpPr/>
          <p:nvPr/>
        </p:nvSpPr>
        <p:spPr>
          <a:xfrm>
            <a:off x="797660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3" name="Oval 182"/>
          <p:cNvSpPr/>
          <p:nvPr/>
        </p:nvSpPr>
        <p:spPr>
          <a:xfrm>
            <a:off x="825889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4" name="Flowchart: Terminator 183"/>
          <p:cNvSpPr/>
          <p:nvPr/>
        </p:nvSpPr>
        <p:spPr>
          <a:xfrm>
            <a:off x="8503686"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5" name="Flowchart: Terminator 184"/>
          <p:cNvSpPr/>
          <p:nvPr/>
        </p:nvSpPr>
        <p:spPr>
          <a:xfrm>
            <a:off x="808627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6" name="Picture 185"/>
          <p:cNvPicPr>
            <a:picLocks noChangeAspect="1"/>
          </p:cNvPicPr>
          <p:nvPr/>
        </p:nvPicPr>
        <p:blipFill>
          <a:blip r:embed="rId2"/>
          <a:stretch>
            <a:fillRect/>
          </a:stretch>
        </p:blipFill>
        <p:spPr>
          <a:xfrm>
            <a:off x="8765480" y="2671104"/>
            <a:ext cx="385211" cy="385211"/>
          </a:xfrm>
          <a:prstGeom prst="rect">
            <a:avLst/>
          </a:prstGeom>
        </p:spPr>
      </p:pic>
      <p:sp>
        <p:nvSpPr>
          <p:cNvPr id="187" name="TextBox 186"/>
          <p:cNvSpPr txBox="1"/>
          <p:nvPr/>
        </p:nvSpPr>
        <p:spPr>
          <a:xfrm>
            <a:off x="8199016"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sp>
        <p:nvSpPr>
          <p:cNvPr id="188" name="Oval 187"/>
          <p:cNvSpPr/>
          <p:nvPr/>
        </p:nvSpPr>
        <p:spPr>
          <a:xfrm>
            <a:off x="950902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9" name="Picture 18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3070" y="2702880"/>
            <a:ext cx="327154" cy="327154"/>
          </a:xfrm>
          <a:prstGeom prst="rect">
            <a:avLst/>
          </a:prstGeom>
        </p:spPr>
      </p:pic>
      <p:pic>
        <p:nvPicPr>
          <p:cNvPr id="190" name="Picture 189"/>
          <p:cNvPicPr>
            <a:picLocks noChangeAspect="1"/>
          </p:cNvPicPr>
          <p:nvPr/>
        </p:nvPicPr>
        <p:blipFill>
          <a:blip r:embed="rId6"/>
          <a:stretch>
            <a:fillRect/>
          </a:stretch>
        </p:blipFill>
        <p:spPr>
          <a:xfrm>
            <a:off x="8897924" y="254440"/>
            <a:ext cx="305053" cy="304387"/>
          </a:xfrm>
          <a:prstGeom prst="rect">
            <a:avLst/>
          </a:prstGeom>
        </p:spPr>
      </p:pic>
      <p:pic>
        <p:nvPicPr>
          <p:cNvPr id="191" name="Picture 190"/>
          <p:cNvPicPr>
            <a:picLocks noChangeAspect="1"/>
          </p:cNvPicPr>
          <p:nvPr/>
        </p:nvPicPr>
        <p:blipFill rotWithShape="1">
          <a:blip r:embed="rId33" cstate="print">
            <a:extLst>
              <a:ext uri="{BEBA8EAE-BF5A-486C-A8C5-ECC9F3942E4B}">
                <a14:imgProps xmlns:a14="http://schemas.microsoft.com/office/drawing/2010/main">
                  <a14:imgLayer r:embed="rId34">
                    <a14:imgEffect>
                      <a14:colorTemperature colorTemp="8800"/>
                    </a14:imgEffect>
                    <a14:imgEffect>
                      <a14:brightnessContrast contrast="20000"/>
                    </a14:imgEffect>
                  </a14:imgLayer>
                </a14:imgProps>
              </a:ext>
              <a:ext uri="{28A0092B-C50C-407E-A947-70E740481C1C}">
                <a14:useLocalDpi xmlns:a14="http://schemas.microsoft.com/office/drawing/2010/main" val="0"/>
              </a:ext>
            </a:extLst>
          </a:blip>
          <a:srcRect t="18371" b="19111"/>
          <a:stretch/>
        </p:blipFill>
        <p:spPr>
          <a:xfrm>
            <a:off x="8323780" y="754739"/>
            <a:ext cx="1438102" cy="1441893"/>
          </a:xfrm>
          <a:prstGeom prst="ellipse">
            <a:avLst/>
          </a:prstGeom>
        </p:spPr>
      </p:pic>
      <p:sp>
        <p:nvSpPr>
          <p:cNvPr id="192" name="Oval 191"/>
          <p:cNvSpPr/>
          <p:nvPr/>
        </p:nvSpPr>
        <p:spPr>
          <a:xfrm>
            <a:off x="832378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3" name="Picture 8" descr="Illustration Wings Tattoo Style Isolated On Stock Vector (Royalty Free)  1533319595 | Shutterstock"/>
          <p:cNvPicPr>
            <a:picLocks noChangeAspect="1" noChangeArrowheads="1"/>
          </p:cNvPicPr>
          <p:nvPr/>
        </p:nvPicPr>
        <p:blipFill rotWithShape="1">
          <a:blip r:embed="rId9" cstate="print">
            <a:extLst>
              <a:ext uri="{BEBA8EAE-BF5A-486C-A8C5-ECC9F3942E4B}">
                <a14:imgProps xmlns:a14="http://schemas.microsoft.com/office/drawing/2010/main">
                  <a14:imgLayer r:embed="rId10">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94" name="Picture 193" descr="Illustration Wings Tattoo Style Isolated On Stock Vector (Royalty Free)  1533319595 | Shutterstock"/>
          <p:cNvPicPr>
            <a:picLocks noChangeAspect="1" noChangeArrowheads="1"/>
          </p:cNvPicPr>
          <p:nvPr/>
        </p:nvPicPr>
        <p:blipFill rotWithShape="1">
          <a:blip r:embed="rId11" cstate="print">
            <a:extLst>
              <a:ext uri="{BEBA8EAE-BF5A-486C-A8C5-ECC9F3942E4B}">
                <a14:imgProps xmlns:a14="http://schemas.microsoft.com/office/drawing/2010/main">
                  <a14:imgLayer r:embed="rId12">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95" name="Oval 194"/>
          <p:cNvSpPr/>
          <p:nvPr/>
        </p:nvSpPr>
        <p:spPr>
          <a:xfrm>
            <a:off x="873801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6" name="Oval 195"/>
          <p:cNvSpPr/>
          <p:nvPr/>
        </p:nvSpPr>
        <p:spPr>
          <a:xfrm>
            <a:off x="879726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7" name="Oval 196"/>
          <p:cNvSpPr/>
          <p:nvPr/>
        </p:nvSpPr>
        <p:spPr>
          <a:xfrm>
            <a:off x="867427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4</a:t>
            </a:r>
            <a:endParaRPr lang="fr-FR" sz="2800" b="1" dirty="0">
              <a:solidFill>
                <a:schemeClr val="tx1"/>
              </a:solidFill>
            </a:endParaRPr>
          </a:p>
        </p:txBody>
      </p:sp>
      <p:sp>
        <p:nvSpPr>
          <p:cNvPr id="52" name="Rectangle 51"/>
          <p:cNvSpPr/>
          <p:nvPr/>
        </p:nvSpPr>
        <p:spPr>
          <a:xfrm>
            <a:off x="3619414" y="7843723"/>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a:t>
            </a:r>
            <a:endParaRPr lang="fr-FR" sz="2400" b="1" dirty="0">
              <a:solidFill>
                <a:schemeClr val="tx1"/>
              </a:solidFill>
            </a:endParaRPr>
          </a:p>
        </p:txBody>
      </p:sp>
      <p:sp>
        <p:nvSpPr>
          <p:cNvPr id="198" name="Rectangle 197"/>
          <p:cNvSpPr/>
          <p:nvPr/>
        </p:nvSpPr>
        <p:spPr>
          <a:xfrm>
            <a:off x="8585117" y="-133150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a:t>
            </a:r>
            <a:endParaRPr lang="fr-FR" sz="2400" b="1" dirty="0">
              <a:solidFill>
                <a:schemeClr val="tx1"/>
              </a:solidFill>
            </a:endParaRPr>
          </a:p>
        </p:txBody>
      </p:sp>
      <p:sp>
        <p:nvSpPr>
          <p:cNvPr id="199" name="Rectangle 198"/>
          <p:cNvSpPr/>
          <p:nvPr/>
        </p:nvSpPr>
        <p:spPr>
          <a:xfrm>
            <a:off x="6117127" y="-133150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a:t>
            </a:r>
            <a:endParaRPr lang="fr-FR" sz="2400" b="1" dirty="0">
              <a:solidFill>
                <a:schemeClr val="tx1"/>
              </a:solidFill>
            </a:endParaRPr>
          </a:p>
        </p:txBody>
      </p:sp>
      <p:sp>
        <p:nvSpPr>
          <p:cNvPr id="200" name="Rectangle 199"/>
          <p:cNvSpPr/>
          <p:nvPr/>
        </p:nvSpPr>
        <p:spPr>
          <a:xfrm>
            <a:off x="3616722" y="-1331505"/>
            <a:ext cx="923908" cy="520861"/>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5</a:t>
            </a:r>
            <a:endParaRPr lang="fr-FR" sz="2400" b="1" dirty="0">
              <a:solidFill>
                <a:schemeClr val="tx1"/>
              </a:solidFill>
            </a:endParaRPr>
          </a:p>
        </p:txBody>
      </p:sp>
      <p:sp>
        <p:nvSpPr>
          <p:cNvPr id="201" name="Rectangle 200"/>
          <p:cNvSpPr/>
          <p:nvPr/>
        </p:nvSpPr>
        <p:spPr>
          <a:xfrm>
            <a:off x="1107831" y="7734997"/>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a:t>
            </a:r>
            <a:endParaRPr lang="fr-FR" sz="2400" b="1" dirty="0">
              <a:solidFill>
                <a:schemeClr val="tx1"/>
              </a:solidFill>
            </a:endParaRPr>
          </a:p>
        </p:txBody>
      </p:sp>
      <p:sp>
        <p:nvSpPr>
          <p:cNvPr id="202" name="Rectangle 201"/>
          <p:cNvSpPr/>
          <p:nvPr/>
        </p:nvSpPr>
        <p:spPr>
          <a:xfrm>
            <a:off x="8688737" y="7700002"/>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6</a:t>
            </a:r>
            <a:endParaRPr lang="fr-FR" sz="2400" b="1" dirty="0">
              <a:solidFill>
                <a:schemeClr val="tx1"/>
              </a:solidFill>
            </a:endParaRPr>
          </a:p>
        </p:txBody>
      </p:sp>
      <p:pic>
        <p:nvPicPr>
          <p:cNvPr id="176" name="Picture 175"/>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rot="1019687">
            <a:off x="1865742" y="5288848"/>
            <a:ext cx="623002" cy="463334"/>
          </a:xfrm>
          <a:prstGeom prst="rect">
            <a:avLst/>
          </a:prstGeom>
        </p:spPr>
      </p:pic>
      <p:pic>
        <p:nvPicPr>
          <p:cNvPr id="178" name="Picture 177"/>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rot="20700000" flipH="1">
            <a:off x="677583" y="5292199"/>
            <a:ext cx="621551" cy="462255"/>
          </a:xfrm>
          <a:prstGeom prst="rect">
            <a:avLst/>
          </a:prstGeom>
        </p:spPr>
      </p:pic>
      <p:pic>
        <p:nvPicPr>
          <p:cNvPr id="203" name="Picture 202"/>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flipH="1" flipV="1">
            <a:off x="1014983" y="5622808"/>
            <a:ext cx="320767" cy="238558"/>
          </a:xfrm>
          <a:prstGeom prst="rect">
            <a:avLst/>
          </a:prstGeom>
        </p:spPr>
      </p:pic>
      <p:sp>
        <p:nvSpPr>
          <p:cNvPr id="204" name="Rectangle 203"/>
          <p:cNvSpPr/>
          <p:nvPr/>
        </p:nvSpPr>
        <p:spPr>
          <a:xfrm>
            <a:off x="6117127" y="768478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7</a:t>
            </a:r>
            <a:endParaRPr lang="fr-FR" sz="2400" b="1" dirty="0">
              <a:solidFill>
                <a:schemeClr val="tx1"/>
              </a:solidFill>
            </a:endParaRPr>
          </a:p>
        </p:txBody>
      </p:sp>
      <p:sp>
        <p:nvSpPr>
          <p:cNvPr id="205" name="Rectangle 204"/>
          <p:cNvSpPr/>
          <p:nvPr/>
        </p:nvSpPr>
        <p:spPr>
          <a:xfrm>
            <a:off x="992356"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a:t>
            </a:r>
            <a:endParaRPr lang="fr-FR" sz="2400" b="1" dirty="0">
              <a:solidFill>
                <a:schemeClr val="tx1"/>
              </a:solidFill>
            </a:endParaRPr>
          </a:p>
        </p:txBody>
      </p:sp>
      <p:sp>
        <p:nvSpPr>
          <p:cNvPr id="206" name="Rectangle 205"/>
          <p:cNvSpPr/>
          <p:nvPr/>
        </p:nvSpPr>
        <p:spPr>
          <a:xfrm>
            <a:off x="11235822" y="-1345299"/>
            <a:ext cx="923908" cy="520861"/>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a:t>
            </a:r>
            <a:endParaRPr lang="fr-FR" sz="2400" b="1" dirty="0">
              <a:solidFill>
                <a:schemeClr val="tx1"/>
              </a:solidFill>
            </a:endParaRPr>
          </a:p>
        </p:txBody>
      </p:sp>
      <p:pic>
        <p:nvPicPr>
          <p:cNvPr id="229" name="Picture 228"/>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flipV="1">
            <a:off x="1818610" y="2279692"/>
            <a:ext cx="331524" cy="246558"/>
          </a:xfrm>
          <a:prstGeom prst="rect">
            <a:avLst/>
          </a:prstGeom>
        </p:spPr>
      </p:pic>
      <p:pic>
        <p:nvPicPr>
          <p:cNvPr id="230" name="Picture 229"/>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rot="1019687">
            <a:off x="1860941" y="1952840"/>
            <a:ext cx="623002" cy="463334"/>
          </a:xfrm>
          <a:prstGeom prst="rect">
            <a:avLst/>
          </a:prstGeom>
        </p:spPr>
      </p:pic>
      <p:pic>
        <p:nvPicPr>
          <p:cNvPr id="231" name="Picture 230"/>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rot="20700000" flipH="1">
            <a:off x="672782" y="1956191"/>
            <a:ext cx="621551" cy="462255"/>
          </a:xfrm>
          <a:prstGeom prst="rect">
            <a:avLst/>
          </a:prstGeom>
        </p:spPr>
      </p:pic>
      <p:pic>
        <p:nvPicPr>
          <p:cNvPr id="232" name="Picture 231"/>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flipH="1" flipV="1">
            <a:off x="1010182" y="2286800"/>
            <a:ext cx="320767" cy="238558"/>
          </a:xfrm>
          <a:prstGeom prst="rect">
            <a:avLst/>
          </a:prstGeom>
        </p:spPr>
      </p:pic>
      <p:sp>
        <p:nvSpPr>
          <p:cNvPr id="55" name="Oval 54"/>
          <p:cNvSpPr/>
          <p:nvPr/>
        </p:nvSpPr>
        <p:spPr>
          <a:xfrm>
            <a:off x="1269262"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 name="Oval 55"/>
          <p:cNvSpPr/>
          <p:nvPr/>
        </p:nvSpPr>
        <p:spPr>
          <a:xfrm>
            <a:off x="1328512"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2" name="Picture 61"/>
          <p:cNvPicPr>
            <a:picLocks noChangeAspect="1"/>
          </p:cNvPicPr>
          <p:nvPr/>
        </p:nvPicPr>
        <p:blipFill>
          <a:blip r:embed="rId35"/>
          <a:stretch>
            <a:fillRect/>
          </a:stretch>
        </p:blipFill>
        <p:spPr>
          <a:xfrm>
            <a:off x="-1845232" y="3344420"/>
            <a:ext cx="1920406" cy="652329"/>
          </a:xfrm>
          <a:prstGeom prst="rect">
            <a:avLst/>
          </a:prstGeom>
        </p:spPr>
      </p:pic>
    </p:spTree>
    <p:extLst>
      <p:ext uri="{BB962C8B-B14F-4D97-AF65-F5344CB8AC3E}">
        <p14:creationId xmlns:p14="http://schemas.microsoft.com/office/powerpoint/2010/main" val="10166169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ounded Rectangle 17"/>
          <p:cNvSpPr/>
          <p:nvPr/>
        </p:nvSpPr>
        <p:spPr>
          <a:xfrm>
            <a:off x="541272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Rounded Rectangle 18"/>
          <p:cNvSpPr/>
          <p:nvPr/>
        </p:nvSpPr>
        <p:spPr>
          <a:xfrm>
            <a:off x="549019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577248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Flowchart: Terminator 21"/>
          <p:cNvSpPr/>
          <p:nvPr/>
        </p:nvSpPr>
        <p:spPr>
          <a:xfrm>
            <a:off x="6017276"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 name="Flowchart: Terminator 22"/>
          <p:cNvSpPr/>
          <p:nvPr/>
        </p:nvSpPr>
        <p:spPr>
          <a:xfrm>
            <a:off x="559986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 name="Picture 23"/>
          <p:cNvPicPr>
            <a:picLocks noChangeAspect="1"/>
          </p:cNvPicPr>
          <p:nvPr/>
        </p:nvPicPr>
        <p:blipFill>
          <a:blip r:embed="rId2"/>
          <a:stretch>
            <a:fillRect/>
          </a:stretch>
        </p:blipFill>
        <p:spPr>
          <a:xfrm>
            <a:off x="6279070" y="2671104"/>
            <a:ext cx="385211" cy="385211"/>
          </a:xfrm>
          <a:prstGeom prst="rect">
            <a:avLst/>
          </a:prstGeom>
        </p:spPr>
      </p:pic>
      <p:sp>
        <p:nvSpPr>
          <p:cNvPr id="25" name="TextBox 24"/>
          <p:cNvSpPr txBox="1"/>
          <p:nvPr/>
        </p:nvSpPr>
        <p:spPr>
          <a:xfrm>
            <a:off x="5712606"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sp>
        <p:nvSpPr>
          <p:cNvPr id="26" name="Oval 25"/>
          <p:cNvSpPr/>
          <p:nvPr/>
        </p:nvSpPr>
        <p:spPr>
          <a:xfrm>
            <a:off x="702261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 name="Picture 2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6660" y="2702880"/>
            <a:ext cx="327154" cy="327154"/>
          </a:xfrm>
          <a:prstGeom prst="rect">
            <a:avLst/>
          </a:prstGeom>
        </p:spPr>
      </p:pic>
      <p:sp>
        <p:nvSpPr>
          <p:cNvPr id="32" name="Rounded Rectangle 31"/>
          <p:cNvSpPr/>
          <p:nvPr/>
        </p:nvSpPr>
        <p:spPr>
          <a:xfrm>
            <a:off x="2944611" y="2286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 name="Rounded Rectangle 32"/>
          <p:cNvSpPr/>
          <p:nvPr/>
        </p:nvSpPr>
        <p:spPr>
          <a:xfrm>
            <a:off x="3022079"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 name="Oval 33"/>
          <p:cNvSpPr/>
          <p:nvPr/>
        </p:nvSpPr>
        <p:spPr>
          <a:xfrm>
            <a:off x="3304367" y="68736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 name="Flowchart: Terminator 35"/>
          <p:cNvSpPr/>
          <p:nvPr/>
        </p:nvSpPr>
        <p:spPr>
          <a:xfrm>
            <a:off x="3549159"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Flowchart: Terminator 36"/>
          <p:cNvSpPr/>
          <p:nvPr/>
        </p:nvSpPr>
        <p:spPr>
          <a:xfrm>
            <a:off x="3131745"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 name="TextBox 37"/>
          <p:cNvSpPr txBox="1"/>
          <p:nvPr/>
        </p:nvSpPr>
        <p:spPr>
          <a:xfrm>
            <a:off x="3244489"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sp>
        <p:nvSpPr>
          <p:cNvPr id="39" name="Oval 38"/>
          <p:cNvSpPr/>
          <p:nvPr/>
        </p:nvSpPr>
        <p:spPr>
          <a:xfrm>
            <a:off x="4554498"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 name="Picture 3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8543" y="2702880"/>
            <a:ext cx="327154" cy="327154"/>
          </a:xfrm>
          <a:prstGeom prst="rect">
            <a:avLst/>
          </a:prstGeom>
        </p:spPr>
      </p:pic>
      <p:pic>
        <p:nvPicPr>
          <p:cNvPr id="45" name="Picture 44"/>
          <p:cNvPicPr>
            <a:picLocks noChangeAspect="1"/>
          </p:cNvPicPr>
          <p:nvPr/>
        </p:nvPicPr>
        <p:blipFill rotWithShape="1">
          <a:blip r:embed="rId4"/>
          <a:srcRect l="10818" t="1291"/>
          <a:stretch/>
        </p:blipFill>
        <p:spPr>
          <a:xfrm>
            <a:off x="3855827" y="2709807"/>
            <a:ext cx="325121" cy="324278"/>
          </a:xfrm>
          <a:prstGeom prst="ellipse">
            <a:avLst/>
          </a:prstGeom>
        </p:spPr>
      </p:pic>
      <p:sp>
        <p:nvSpPr>
          <p:cNvPr id="46" name="Rounded Rectangle 45"/>
          <p:cNvSpPr/>
          <p:nvPr/>
        </p:nvSpPr>
        <p:spPr>
          <a:xfrm>
            <a:off x="430383"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 name="Rounded Rectangle 46"/>
          <p:cNvSpPr/>
          <p:nvPr/>
        </p:nvSpPr>
        <p:spPr>
          <a:xfrm>
            <a:off x="507851"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 name="Oval 47"/>
          <p:cNvSpPr/>
          <p:nvPr/>
        </p:nvSpPr>
        <p:spPr>
          <a:xfrm>
            <a:off x="790139"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 name="Flowchart: Terminator 49"/>
          <p:cNvSpPr/>
          <p:nvPr/>
        </p:nvSpPr>
        <p:spPr>
          <a:xfrm>
            <a:off x="1034931"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Flowchart: Terminator 50"/>
          <p:cNvSpPr/>
          <p:nvPr/>
        </p:nvSpPr>
        <p:spPr>
          <a:xfrm>
            <a:off x="617517"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 name="TextBox 51"/>
          <p:cNvSpPr txBox="1"/>
          <p:nvPr/>
        </p:nvSpPr>
        <p:spPr>
          <a:xfrm>
            <a:off x="730261" y="263964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sp>
        <p:nvSpPr>
          <p:cNvPr id="53" name="Oval 52"/>
          <p:cNvSpPr/>
          <p:nvPr/>
        </p:nvSpPr>
        <p:spPr>
          <a:xfrm>
            <a:off x="2040270"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7" name="Picture 56"/>
          <p:cNvPicPr>
            <a:picLocks noChangeAspect="1"/>
          </p:cNvPicPr>
          <p:nvPr/>
        </p:nvPicPr>
        <p:blipFill rotWithShape="1">
          <a:blip r:embed="rId4"/>
          <a:srcRect l="10818" t="1291"/>
          <a:stretch/>
        </p:blipFill>
        <p:spPr>
          <a:xfrm>
            <a:off x="1341599" y="2714879"/>
            <a:ext cx="325121" cy="324278"/>
          </a:xfrm>
          <a:prstGeom prst="ellipse">
            <a:avLst/>
          </a:prstGeom>
        </p:spPr>
      </p:pic>
      <p:pic>
        <p:nvPicPr>
          <p:cNvPr id="63" name="Picture 62"/>
          <p:cNvPicPr>
            <a:picLocks noChangeAspect="1"/>
          </p:cNvPicPr>
          <p:nvPr/>
        </p:nvPicPr>
        <p:blipFill>
          <a:blip r:embed="rId5"/>
          <a:stretch>
            <a:fillRect/>
          </a:stretch>
        </p:blipFill>
        <p:spPr>
          <a:xfrm>
            <a:off x="1450372" y="277269"/>
            <a:ext cx="273817" cy="271828"/>
          </a:xfrm>
          <a:prstGeom prst="rect">
            <a:avLst/>
          </a:prstGeom>
        </p:spPr>
      </p:pic>
      <p:pic>
        <p:nvPicPr>
          <p:cNvPr id="65" name="Picture 64"/>
          <p:cNvPicPr>
            <a:picLocks noChangeAspect="1"/>
          </p:cNvPicPr>
          <p:nvPr/>
        </p:nvPicPr>
        <p:blipFill>
          <a:blip r:embed="rId5"/>
          <a:stretch>
            <a:fillRect/>
          </a:stretch>
        </p:blipFill>
        <p:spPr>
          <a:xfrm>
            <a:off x="3814562" y="277269"/>
            <a:ext cx="273817" cy="271828"/>
          </a:xfrm>
          <a:prstGeom prst="rect">
            <a:avLst/>
          </a:prstGeom>
        </p:spPr>
      </p:pic>
      <p:pic>
        <p:nvPicPr>
          <p:cNvPr id="66" name="Picture 65"/>
          <p:cNvPicPr>
            <a:picLocks noChangeAspect="1"/>
          </p:cNvPicPr>
          <p:nvPr/>
        </p:nvPicPr>
        <p:blipFill>
          <a:blip r:embed="rId5"/>
          <a:stretch>
            <a:fillRect/>
          </a:stretch>
        </p:blipFill>
        <p:spPr>
          <a:xfrm>
            <a:off x="4111789" y="277269"/>
            <a:ext cx="273817" cy="271828"/>
          </a:xfrm>
          <a:prstGeom prst="rect">
            <a:avLst/>
          </a:prstGeom>
        </p:spPr>
      </p:pic>
      <p:pic>
        <p:nvPicPr>
          <p:cNvPr id="69" name="Picture 68"/>
          <p:cNvPicPr>
            <a:picLocks noChangeAspect="1"/>
          </p:cNvPicPr>
          <p:nvPr/>
        </p:nvPicPr>
        <p:blipFill>
          <a:blip r:embed="rId6"/>
          <a:stretch>
            <a:fillRect/>
          </a:stretch>
        </p:blipFill>
        <p:spPr>
          <a:xfrm>
            <a:off x="6267402" y="254440"/>
            <a:ext cx="305053" cy="304387"/>
          </a:xfrm>
          <a:prstGeom prst="rect">
            <a:avLst/>
          </a:prstGeom>
        </p:spPr>
      </p:pic>
      <p:pic>
        <p:nvPicPr>
          <p:cNvPr id="70" name="Picture 69"/>
          <p:cNvPicPr>
            <a:picLocks noChangeAspect="1"/>
          </p:cNvPicPr>
          <p:nvPr/>
        </p:nvPicPr>
        <p:blipFill>
          <a:blip r:embed="rId6"/>
          <a:stretch>
            <a:fillRect/>
          </a:stretch>
        </p:blipFill>
        <p:spPr>
          <a:xfrm>
            <a:off x="6572455" y="254440"/>
            <a:ext cx="305053" cy="304387"/>
          </a:xfrm>
          <a:prstGeom prst="rect">
            <a:avLst/>
          </a:prstGeom>
        </p:spPr>
      </p:pic>
      <p:sp>
        <p:nvSpPr>
          <p:cNvPr id="78" name="Rounded Rectangle 77"/>
          <p:cNvSpPr/>
          <p:nvPr/>
        </p:nvSpPr>
        <p:spPr>
          <a:xfrm>
            <a:off x="789913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9" name="Rounded Rectangle 78"/>
          <p:cNvSpPr/>
          <p:nvPr/>
        </p:nvSpPr>
        <p:spPr>
          <a:xfrm>
            <a:off x="797660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0" name="Oval 79"/>
          <p:cNvSpPr/>
          <p:nvPr/>
        </p:nvSpPr>
        <p:spPr>
          <a:xfrm>
            <a:off x="825889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1" name="Flowchart: Terminator 80"/>
          <p:cNvSpPr/>
          <p:nvPr/>
        </p:nvSpPr>
        <p:spPr>
          <a:xfrm>
            <a:off x="850368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2" name="Flowchart: Terminator 81"/>
          <p:cNvSpPr/>
          <p:nvPr/>
        </p:nvSpPr>
        <p:spPr>
          <a:xfrm>
            <a:off x="8086272"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3" name="Picture 82"/>
          <p:cNvPicPr>
            <a:picLocks noChangeAspect="1"/>
          </p:cNvPicPr>
          <p:nvPr/>
        </p:nvPicPr>
        <p:blipFill>
          <a:blip r:embed="rId2"/>
          <a:stretch>
            <a:fillRect/>
          </a:stretch>
        </p:blipFill>
        <p:spPr>
          <a:xfrm>
            <a:off x="8765480" y="6002041"/>
            <a:ext cx="385211" cy="385211"/>
          </a:xfrm>
          <a:prstGeom prst="rect">
            <a:avLst/>
          </a:prstGeom>
        </p:spPr>
      </p:pic>
      <p:sp>
        <p:nvSpPr>
          <p:cNvPr id="84" name="TextBox 83"/>
          <p:cNvSpPr txBox="1"/>
          <p:nvPr/>
        </p:nvSpPr>
        <p:spPr>
          <a:xfrm>
            <a:off x="8199016"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85" name="Oval 84"/>
          <p:cNvSpPr/>
          <p:nvPr/>
        </p:nvSpPr>
        <p:spPr>
          <a:xfrm>
            <a:off x="9509025"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6" name="Picture 8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3070" y="6033817"/>
            <a:ext cx="327154" cy="327154"/>
          </a:xfrm>
          <a:prstGeom prst="rect">
            <a:avLst/>
          </a:prstGeom>
        </p:spPr>
      </p:pic>
      <p:sp>
        <p:nvSpPr>
          <p:cNvPr id="96" name="Rounded Rectangle 95"/>
          <p:cNvSpPr/>
          <p:nvPr/>
        </p:nvSpPr>
        <p:spPr>
          <a:xfrm>
            <a:off x="2944611" y="355957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Rounded Rectangle 96"/>
          <p:cNvSpPr/>
          <p:nvPr/>
        </p:nvSpPr>
        <p:spPr>
          <a:xfrm>
            <a:off x="3022079"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8" name="Oval 97"/>
          <p:cNvSpPr/>
          <p:nvPr/>
        </p:nvSpPr>
        <p:spPr>
          <a:xfrm>
            <a:off x="3304367" y="401829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Flowchart: Terminator 98"/>
          <p:cNvSpPr/>
          <p:nvPr/>
        </p:nvSpPr>
        <p:spPr>
          <a:xfrm>
            <a:off x="3549159"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0" name="Flowchart: Terminator 99"/>
          <p:cNvSpPr/>
          <p:nvPr/>
        </p:nvSpPr>
        <p:spPr>
          <a:xfrm>
            <a:off x="3131745"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1" name="TextBox 100"/>
          <p:cNvSpPr txBox="1"/>
          <p:nvPr/>
        </p:nvSpPr>
        <p:spPr>
          <a:xfrm>
            <a:off x="3244489"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102" name="Oval 101"/>
          <p:cNvSpPr/>
          <p:nvPr/>
        </p:nvSpPr>
        <p:spPr>
          <a:xfrm>
            <a:off x="4554498"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3" name="Picture 10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8543" y="6033817"/>
            <a:ext cx="327154" cy="327154"/>
          </a:xfrm>
          <a:prstGeom prst="rect">
            <a:avLst/>
          </a:prstGeom>
        </p:spPr>
      </p:pic>
      <p:pic>
        <p:nvPicPr>
          <p:cNvPr id="104" name="Picture 103"/>
          <p:cNvPicPr>
            <a:picLocks noChangeAspect="1"/>
          </p:cNvPicPr>
          <p:nvPr/>
        </p:nvPicPr>
        <p:blipFill rotWithShape="1">
          <a:blip r:embed="rId4"/>
          <a:srcRect l="10818" t="1291"/>
          <a:stretch/>
        </p:blipFill>
        <p:spPr>
          <a:xfrm>
            <a:off x="3855827" y="6040744"/>
            <a:ext cx="325121" cy="324278"/>
          </a:xfrm>
          <a:prstGeom prst="ellipse">
            <a:avLst/>
          </a:prstGeom>
        </p:spPr>
      </p:pic>
      <p:pic>
        <p:nvPicPr>
          <p:cNvPr id="117" name="Picture 116"/>
          <p:cNvPicPr>
            <a:picLocks noChangeAspect="1"/>
          </p:cNvPicPr>
          <p:nvPr/>
        </p:nvPicPr>
        <p:blipFill>
          <a:blip r:embed="rId5"/>
          <a:stretch>
            <a:fillRect/>
          </a:stretch>
        </p:blipFill>
        <p:spPr>
          <a:xfrm>
            <a:off x="3814454" y="3608206"/>
            <a:ext cx="273817" cy="271828"/>
          </a:xfrm>
          <a:prstGeom prst="rect">
            <a:avLst/>
          </a:prstGeom>
        </p:spPr>
      </p:pic>
      <p:pic>
        <p:nvPicPr>
          <p:cNvPr id="118" name="Picture 117"/>
          <p:cNvPicPr>
            <a:picLocks noChangeAspect="1"/>
          </p:cNvPicPr>
          <p:nvPr/>
        </p:nvPicPr>
        <p:blipFill>
          <a:blip r:embed="rId5"/>
          <a:stretch>
            <a:fillRect/>
          </a:stretch>
        </p:blipFill>
        <p:spPr>
          <a:xfrm>
            <a:off x="4111681" y="3608206"/>
            <a:ext cx="273817" cy="271828"/>
          </a:xfrm>
          <a:prstGeom prst="rect">
            <a:avLst/>
          </a:prstGeom>
        </p:spPr>
      </p:pic>
      <p:pic>
        <p:nvPicPr>
          <p:cNvPr id="123" name="Picture 122"/>
          <p:cNvPicPr>
            <a:picLocks noChangeAspect="1"/>
          </p:cNvPicPr>
          <p:nvPr/>
        </p:nvPicPr>
        <p:blipFill>
          <a:blip r:embed="rId6"/>
          <a:stretch>
            <a:fillRect/>
          </a:stretch>
        </p:blipFill>
        <p:spPr>
          <a:xfrm>
            <a:off x="8597652" y="3585377"/>
            <a:ext cx="305053" cy="304387"/>
          </a:xfrm>
          <a:prstGeom prst="rect">
            <a:avLst/>
          </a:prstGeom>
        </p:spPr>
      </p:pic>
      <p:pic>
        <p:nvPicPr>
          <p:cNvPr id="124" name="Picture 123"/>
          <p:cNvPicPr>
            <a:picLocks noChangeAspect="1"/>
          </p:cNvPicPr>
          <p:nvPr/>
        </p:nvPicPr>
        <p:blipFill>
          <a:blip r:embed="rId6"/>
          <a:stretch>
            <a:fillRect/>
          </a:stretch>
        </p:blipFill>
        <p:spPr>
          <a:xfrm>
            <a:off x="8898919" y="3585377"/>
            <a:ext cx="305053" cy="304387"/>
          </a:xfrm>
          <a:prstGeom prst="rect">
            <a:avLst/>
          </a:prstGeom>
        </p:spPr>
      </p:pic>
      <p:pic>
        <p:nvPicPr>
          <p:cNvPr id="125" name="Picture 124"/>
          <p:cNvPicPr>
            <a:picLocks noChangeAspect="1"/>
          </p:cNvPicPr>
          <p:nvPr/>
        </p:nvPicPr>
        <p:blipFill>
          <a:blip r:embed="rId6"/>
          <a:stretch>
            <a:fillRect/>
          </a:stretch>
        </p:blipFill>
        <p:spPr>
          <a:xfrm>
            <a:off x="9203972" y="3585377"/>
            <a:ext cx="305053" cy="304387"/>
          </a:xfrm>
          <a:prstGeom prst="rect">
            <a:avLst/>
          </a:prstGeom>
        </p:spPr>
      </p:pic>
      <p:pic>
        <p:nvPicPr>
          <p:cNvPr id="158" name="Picture 157"/>
          <p:cNvPicPr>
            <a:picLocks noChangeAspect="1"/>
          </p:cNvPicPr>
          <p:nvPr/>
        </p:nvPicPr>
        <p:blipFill rotWithShape="1">
          <a:blip r:embed="rId7" cstate="print">
            <a:extLst>
              <a:ext uri="{BEBA8EAE-BF5A-486C-A8C5-ECC9F3942E4B}">
                <a14:imgProps xmlns:a14="http://schemas.microsoft.com/office/drawing/2010/main">
                  <a14:imgLayer r:embed="rId8">
                    <a14:imgEffect>
                      <a14:saturation sat="200000"/>
                    </a14:imgEffect>
                    <a14:imgEffect>
                      <a14:brightnessContrast bright="40000"/>
                    </a14:imgEffect>
                  </a14:imgLayer>
                </a14:imgProps>
              </a:ext>
              <a:ext uri="{28A0092B-C50C-407E-A947-70E740481C1C}">
                <a14:useLocalDpi xmlns:a14="http://schemas.microsoft.com/office/drawing/2010/main" val="0"/>
              </a:ext>
            </a:extLst>
          </a:blip>
          <a:srcRect l="10064" t="10182" b="22061"/>
          <a:stretch/>
        </p:blipFill>
        <p:spPr>
          <a:xfrm>
            <a:off x="855649" y="761430"/>
            <a:ext cx="1438102" cy="1438102"/>
          </a:xfrm>
          <a:prstGeom prst="ellipse">
            <a:avLst/>
          </a:prstGeom>
        </p:spPr>
      </p:pic>
      <p:pic>
        <p:nvPicPr>
          <p:cNvPr id="160" name="Picture 159"/>
          <p:cNvPicPr>
            <a:picLocks noChangeAspect="1"/>
          </p:cNvPicPr>
          <p:nvPr/>
        </p:nvPicPr>
        <p:blipFill rotWithShape="1">
          <a:blip r:embed="rId9" cstate="print">
            <a:extLst>
              <a:ext uri="{BEBA8EAE-BF5A-486C-A8C5-ECC9F3942E4B}">
                <a14:imgProps xmlns:a14="http://schemas.microsoft.com/office/drawing/2010/main">
                  <a14:imgLayer r:embed="rId10">
                    <a14:imgEffect>
                      <a14:sharpenSoften amount="25000"/>
                    </a14:imgEffect>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8741" b="14223"/>
          <a:stretch/>
        </p:blipFill>
        <p:spPr>
          <a:xfrm>
            <a:off x="3371802" y="756161"/>
            <a:ext cx="1435544" cy="1438102"/>
          </a:xfrm>
          <a:prstGeom prst="ellipse">
            <a:avLst/>
          </a:prstGeom>
        </p:spPr>
      </p:pic>
      <p:pic>
        <p:nvPicPr>
          <p:cNvPr id="161" name="Picture 160"/>
          <p:cNvPicPr>
            <a:picLocks noChangeAspect="1"/>
          </p:cNvPicPr>
          <p:nvPr/>
        </p:nvPicPr>
        <p:blipFill rotWithShape="1">
          <a:blip r:embed="rId11" cstate="print">
            <a:extLst>
              <a:ext uri="{BEBA8EAE-BF5A-486C-A8C5-ECC9F3942E4B}">
                <a14:imgProps xmlns:a14="http://schemas.microsoft.com/office/drawing/2010/main">
                  <a14:imgLayer r:embed="rId12">
                    <a14:imgEffect>
                      <a14:colorTemperature colorTemp="8800"/>
                    </a14:imgEffect>
                    <a14:imgEffect>
                      <a14:saturation sat="200000"/>
                    </a14:imgEffect>
                    <a14:imgEffect>
                      <a14:brightnessContrast contrast="40000"/>
                    </a14:imgEffect>
                  </a14:imgLayer>
                </a14:imgProps>
              </a:ext>
              <a:ext uri="{28A0092B-C50C-407E-A947-70E740481C1C}">
                <a14:useLocalDpi xmlns:a14="http://schemas.microsoft.com/office/drawing/2010/main" val="0"/>
              </a:ext>
            </a:extLst>
          </a:blip>
          <a:srcRect l="6480" t="17482" r="10016" b="30222"/>
          <a:stretch/>
        </p:blipFill>
        <p:spPr>
          <a:xfrm>
            <a:off x="8326745" y="4087100"/>
            <a:ext cx="1437252" cy="1441131"/>
          </a:xfrm>
          <a:prstGeom prst="ellipse">
            <a:avLst/>
          </a:prstGeom>
        </p:spPr>
      </p:pic>
      <p:pic>
        <p:nvPicPr>
          <p:cNvPr id="162" name="Picture 161"/>
          <p:cNvPicPr>
            <a:picLocks noChangeAspect="1"/>
          </p:cNvPicPr>
          <p:nvPr/>
        </p:nvPicPr>
        <p:blipFill rotWithShape="1">
          <a:blip r:embed="rId13" cstate="print">
            <a:extLst>
              <a:ext uri="{BEBA8EAE-BF5A-486C-A8C5-ECC9F3942E4B}">
                <a14:imgProps xmlns:a14="http://schemas.microsoft.com/office/drawing/2010/main">
                  <a14:imgLayer r:embed="rId14">
                    <a14:imgEffect>
                      <a14:colorTemperature colorTemp="8800"/>
                    </a14:imgEffect>
                    <a14:imgEffect>
                      <a14:saturation sat="200000"/>
                    </a14:imgEffect>
                    <a14:imgEffect>
                      <a14:brightnessContrast bright="40000" contrast="20000"/>
                    </a14:imgEffect>
                  </a14:imgLayer>
                </a14:imgProps>
              </a:ext>
              <a:ext uri="{28A0092B-C50C-407E-A947-70E740481C1C}">
                <a14:useLocalDpi xmlns:a14="http://schemas.microsoft.com/office/drawing/2010/main" val="0"/>
              </a:ext>
            </a:extLst>
          </a:blip>
          <a:srcRect b="21777"/>
          <a:stretch/>
        </p:blipFill>
        <p:spPr>
          <a:xfrm>
            <a:off x="3373337" y="4085197"/>
            <a:ext cx="1434683" cy="1443017"/>
          </a:xfrm>
          <a:prstGeom prst="ellipse">
            <a:avLst/>
          </a:prstGeom>
        </p:spPr>
      </p:pic>
      <p:pic>
        <p:nvPicPr>
          <p:cNvPr id="163" name="Picture 162"/>
          <p:cNvPicPr>
            <a:picLocks noChangeAspect="1"/>
          </p:cNvPicPr>
          <p:nvPr/>
        </p:nvPicPr>
        <p:blipFill rotWithShape="1">
          <a:blip r:embed="rId15" cstate="print">
            <a:extLst>
              <a:ext uri="{BEBA8EAE-BF5A-486C-A8C5-ECC9F3942E4B}">
                <a14:imgProps xmlns:a14="http://schemas.microsoft.com/office/drawing/2010/main">
                  <a14:imgLayer r:embed="rId16">
                    <a14:imgEffect>
                      <a14:sharpenSoften amount="250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3030" r="8039" b="29454"/>
          <a:stretch/>
        </p:blipFill>
        <p:spPr>
          <a:xfrm>
            <a:off x="5838295" y="758275"/>
            <a:ext cx="1443045" cy="1438244"/>
          </a:xfrm>
          <a:prstGeom prst="ellipse">
            <a:avLst/>
          </a:prstGeom>
        </p:spPr>
      </p:pic>
      <p:sp>
        <p:nvSpPr>
          <p:cNvPr id="21" name="Oval 20"/>
          <p:cNvSpPr/>
          <p:nvPr/>
        </p:nvSpPr>
        <p:spPr>
          <a:xfrm>
            <a:off x="583737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 name="Oval 34"/>
          <p:cNvSpPr/>
          <p:nvPr/>
        </p:nvSpPr>
        <p:spPr>
          <a:xfrm>
            <a:off x="3369253" y="75536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 name="Oval 48"/>
          <p:cNvSpPr/>
          <p:nvPr/>
        </p:nvSpPr>
        <p:spPr>
          <a:xfrm>
            <a:off x="855025" y="76043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7" name="Oval 126"/>
          <p:cNvSpPr/>
          <p:nvPr/>
        </p:nvSpPr>
        <p:spPr>
          <a:xfrm>
            <a:off x="832378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6" name="Oval 135"/>
          <p:cNvSpPr/>
          <p:nvPr/>
        </p:nvSpPr>
        <p:spPr>
          <a:xfrm>
            <a:off x="3369253" y="40863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 name="Picture 27"/>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rot="19800000">
            <a:off x="5651556" y="1841564"/>
            <a:ext cx="846234" cy="687524"/>
          </a:xfrm>
          <a:prstGeom prst="rect">
            <a:avLst/>
          </a:prstGeom>
        </p:spPr>
      </p:pic>
      <p:pic>
        <p:nvPicPr>
          <p:cNvPr id="29" name="Picture 28"/>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1800000" flipH="1">
            <a:off x="6630751" y="1845047"/>
            <a:ext cx="845157" cy="686649"/>
          </a:xfrm>
          <a:prstGeom prst="rect">
            <a:avLst/>
          </a:prstGeom>
        </p:spPr>
      </p:pic>
      <p:sp>
        <p:nvSpPr>
          <p:cNvPr id="30" name="Oval 29"/>
          <p:cNvSpPr/>
          <p:nvPr/>
        </p:nvSpPr>
        <p:spPr>
          <a:xfrm>
            <a:off x="625160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 name="Oval 30"/>
          <p:cNvSpPr/>
          <p:nvPr/>
        </p:nvSpPr>
        <p:spPr>
          <a:xfrm>
            <a:off x="631085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 name="Picture 12" descr="Isolated bat wing tattoo Royalty Free Vector Image"/>
          <p:cNvPicPr>
            <a:picLocks noChangeAspect="1" noChangeArrowheads="1"/>
          </p:cNvPicPr>
          <p:nvPr/>
        </p:nvPicPr>
        <p:blipFill rotWithShape="1">
          <a:blip r:embed="rId19">
            <a:extLst>
              <a:ext uri="{BEBA8EAE-BF5A-486C-A8C5-ECC9F3942E4B}">
                <a14:imgProps xmlns:a14="http://schemas.microsoft.com/office/drawing/2010/main">
                  <a14:imgLayer r:embed="rId20">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187062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12" descr="Isolated bat wing tattoo Royalty Free Vector Image"/>
          <p:cNvPicPr>
            <a:picLocks noChangeAspect="1" noChangeArrowheads="1"/>
          </p:cNvPicPr>
          <p:nvPr/>
        </p:nvPicPr>
        <p:blipFill rotWithShape="1">
          <a:blip r:embed="rId19">
            <a:extLst>
              <a:ext uri="{BEBA8EAE-BF5A-486C-A8C5-ECC9F3942E4B}">
                <a14:imgProps xmlns:a14="http://schemas.microsoft.com/office/drawing/2010/main">
                  <a14:imgLayer r:embed="rId20">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185703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43" name="Oval 42"/>
          <p:cNvSpPr/>
          <p:nvPr/>
        </p:nvSpPr>
        <p:spPr>
          <a:xfrm>
            <a:off x="3783490" y="189917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Oval 43"/>
          <p:cNvSpPr/>
          <p:nvPr/>
        </p:nvSpPr>
        <p:spPr>
          <a:xfrm>
            <a:off x="3842740"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8" name="Picture 8" descr="Illustration Wings Tattoo Style Isolated On Stock Vector (Royalty Free)  1533319595 | Shutterstock"/>
          <p:cNvPicPr>
            <a:picLocks noChangeAspect="1" noChangeArrowheads="1"/>
          </p:cNvPicPr>
          <p:nvPr/>
        </p:nvPicPr>
        <p:blipFill rotWithShape="1">
          <a:blip r:embed="rId21" cstate="print">
            <a:extLst>
              <a:ext uri="{BEBA8EAE-BF5A-486C-A8C5-ECC9F3942E4B}">
                <a14:imgProps xmlns:a14="http://schemas.microsoft.com/office/drawing/2010/main">
                  <a14:imgLayer r:embed="rId22">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513655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29" name="Picture 128" descr="Illustration Wings Tattoo Style Isolated On Stock Vector (Royalty Free)  1533319595 | Shutterstock"/>
          <p:cNvPicPr>
            <a:picLocks noChangeAspect="1" noChangeArrowheads="1"/>
          </p:cNvPicPr>
          <p:nvPr/>
        </p:nvPicPr>
        <p:blipFill rotWithShape="1">
          <a:blip r:embed="rId23" cstate="print">
            <a:extLst>
              <a:ext uri="{BEBA8EAE-BF5A-486C-A8C5-ECC9F3942E4B}">
                <a14:imgProps xmlns:a14="http://schemas.microsoft.com/office/drawing/2010/main">
                  <a14:imgLayer r:embed="rId2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513655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30" name="Oval 129"/>
          <p:cNvSpPr/>
          <p:nvPr/>
        </p:nvSpPr>
        <p:spPr>
          <a:xfrm>
            <a:off x="873801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Oval 130"/>
          <p:cNvSpPr/>
          <p:nvPr/>
        </p:nvSpPr>
        <p:spPr>
          <a:xfrm>
            <a:off x="879726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2" name="Picture 12" descr="Isolated bat wing tattoo Royalty Free Vector Image"/>
          <p:cNvPicPr>
            <a:picLocks noChangeAspect="1" noChangeArrowheads="1"/>
          </p:cNvPicPr>
          <p:nvPr/>
        </p:nvPicPr>
        <p:blipFill rotWithShape="1">
          <a:blip r:embed="rId19">
            <a:extLst>
              <a:ext uri="{BEBA8EAE-BF5A-486C-A8C5-ECC9F3942E4B}">
                <a14:imgProps xmlns:a14="http://schemas.microsoft.com/office/drawing/2010/main">
                  <a14:imgLayer r:embed="rId20">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43" name="Picture 12" descr="Isolated bat wing tattoo Royalty Free Vector Image"/>
          <p:cNvPicPr>
            <a:picLocks noChangeAspect="1" noChangeArrowheads="1"/>
          </p:cNvPicPr>
          <p:nvPr/>
        </p:nvPicPr>
        <p:blipFill rotWithShape="1">
          <a:blip r:embed="rId19">
            <a:extLst>
              <a:ext uri="{BEBA8EAE-BF5A-486C-A8C5-ECC9F3942E4B}">
                <a14:imgProps xmlns:a14="http://schemas.microsoft.com/office/drawing/2010/main">
                  <a14:imgLayer r:embed="rId20">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44" name="Oval 143"/>
          <p:cNvSpPr/>
          <p:nvPr/>
        </p:nvSpPr>
        <p:spPr>
          <a:xfrm>
            <a:off x="3783490" y="523011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5" name="Oval 144"/>
          <p:cNvSpPr/>
          <p:nvPr/>
        </p:nvSpPr>
        <p:spPr>
          <a:xfrm>
            <a:off x="3842740"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2" name="Oval 151"/>
          <p:cNvSpPr/>
          <p:nvPr/>
        </p:nvSpPr>
        <p:spPr>
          <a:xfrm>
            <a:off x="618786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5</a:t>
            </a:r>
            <a:endParaRPr lang="fr-FR" sz="2800" b="1" dirty="0">
              <a:solidFill>
                <a:schemeClr val="tx1"/>
              </a:solidFill>
            </a:endParaRPr>
          </a:p>
        </p:txBody>
      </p:sp>
      <p:sp>
        <p:nvSpPr>
          <p:cNvPr id="154" name="Oval 153"/>
          <p:cNvSpPr/>
          <p:nvPr/>
        </p:nvSpPr>
        <p:spPr>
          <a:xfrm>
            <a:off x="3710337"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17</a:t>
            </a:r>
            <a:endParaRPr lang="fr-FR" sz="2400" b="1" dirty="0">
              <a:solidFill>
                <a:schemeClr val="tx1"/>
              </a:solidFill>
            </a:endParaRPr>
          </a:p>
        </p:txBody>
      </p:sp>
      <p:sp>
        <p:nvSpPr>
          <p:cNvPr id="155" name="Oval 154"/>
          <p:cNvSpPr/>
          <p:nvPr/>
        </p:nvSpPr>
        <p:spPr>
          <a:xfrm>
            <a:off x="1151548"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165" name="Oval 164"/>
          <p:cNvSpPr/>
          <p:nvPr/>
        </p:nvSpPr>
        <p:spPr>
          <a:xfrm>
            <a:off x="8674274"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5</a:t>
            </a:r>
            <a:endParaRPr lang="fr-FR" sz="2800" b="1" dirty="0">
              <a:solidFill>
                <a:schemeClr val="tx1"/>
              </a:solidFill>
            </a:endParaRPr>
          </a:p>
        </p:txBody>
      </p:sp>
      <p:sp>
        <p:nvSpPr>
          <p:cNvPr id="166" name="Oval 165"/>
          <p:cNvSpPr/>
          <p:nvPr/>
        </p:nvSpPr>
        <p:spPr>
          <a:xfrm>
            <a:off x="3710337"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a:t>
            </a:r>
            <a:endParaRPr lang="fr-FR" sz="2400" b="1" dirty="0">
              <a:solidFill>
                <a:schemeClr val="tx1"/>
              </a:solidFill>
            </a:endParaRPr>
          </a:p>
        </p:txBody>
      </p:sp>
      <p:sp>
        <p:nvSpPr>
          <p:cNvPr id="159" name="Rectangle 158"/>
          <p:cNvSpPr/>
          <p:nvPr/>
        </p:nvSpPr>
        <p:spPr>
          <a:xfrm>
            <a:off x="3624560" y="7722834"/>
            <a:ext cx="923908" cy="520861"/>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a:t>
            </a:r>
            <a:endParaRPr lang="fr-FR" sz="2400" b="1" dirty="0">
              <a:solidFill>
                <a:schemeClr val="tx1"/>
              </a:solidFill>
            </a:endParaRPr>
          </a:p>
        </p:txBody>
      </p:sp>
      <p:sp>
        <p:nvSpPr>
          <p:cNvPr id="168" name="Rectangle 167"/>
          <p:cNvSpPr/>
          <p:nvPr/>
        </p:nvSpPr>
        <p:spPr>
          <a:xfrm>
            <a:off x="1065771" y="-148024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13</a:t>
            </a:r>
            <a:endParaRPr lang="fr-FR" sz="2400" b="1" dirty="0">
              <a:solidFill>
                <a:schemeClr val="tx1"/>
              </a:solidFill>
            </a:endParaRPr>
          </a:p>
        </p:txBody>
      </p:sp>
      <p:sp>
        <p:nvSpPr>
          <p:cNvPr id="169" name="Rectangle 168"/>
          <p:cNvSpPr/>
          <p:nvPr/>
        </p:nvSpPr>
        <p:spPr>
          <a:xfrm>
            <a:off x="5936668" y="-1480249"/>
            <a:ext cx="923908" cy="520861"/>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a:t>
            </a:r>
            <a:endParaRPr lang="fr-FR" sz="2400" b="1" dirty="0">
              <a:solidFill>
                <a:schemeClr val="tx1"/>
              </a:solidFill>
            </a:endParaRPr>
          </a:p>
        </p:txBody>
      </p:sp>
      <p:sp>
        <p:nvSpPr>
          <p:cNvPr id="170" name="Rectangle 169"/>
          <p:cNvSpPr/>
          <p:nvPr/>
        </p:nvSpPr>
        <p:spPr>
          <a:xfrm>
            <a:off x="3598878" y="-148024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12</a:t>
            </a:r>
            <a:endParaRPr lang="fr-FR" sz="2400" b="1" dirty="0">
              <a:solidFill>
                <a:schemeClr val="tx1"/>
              </a:solidFill>
            </a:endParaRPr>
          </a:p>
        </p:txBody>
      </p:sp>
      <p:pic>
        <p:nvPicPr>
          <p:cNvPr id="171" name="Picture 170"/>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2078508" y="2698940"/>
            <a:ext cx="395764" cy="351672"/>
          </a:xfrm>
          <a:prstGeom prst="rect">
            <a:avLst/>
          </a:prstGeom>
        </p:spPr>
      </p:pic>
      <p:pic>
        <p:nvPicPr>
          <p:cNvPr id="172" name="Picture 171"/>
          <p:cNvPicPr>
            <a:picLocks noChangeAspect="1"/>
          </p:cNvPicPr>
          <p:nvPr/>
        </p:nvPicPr>
        <p:blipFill>
          <a:blip r:embed="rId26"/>
          <a:stretch>
            <a:fillRect/>
          </a:stretch>
        </p:blipFill>
        <p:spPr>
          <a:xfrm>
            <a:off x="623427" y="1868789"/>
            <a:ext cx="1920406" cy="652329"/>
          </a:xfrm>
          <a:prstGeom prst="rect">
            <a:avLst/>
          </a:prstGeom>
        </p:spPr>
      </p:pic>
      <p:sp>
        <p:nvSpPr>
          <p:cNvPr id="55" name="Oval 54"/>
          <p:cNvSpPr/>
          <p:nvPr/>
        </p:nvSpPr>
        <p:spPr>
          <a:xfrm>
            <a:off x="1269262"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 name="Oval 55"/>
          <p:cNvSpPr/>
          <p:nvPr/>
        </p:nvSpPr>
        <p:spPr>
          <a:xfrm>
            <a:off x="1328512"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25148658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Flowchart: Terminator 170"/>
          <p:cNvSpPr/>
          <p:nvPr/>
        </p:nvSpPr>
        <p:spPr>
          <a:xfrm>
            <a:off x="3510009" y="-329783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7" name="Flowchart: Terminator 166"/>
          <p:cNvSpPr/>
          <p:nvPr/>
        </p:nvSpPr>
        <p:spPr>
          <a:xfrm>
            <a:off x="2923860" y="-329783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Rectangle 1"/>
          <p:cNvSpPr/>
          <p:nvPr/>
        </p:nvSpPr>
        <p:spPr>
          <a:xfrm>
            <a:off x="3302036" y="-3285040"/>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Rounded Rectangle 2"/>
          <p:cNvSpPr/>
          <p:nvPr/>
        </p:nvSpPr>
        <p:spPr>
          <a:xfrm>
            <a:off x="789913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Rounded Rectangle 4"/>
          <p:cNvSpPr/>
          <p:nvPr/>
        </p:nvSpPr>
        <p:spPr>
          <a:xfrm>
            <a:off x="797660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Oval 5"/>
          <p:cNvSpPr/>
          <p:nvPr/>
        </p:nvSpPr>
        <p:spPr>
          <a:xfrm>
            <a:off x="825889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Flowchart: Terminator 12"/>
          <p:cNvSpPr/>
          <p:nvPr/>
        </p:nvSpPr>
        <p:spPr>
          <a:xfrm>
            <a:off x="808627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Oval 15"/>
          <p:cNvSpPr/>
          <p:nvPr/>
        </p:nvSpPr>
        <p:spPr>
          <a:xfrm>
            <a:off x="950902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83070" y="2702880"/>
            <a:ext cx="327154" cy="327154"/>
          </a:xfrm>
          <a:prstGeom prst="rect">
            <a:avLst/>
          </a:prstGeom>
        </p:spPr>
      </p:pic>
      <p:sp>
        <p:nvSpPr>
          <p:cNvPr id="18" name="Rounded Rectangle 17"/>
          <p:cNvSpPr/>
          <p:nvPr/>
        </p:nvSpPr>
        <p:spPr>
          <a:xfrm>
            <a:off x="541272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Rounded Rectangle 18"/>
          <p:cNvSpPr/>
          <p:nvPr/>
        </p:nvSpPr>
        <p:spPr>
          <a:xfrm>
            <a:off x="549019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577248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Flowchart: Terminator 21"/>
          <p:cNvSpPr/>
          <p:nvPr/>
        </p:nvSpPr>
        <p:spPr>
          <a:xfrm>
            <a:off x="6017276"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 name="Flowchart: Terminator 22"/>
          <p:cNvSpPr/>
          <p:nvPr/>
        </p:nvSpPr>
        <p:spPr>
          <a:xfrm>
            <a:off x="559986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 name="Oval 25"/>
          <p:cNvSpPr/>
          <p:nvPr/>
        </p:nvSpPr>
        <p:spPr>
          <a:xfrm>
            <a:off x="702261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 name="Picture 2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96660" y="2702880"/>
            <a:ext cx="327154" cy="327154"/>
          </a:xfrm>
          <a:prstGeom prst="rect">
            <a:avLst/>
          </a:prstGeom>
        </p:spPr>
      </p:pic>
      <p:sp>
        <p:nvSpPr>
          <p:cNvPr id="32" name="Rounded Rectangle 31"/>
          <p:cNvSpPr/>
          <p:nvPr/>
        </p:nvSpPr>
        <p:spPr>
          <a:xfrm>
            <a:off x="2944611" y="2286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 name="Rounded Rectangle 32"/>
          <p:cNvSpPr/>
          <p:nvPr/>
        </p:nvSpPr>
        <p:spPr>
          <a:xfrm>
            <a:off x="3022079"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 name="Oval 33"/>
          <p:cNvSpPr/>
          <p:nvPr/>
        </p:nvSpPr>
        <p:spPr>
          <a:xfrm>
            <a:off x="3304367" y="68736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Flowchart: Terminator 36"/>
          <p:cNvSpPr/>
          <p:nvPr/>
        </p:nvSpPr>
        <p:spPr>
          <a:xfrm>
            <a:off x="3131745"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 name="Oval 38"/>
          <p:cNvSpPr/>
          <p:nvPr/>
        </p:nvSpPr>
        <p:spPr>
          <a:xfrm>
            <a:off x="4554498"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 name="Picture 3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28543" y="2702880"/>
            <a:ext cx="327154" cy="327154"/>
          </a:xfrm>
          <a:prstGeom prst="rect">
            <a:avLst/>
          </a:prstGeom>
        </p:spPr>
      </p:pic>
      <p:sp>
        <p:nvSpPr>
          <p:cNvPr id="46" name="Rounded Rectangle 45"/>
          <p:cNvSpPr/>
          <p:nvPr/>
        </p:nvSpPr>
        <p:spPr>
          <a:xfrm>
            <a:off x="430383"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 name="Rounded Rectangle 46"/>
          <p:cNvSpPr/>
          <p:nvPr/>
        </p:nvSpPr>
        <p:spPr>
          <a:xfrm>
            <a:off x="507851"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 name="Oval 47"/>
          <p:cNvSpPr/>
          <p:nvPr/>
        </p:nvSpPr>
        <p:spPr>
          <a:xfrm>
            <a:off x="790139"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 name="Flowchart: Terminator 49"/>
          <p:cNvSpPr/>
          <p:nvPr/>
        </p:nvSpPr>
        <p:spPr>
          <a:xfrm>
            <a:off x="1034931"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Flowchart: Terminator 50"/>
          <p:cNvSpPr/>
          <p:nvPr/>
        </p:nvSpPr>
        <p:spPr>
          <a:xfrm>
            <a:off x="617517"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 name="TextBox 51"/>
          <p:cNvSpPr txBox="1"/>
          <p:nvPr/>
        </p:nvSpPr>
        <p:spPr>
          <a:xfrm>
            <a:off x="724346" y="263964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53" name="Oval 52"/>
          <p:cNvSpPr/>
          <p:nvPr/>
        </p:nvSpPr>
        <p:spPr>
          <a:xfrm>
            <a:off x="2040270"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7" name="Picture 56"/>
          <p:cNvPicPr>
            <a:picLocks noChangeAspect="1"/>
          </p:cNvPicPr>
          <p:nvPr/>
        </p:nvPicPr>
        <p:blipFill rotWithShape="1">
          <a:blip r:embed="rId3"/>
          <a:srcRect l="10818" t="1291"/>
          <a:stretch/>
        </p:blipFill>
        <p:spPr>
          <a:xfrm>
            <a:off x="1334524" y="2714879"/>
            <a:ext cx="325121" cy="324278"/>
          </a:xfrm>
          <a:prstGeom prst="ellipse">
            <a:avLst/>
          </a:prstGeom>
        </p:spPr>
      </p:pic>
      <p:pic>
        <p:nvPicPr>
          <p:cNvPr id="62" name="Picture 61"/>
          <p:cNvPicPr>
            <a:picLocks noChangeAspect="1"/>
          </p:cNvPicPr>
          <p:nvPr/>
        </p:nvPicPr>
        <p:blipFill>
          <a:blip r:embed="rId4"/>
          <a:stretch>
            <a:fillRect/>
          </a:stretch>
        </p:blipFill>
        <p:spPr>
          <a:xfrm>
            <a:off x="1153145" y="277269"/>
            <a:ext cx="273817" cy="271828"/>
          </a:xfrm>
          <a:prstGeom prst="rect">
            <a:avLst/>
          </a:prstGeom>
        </p:spPr>
      </p:pic>
      <p:pic>
        <p:nvPicPr>
          <p:cNvPr id="63" name="Picture 62"/>
          <p:cNvPicPr>
            <a:picLocks noChangeAspect="1"/>
          </p:cNvPicPr>
          <p:nvPr/>
        </p:nvPicPr>
        <p:blipFill>
          <a:blip r:embed="rId4"/>
          <a:stretch>
            <a:fillRect/>
          </a:stretch>
        </p:blipFill>
        <p:spPr>
          <a:xfrm>
            <a:off x="1450372" y="277269"/>
            <a:ext cx="273817" cy="271828"/>
          </a:xfrm>
          <a:prstGeom prst="rect">
            <a:avLst/>
          </a:prstGeom>
        </p:spPr>
      </p:pic>
      <p:pic>
        <p:nvPicPr>
          <p:cNvPr id="64" name="Picture 63"/>
          <p:cNvPicPr>
            <a:picLocks noChangeAspect="1"/>
          </p:cNvPicPr>
          <p:nvPr/>
        </p:nvPicPr>
        <p:blipFill>
          <a:blip r:embed="rId4"/>
          <a:stretch>
            <a:fillRect/>
          </a:stretch>
        </p:blipFill>
        <p:spPr>
          <a:xfrm>
            <a:off x="1743254" y="277269"/>
            <a:ext cx="273817" cy="271828"/>
          </a:xfrm>
          <a:prstGeom prst="rect">
            <a:avLst/>
          </a:prstGeom>
        </p:spPr>
      </p:pic>
      <p:pic>
        <p:nvPicPr>
          <p:cNvPr id="69" name="Picture 68"/>
          <p:cNvPicPr>
            <a:picLocks noChangeAspect="1"/>
          </p:cNvPicPr>
          <p:nvPr/>
        </p:nvPicPr>
        <p:blipFill>
          <a:blip r:embed="rId5"/>
          <a:stretch>
            <a:fillRect/>
          </a:stretch>
        </p:blipFill>
        <p:spPr>
          <a:xfrm>
            <a:off x="6415091" y="254440"/>
            <a:ext cx="305053" cy="304387"/>
          </a:xfrm>
          <a:prstGeom prst="rect">
            <a:avLst/>
          </a:prstGeom>
        </p:spPr>
      </p:pic>
      <p:sp>
        <p:nvSpPr>
          <p:cNvPr id="78" name="Rounded Rectangle 77"/>
          <p:cNvSpPr/>
          <p:nvPr/>
        </p:nvSpPr>
        <p:spPr>
          <a:xfrm>
            <a:off x="789913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9" name="Rounded Rectangle 78"/>
          <p:cNvSpPr/>
          <p:nvPr/>
        </p:nvSpPr>
        <p:spPr>
          <a:xfrm>
            <a:off x="797660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0" name="Oval 79"/>
          <p:cNvSpPr/>
          <p:nvPr/>
        </p:nvSpPr>
        <p:spPr>
          <a:xfrm>
            <a:off x="825889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1" name="Flowchart: Terminator 80"/>
          <p:cNvSpPr/>
          <p:nvPr/>
        </p:nvSpPr>
        <p:spPr>
          <a:xfrm>
            <a:off x="850368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2" name="Flowchart: Terminator 81"/>
          <p:cNvSpPr/>
          <p:nvPr/>
        </p:nvSpPr>
        <p:spPr>
          <a:xfrm>
            <a:off x="8086272"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3" name="Picture 82"/>
          <p:cNvPicPr>
            <a:picLocks noChangeAspect="1"/>
          </p:cNvPicPr>
          <p:nvPr/>
        </p:nvPicPr>
        <p:blipFill>
          <a:blip r:embed="rId6"/>
          <a:stretch>
            <a:fillRect/>
          </a:stretch>
        </p:blipFill>
        <p:spPr>
          <a:xfrm>
            <a:off x="8924515" y="6002041"/>
            <a:ext cx="385211" cy="385211"/>
          </a:xfrm>
          <a:prstGeom prst="rect">
            <a:avLst/>
          </a:prstGeom>
        </p:spPr>
      </p:pic>
      <p:sp>
        <p:nvSpPr>
          <p:cNvPr id="84" name="TextBox 83"/>
          <p:cNvSpPr txBox="1"/>
          <p:nvPr/>
        </p:nvSpPr>
        <p:spPr>
          <a:xfrm>
            <a:off x="8409980"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sp>
        <p:nvSpPr>
          <p:cNvPr id="85" name="Oval 84"/>
          <p:cNvSpPr/>
          <p:nvPr/>
        </p:nvSpPr>
        <p:spPr>
          <a:xfrm>
            <a:off x="9509025"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6" name="Picture 8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83070" y="6033817"/>
            <a:ext cx="327154" cy="327154"/>
          </a:xfrm>
          <a:prstGeom prst="rect">
            <a:avLst/>
          </a:prstGeom>
        </p:spPr>
      </p:pic>
      <p:sp>
        <p:nvSpPr>
          <p:cNvPr id="87" name="Rounded Rectangle 86"/>
          <p:cNvSpPr/>
          <p:nvPr/>
        </p:nvSpPr>
        <p:spPr>
          <a:xfrm>
            <a:off x="541272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Rounded Rectangle 87"/>
          <p:cNvSpPr/>
          <p:nvPr/>
        </p:nvSpPr>
        <p:spPr>
          <a:xfrm>
            <a:off x="549019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9" name="Oval 88"/>
          <p:cNvSpPr/>
          <p:nvPr/>
        </p:nvSpPr>
        <p:spPr>
          <a:xfrm>
            <a:off x="577248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Flowchart: Terminator 89"/>
          <p:cNvSpPr/>
          <p:nvPr/>
        </p:nvSpPr>
        <p:spPr>
          <a:xfrm>
            <a:off x="601727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Rounded Rectangle 95"/>
          <p:cNvSpPr/>
          <p:nvPr/>
        </p:nvSpPr>
        <p:spPr>
          <a:xfrm>
            <a:off x="2944611" y="355957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Rounded Rectangle 96"/>
          <p:cNvSpPr/>
          <p:nvPr/>
        </p:nvSpPr>
        <p:spPr>
          <a:xfrm>
            <a:off x="3022079"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8" name="Oval 97"/>
          <p:cNvSpPr/>
          <p:nvPr/>
        </p:nvSpPr>
        <p:spPr>
          <a:xfrm>
            <a:off x="3304367" y="401829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Flowchart: Terminator 98"/>
          <p:cNvSpPr/>
          <p:nvPr/>
        </p:nvSpPr>
        <p:spPr>
          <a:xfrm>
            <a:off x="3549159" y="22970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0" name="Flowchart: Terminator 99"/>
          <p:cNvSpPr/>
          <p:nvPr/>
        </p:nvSpPr>
        <p:spPr>
          <a:xfrm>
            <a:off x="3131745"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 name="Oval 101"/>
          <p:cNvSpPr/>
          <p:nvPr/>
        </p:nvSpPr>
        <p:spPr>
          <a:xfrm>
            <a:off x="4554498"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3" name="Picture 10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28543" y="6033817"/>
            <a:ext cx="327154" cy="327154"/>
          </a:xfrm>
          <a:prstGeom prst="rect">
            <a:avLst/>
          </a:prstGeom>
        </p:spPr>
      </p:pic>
      <p:sp>
        <p:nvSpPr>
          <p:cNvPr id="105" name="Rounded Rectangle 104"/>
          <p:cNvSpPr/>
          <p:nvPr/>
        </p:nvSpPr>
        <p:spPr>
          <a:xfrm>
            <a:off x="430383" y="356464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6" name="Rounded Rectangle 105"/>
          <p:cNvSpPr/>
          <p:nvPr/>
        </p:nvSpPr>
        <p:spPr>
          <a:xfrm>
            <a:off x="507851" y="363055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7" name="Oval 106"/>
          <p:cNvSpPr/>
          <p:nvPr/>
        </p:nvSpPr>
        <p:spPr>
          <a:xfrm>
            <a:off x="790139" y="402337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8" name="Flowchart: Terminator 107"/>
          <p:cNvSpPr/>
          <p:nvPr/>
        </p:nvSpPr>
        <p:spPr>
          <a:xfrm>
            <a:off x="1034931" y="356459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9" name="Flowchart: Terminator 108"/>
          <p:cNvSpPr/>
          <p:nvPr/>
        </p:nvSpPr>
        <p:spPr>
          <a:xfrm>
            <a:off x="617517" y="59711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0" name="TextBox 109"/>
          <p:cNvSpPr txBox="1"/>
          <p:nvPr/>
        </p:nvSpPr>
        <p:spPr>
          <a:xfrm>
            <a:off x="724346"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sp>
        <p:nvSpPr>
          <p:cNvPr id="111" name="Oval 110"/>
          <p:cNvSpPr/>
          <p:nvPr/>
        </p:nvSpPr>
        <p:spPr>
          <a:xfrm>
            <a:off x="2040270" y="59671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3" name="Picture 112"/>
          <p:cNvPicPr>
            <a:picLocks noChangeAspect="1"/>
          </p:cNvPicPr>
          <p:nvPr/>
        </p:nvPicPr>
        <p:blipFill rotWithShape="1">
          <a:blip r:embed="rId3"/>
          <a:srcRect l="10818" t="1291"/>
          <a:stretch/>
        </p:blipFill>
        <p:spPr>
          <a:xfrm>
            <a:off x="1334524" y="6045816"/>
            <a:ext cx="325121" cy="324278"/>
          </a:xfrm>
          <a:prstGeom prst="ellipse">
            <a:avLst/>
          </a:prstGeom>
        </p:spPr>
      </p:pic>
      <p:pic>
        <p:nvPicPr>
          <p:cNvPr id="115" name="Picture 114"/>
          <p:cNvPicPr>
            <a:picLocks noChangeAspect="1"/>
          </p:cNvPicPr>
          <p:nvPr/>
        </p:nvPicPr>
        <p:blipFill>
          <a:blip r:embed="rId4"/>
          <a:stretch>
            <a:fillRect/>
          </a:stretch>
        </p:blipFill>
        <p:spPr>
          <a:xfrm>
            <a:off x="1450372" y="3608206"/>
            <a:ext cx="273817" cy="271828"/>
          </a:xfrm>
          <a:prstGeom prst="rect">
            <a:avLst/>
          </a:prstGeom>
        </p:spPr>
      </p:pic>
      <p:pic>
        <p:nvPicPr>
          <p:cNvPr id="117" name="Picture 116"/>
          <p:cNvPicPr>
            <a:picLocks noChangeAspect="1"/>
          </p:cNvPicPr>
          <p:nvPr/>
        </p:nvPicPr>
        <p:blipFill>
          <a:blip r:embed="rId4"/>
          <a:stretch>
            <a:fillRect/>
          </a:stretch>
        </p:blipFill>
        <p:spPr>
          <a:xfrm>
            <a:off x="3672346" y="278387"/>
            <a:ext cx="273817" cy="271828"/>
          </a:xfrm>
          <a:prstGeom prst="rect">
            <a:avLst/>
          </a:prstGeom>
        </p:spPr>
      </p:pic>
      <p:pic>
        <p:nvPicPr>
          <p:cNvPr id="118" name="Picture 117"/>
          <p:cNvPicPr>
            <a:picLocks noChangeAspect="1"/>
          </p:cNvPicPr>
          <p:nvPr/>
        </p:nvPicPr>
        <p:blipFill>
          <a:blip r:embed="rId4"/>
          <a:stretch>
            <a:fillRect/>
          </a:stretch>
        </p:blipFill>
        <p:spPr>
          <a:xfrm>
            <a:off x="3969573" y="278387"/>
            <a:ext cx="273817" cy="271828"/>
          </a:xfrm>
          <a:prstGeom prst="rect">
            <a:avLst/>
          </a:prstGeom>
        </p:spPr>
      </p:pic>
      <p:pic>
        <p:nvPicPr>
          <p:cNvPr id="119" name="Picture 118"/>
          <p:cNvPicPr>
            <a:picLocks noChangeAspect="1"/>
          </p:cNvPicPr>
          <p:nvPr/>
        </p:nvPicPr>
        <p:blipFill>
          <a:blip r:embed="rId4"/>
          <a:stretch>
            <a:fillRect/>
          </a:stretch>
        </p:blipFill>
        <p:spPr>
          <a:xfrm>
            <a:off x="4262455" y="278387"/>
            <a:ext cx="273817" cy="271828"/>
          </a:xfrm>
          <a:prstGeom prst="rect">
            <a:avLst/>
          </a:prstGeom>
        </p:spPr>
      </p:pic>
      <p:pic>
        <p:nvPicPr>
          <p:cNvPr id="120" name="Picture 119"/>
          <p:cNvPicPr>
            <a:picLocks noChangeAspect="1"/>
          </p:cNvPicPr>
          <p:nvPr/>
        </p:nvPicPr>
        <p:blipFill>
          <a:blip r:embed="rId5"/>
          <a:stretch>
            <a:fillRect/>
          </a:stretch>
        </p:blipFill>
        <p:spPr>
          <a:xfrm>
            <a:off x="6113824" y="3585377"/>
            <a:ext cx="305053" cy="304387"/>
          </a:xfrm>
          <a:prstGeom prst="rect">
            <a:avLst/>
          </a:prstGeom>
        </p:spPr>
      </p:pic>
      <p:pic>
        <p:nvPicPr>
          <p:cNvPr id="121" name="Picture 120"/>
          <p:cNvPicPr>
            <a:picLocks noChangeAspect="1"/>
          </p:cNvPicPr>
          <p:nvPr/>
        </p:nvPicPr>
        <p:blipFill>
          <a:blip r:embed="rId5"/>
          <a:stretch>
            <a:fillRect/>
          </a:stretch>
        </p:blipFill>
        <p:spPr>
          <a:xfrm>
            <a:off x="6415091" y="3585377"/>
            <a:ext cx="305053" cy="304387"/>
          </a:xfrm>
          <a:prstGeom prst="rect">
            <a:avLst/>
          </a:prstGeom>
        </p:spPr>
      </p:pic>
      <p:pic>
        <p:nvPicPr>
          <p:cNvPr id="122" name="Picture 121"/>
          <p:cNvPicPr>
            <a:picLocks noChangeAspect="1"/>
          </p:cNvPicPr>
          <p:nvPr/>
        </p:nvPicPr>
        <p:blipFill>
          <a:blip r:embed="rId5"/>
          <a:stretch>
            <a:fillRect/>
          </a:stretch>
        </p:blipFill>
        <p:spPr>
          <a:xfrm>
            <a:off x="6720144" y="3585377"/>
            <a:ext cx="305053" cy="304387"/>
          </a:xfrm>
          <a:prstGeom prst="rect">
            <a:avLst/>
          </a:prstGeom>
        </p:spPr>
      </p:pic>
      <p:pic>
        <p:nvPicPr>
          <p:cNvPr id="123" name="Picture 122"/>
          <p:cNvPicPr>
            <a:picLocks noChangeAspect="1"/>
          </p:cNvPicPr>
          <p:nvPr/>
        </p:nvPicPr>
        <p:blipFill>
          <a:blip r:embed="rId5"/>
          <a:stretch>
            <a:fillRect/>
          </a:stretch>
        </p:blipFill>
        <p:spPr>
          <a:xfrm>
            <a:off x="8744697" y="3585377"/>
            <a:ext cx="305053" cy="304387"/>
          </a:xfrm>
          <a:prstGeom prst="rect">
            <a:avLst/>
          </a:prstGeom>
        </p:spPr>
      </p:pic>
      <p:pic>
        <p:nvPicPr>
          <p:cNvPr id="124" name="Picture 123"/>
          <p:cNvPicPr>
            <a:picLocks noChangeAspect="1"/>
          </p:cNvPicPr>
          <p:nvPr/>
        </p:nvPicPr>
        <p:blipFill>
          <a:blip r:embed="rId5"/>
          <a:stretch>
            <a:fillRect/>
          </a:stretch>
        </p:blipFill>
        <p:spPr>
          <a:xfrm>
            <a:off x="9045964" y="3585377"/>
            <a:ext cx="305053" cy="304387"/>
          </a:xfrm>
          <a:prstGeom prst="rect">
            <a:avLst/>
          </a:prstGeom>
        </p:spPr>
      </p:pic>
      <p:sp>
        <p:nvSpPr>
          <p:cNvPr id="49" name="Oval 48"/>
          <p:cNvSpPr/>
          <p:nvPr/>
        </p:nvSpPr>
        <p:spPr>
          <a:xfrm>
            <a:off x="855025" y="76043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2" name="Picture 15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078508" y="2698940"/>
            <a:ext cx="395764" cy="351672"/>
          </a:xfrm>
          <a:prstGeom prst="rect">
            <a:avLst/>
          </a:prstGeom>
        </p:spPr>
      </p:pic>
      <p:pic>
        <p:nvPicPr>
          <p:cNvPr id="168" name="Picture 167"/>
          <p:cNvPicPr>
            <a:picLocks noChangeAspect="1"/>
          </p:cNvPicPr>
          <p:nvPr/>
        </p:nvPicPr>
        <p:blipFill>
          <a:blip r:embed="rId4"/>
          <a:stretch>
            <a:fillRect/>
          </a:stretch>
        </p:blipFill>
        <p:spPr>
          <a:xfrm>
            <a:off x="3036489" y="-3249148"/>
            <a:ext cx="273817" cy="271828"/>
          </a:xfrm>
          <a:prstGeom prst="rect">
            <a:avLst/>
          </a:prstGeom>
        </p:spPr>
      </p:pic>
      <p:pic>
        <p:nvPicPr>
          <p:cNvPr id="169" name="Picture 168"/>
          <p:cNvPicPr>
            <a:picLocks noChangeAspect="1"/>
          </p:cNvPicPr>
          <p:nvPr/>
        </p:nvPicPr>
        <p:blipFill>
          <a:blip r:embed="rId4"/>
          <a:stretch>
            <a:fillRect/>
          </a:stretch>
        </p:blipFill>
        <p:spPr>
          <a:xfrm>
            <a:off x="3333716" y="-3249148"/>
            <a:ext cx="273817" cy="271828"/>
          </a:xfrm>
          <a:prstGeom prst="rect">
            <a:avLst/>
          </a:prstGeom>
        </p:spPr>
      </p:pic>
      <p:pic>
        <p:nvPicPr>
          <p:cNvPr id="170" name="Picture 169"/>
          <p:cNvPicPr>
            <a:picLocks noChangeAspect="1"/>
          </p:cNvPicPr>
          <p:nvPr/>
        </p:nvPicPr>
        <p:blipFill>
          <a:blip r:embed="rId4"/>
          <a:stretch>
            <a:fillRect/>
          </a:stretch>
        </p:blipFill>
        <p:spPr>
          <a:xfrm>
            <a:off x="3626598" y="-3249148"/>
            <a:ext cx="273817" cy="271828"/>
          </a:xfrm>
          <a:prstGeom prst="rect">
            <a:avLst/>
          </a:prstGeom>
        </p:spPr>
      </p:pic>
      <p:pic>
        <p:nvPicPr>
          <p:cNvPr id="172" name="Picture 171"/>
          <p:cNvPicPr>
            <a:picLocks noChangeAspect="1"/>
          </p:cNvPicPr>
          <p:nvPr/>
        </p:nvPicPr>
        <p:blipFill>
          <a:blip r:embed="rId4"/>
          <a:stretch>
            <a:fillRect/>
          </a:stretch>
        </p:blipFill>
        <p:spPr>
          <a:xfrm>
            <a:off x="3923288" y="-3249148"/>
            <a:ext cx="273817" cy="271828"/>
          </a:xfrm>
          <a:prstGeom prst="rect">
            <a:avLst/>
          </a:prstGeom>
        </p:spPr>
      </p:pic>
      <p:pic>
        <p:nvPicPr>
          <p:cNvPr id="173" name="Picture 172"/>
          <p:cNvPicPr>
            <a:picLocks noChangeAspect="1"/>
          </p:cNvPicPr>
          <p:nvPr/>
        </p:nvPicPr>
        <p:blipFill>
          <a:blip r:embed="rId4"/>
          <a:stretch>
            <a:fillRect/>
          </a:stretch>
        </p:blipFill>
        <p:spPr>
          <a:xfrm>
            <a:off x="4216170" y="-3249148"/>
            <a:ext cx="273817" cy="271828"/>
          </a:xfrm>
          <a:prstGeom prst="rect">
            <a:avLst/>
          </a:prstGeom>
        </p:spPr>
      </p:pic>
      <p:sp>
        <p:nvSpPr>
          <p:cNvPr id="175" name="Flowchart: Terminator 174"/>
          <p:cNvSpPr/>
          <p:nvPr/>
        </p:nvSpPr>
        <p:spPr>
          <a:xfrm>
            <a:off x="3847312" y="356117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6" name="Flowchart: Terminator 175"/>
          <p:cNvSpPr/>
          <p:nvPr/>
        </p:nvSpPr>
        <p:spPr>
          <a:xfrm>
            <a:off x="3261163" y="356117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7" name="Rectangle 176"/>
          <p:cNvSpPr/>
          <p:nvPr/>
        </p:nvSpPr>
        <p:spPr>
          <a:xfrm>
            <a:off x="3639339" y="3573971"/>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8" name="Picture 177"/>
          <p:cNvPicPr>
            <a:picLocks noChangeAspect="1"/>
          </p:cNvPicPr>
          <p:nvPr/>
        </p:nvPicPr>
        <p:blipFill>
          <a:blip r:embed="rId4"/>
          <a:stretch>
            <a:fillRect/>
          </a:stretch>
        </p:blipFill>
        <p:spPr>
          <a:xfrm>
            <a:off x="3373792" y="3607323"/>
            <a:ext cx="273817" cy="271828"/>
          </a:xfrm>
          <a:prstGeom prst="rect">
            <a:avLst/>
          </a:prstGeom>
        </p:spPr>
      </p:pic>
      <p:pic>
        <p:nvPicPr>
          <p:cNvPr id="179" name="Picture 178"/>
          <p:cNvPicPr>
            <a:picLocks noChangeAspect="1"/>
          </p:cNvPicPr>
          <p:nvPr/>
        </p:nvPicPr>
        <p:blipFill>
          <a:blip r:embed="rId4"/>
          <a:stretch>
            <a:fillRect/>
          </a:stretch>
        </p:blipFill>
        <p:spPr>
          <a:xfrm>
            <a:off x="3671019" y="3607323"/>
            <a:ext cx="273817" cy="271828"/>
          </a:xfrm>
          <a:prstGeom prst="rect">
            <a:avLst/>
          </a:prstGeom>
        </p:spPr>
      </p:pic>
      <p:pic>
        <p:nvPicPr>
          <p:cNvPr id="180" name="Picture 179"/>
          <p:cNvPicPr>
            <a:picLocks noChangeAspect="1"/>
          </p:cNvPicPr>
          <p:nvPr/>
        </p:nvPicPr>
        <p:blipFill>
          <a:blip r:embed="rId4"/>
          <a:stretch>
            <a:fillRect/>
          </a:stretch>
        </p:blipFill>
        <p:spPr>
          <a:xfrm>
            <a:off x="3963901" y="3607323"/>
            <a:ext cx="273817" cy="271828"/>
          </a:xfrm>
          <a:prstGeom prst="rect">
            <a:avLst/>
          </a:prstGeom>
        </p:spPr>
      </p:pic>
      <p:pic>
        <p:nvPicPr>
          <p:cNvPr id="181" name="Picture 180"/>
          <p:cNvPicPr>
            <a:picLocks noChangeAspect="1"/>
          </p:cNvPicPr>
          <p:nvPr/>
        </p:nvPicPr>
        <p:blipFill>
          <a:blip r:embed="rId4"/>
          <a:stretch>
            <a:fillRect/>
          </a:stretch>
        </p:blipFill>
        <p:spPr>
          <a:xfrm>
            <a:off x="4260591" y="3607323"/>
            <a:ext cx="273817" cy="271828"/>
          </a:xfrm>
          <a:prstGeom prst="rect">
            <a:avLst/>
          </a:prstGeom>
        </p:spPr>
      </p:pic>
      <p:pic>
        <p:nvPicPr>
          <p:cNvPr id="182" name="Picture 181"/>
          <p:cNvPicPr>
            <a:picLocks noChangeAspect="1"/>
          </p:cNvPicPr>
          <p:nvPr/>
        </p:nvPicPr>
        <p:blipFill>
          <a:blip r:embed="rId4"/>
          <a:stretch>
            <a:fillRect/>
          </a:stretch>
        </p:blipFill>
        <p:spPr>
          <a:xfrm>
            <a:off x="4553473" y="3607323"/>
            <a:ext cx="273817" cy="271828"/>
          </a:xfrm>
          <a:prstGeom prst="rect">
            <a:avLst/>
          </a:prstGeom>
        </p:spPr>
      </p:pic>
      <p:sp>
        <p:nvSpPr>
          <p:cNvPr id="183" name="Flowchart: Terminator 182"/>
          <p:cNvSpPr/>
          <p:nvPr/>
        </p:nvSpPr>
        <p:spPr>
          <a:xfrm>
            <a:off x="7761230" y="-335337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4" name="Flowchart: Terminator 183"/>
          <p:cNvSpPr/>
          <p:nvPr/>
        </p:nvSpPr>
        <p:spPr>
          <a:xfrm>
            <a:off x="7175081" y="-335337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5" name="Rectangle 184"/>
          <p:cNvSpPr/>
          <p:nvPr/>
        </p:nvSpPr>
        <p:spPr>
          <a:xfrm>
            <a:off x="7553257" y="-3340580"/>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1" name="Picture 190"/>
          <p:cNvPicPr>
            <a:picLocks noChangeAspect="1"/>
          </p:cNvPicPr>
          <p:nvPr/>
        </p:nvPicPr>
        <p:blipFill>
          <a:blip r:embed="rId5"/>
          <a:stretch>
            <a:fillRect/>
          </a:stretch>
        </p:blipFill>
        <p:spPr>
          <a:xfrm>
            <a:off x="7258799" y="-3327038"/>
            <a:ext cx="305053" cy="304387"/>
          </a:xfrm>
          <a:prstGeom prst="rect">
            <a:avLst/>
          </a:prstGeom>
        </p:spPr>
      </p:pic>
      <p:pic>
        <p:nvPicPr>
          <p:cNvPr id="192" name="Picture 191"/>
          <p:cNvPicPr>
            <a:picLocks noChangeAspect="1"/>
          </p:cNvPicPr>
          <p:nvPr/>
        </p:nvPicPr>
        <p:blipFill>
          <a:blip r:embed="rId5"/>
          <a:stretch>
            <a:fillRect/>
          </a:stretch>
        </p:blipFill>
        <p:spPr>
          <a:xfrm>
            <a:off x="7560066" y="-3327038"/>
            <a:ext cx="305053" cy="304387"/>
          </a:xfrm>
          <a:prstGeom prst="rect">
            <a:avLst/>
          </a:prstGeom>
        </p:spPr>
      </p:pic>
      <p:pic>
        <p:nvPicPr>
          <p:cNvPr id="193" name="Picture 192"/>
          <p:cNvPicPr>
            <a:picLocks noChangeAspect="1"/>
          </p:cNvPicPr>
          <p:nvPr/>
        </p:nvPicPr>
        <p:blipFill>
          <a:blip r:embed="rId5"/>
          <a:stretch>
            <a:fillRect/>
          </a:stretch>
        </p:blipFill>
        <p:spPr>
          <a:xfrm>
            <a:off x="7865119" y="-3327038"/>
            <a:ext cx="305053" cy="304387"/>
          </a:xfrm>
          <a:prstGeom prst="rect">
            <a:avLst/>
          </a:prstGeom>
        </p:spPr>
      </p:pic>
      <p:pic>
        <p:nvPicPr>
          <p:cNvPr id="194" name="Picture 193"/>
          <p:cNvPicPr>
            <a:picLocks noChangeAspect="1"/>
          </p:cNvPicPr>
          <p:nvPr/>
        </p:nvPicPr>
        <p:blipFill>
          <a:blip r:embed="rId5"/>
          <a:stretch>
            <a:fillRect/>
          </a:stretch>
        </p:blipFill>
        <p:spPr>
          <a:xfrm>
            <a:off x="8169386" y="-3327038"/>
            <a:ext cx="305053" cy="304387"/>
          </a:xfrm>
          <a:prstGeom prst="rect">
            <a:avLst/>
          </a:prstGeom>
        </p:spPr>
      </p:pic>
      <p:pic>
        <p:nvPicPr>
          <p:cNvPr id="195" name="Picture 194"/>
          <p:cNvPicPr>
            <a:picLocks noChangeAspect="1"/>
          </p:cNvPicPr>
          <p:nvPr/>
        </p:nvPicPr>
        <p:blipFill>
          <a:blip r:embed="rId5"/>
          <a:stretch>
            <a:fillRect/>
          </a:stretch>
        </p:blipFill>
        <p:spPr>
          <a:xfrm>
            <a:off x="8474439" y="-3327038"/>
            <a:ext cx="305053" cy="304387"/>
          </a:xfrm>
          <a:prstGeom prst="rect">
            <a:avLst/>
          </a:prstGeom>
        </p:spPr>
      </p:pic>
      <p:sp>
        <p:nvSpPr>
          <p:cNvPr id="196" name="Flowchart: Terminator 195"/>
          <p:cNvSpPr/>
          <p:nvPr/>
        </p:nvSpPr>
        <p:spPr>
          <a:xfrm>
            <a:off x="8793335" y="23419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7" name="Flowchart: Terminator 196"/>
          <p:cNvSpPr/>
          <p:nvPr/>
        </p:nvSpPr>
        <p:spPr>
          <a:xfrm>
            <a:off x="8207186" y="23419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8" name="Rectangle 197"/>
          <p:cNvSpPr/>
          <p:nvPr/>
        </p:nvSpPr>
        <p:spPr>
          <a:xfrm>
            <a:off x="8585362" y="246987"/>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9" name="Picture 198"/>
          <p:cNvPicPr>
            <a:picLocks noChangeAspect="1"/>
          </p:cNvPicPr>
          <p:nvPr/>
        </p:nvPicPr>
        <p:blipFill>
          <a:blip r:embed="rId5"/>
          <a:stretch>
            <a:fillRect/>
          </a:stretch>
        </p:blipFill>
        <p:spPr>
          <a:xfrm>
            <a:off x="8290904" y="260529"/>
            <a:ext cx="305053" cy="304387"/>
          </a:xfrm>
          <a:prstGeom prst="rect">
            <a:avLst/>
          </a:prstGeom>
        </p:spPr>
      </p:pic>
      <p:pic>
        <p:nvPicPr>
          <p:cNvPr id="200" name="Picture 199"/>
          <p:cNvPicPr>
            <a:picLocks noChangeAspect="1"/>
          </p:cNvPicPr>
          <p:nvPr/>
        </p:nvPicPr>
        <p:blipFill>
          <a:blip r:embed="rId5"/>
          <a:stretch>
            <a:fillRect/>
          </a:stretch>
        </p:blipFill>
        <p:spPr>
          <a:xfrm>
            <a:off x="8592171" y="260529"/>
            <a:ext cx="305053" cy="304387"/>
          </a:xfrm>
          <a:prstGeom prst="rect">
            <a:avLst/>
          </a:prstGeom>
        </p:spPr>
      </p:pic>
      <p:pic>
        <p:nvPicPr>
          <p:cNvPr id="201" name="Picture 200"/>
          <p:cNvPicPr>
            <a:picLocks noChangeAspect="1"/>
          </p:cNvPicPr>
          <p:nvPr/>
        </p:nvPicPr>
        <p:blipFill>
          <a:blip r:embed="rId5"/>
          <a:stretch>
            <a:fillRect/>
          </a:stretch>
        </p:blipFill>
        <p:spPr>
          <a:xfrm>
            <a:off x="8897224" y="260529"/>
            <a:ext cx="305053" cy="304387"/>
          </a:xfrm>
          <a:prstGeom prst="rect">
            <a:avLst/>
          </a:prstGeom>
        </p:spPr>
      </p:pic>
      <p:pic>
        <p:nvPicPr>
          <p:cNvPr id="202" name="Picture 201"/>
          <p:cNvPicPr>
            <a:picLocks noChangeAspect="1"/>
          </p:cNvPicPr>
          <p:nvPr/>
        </p:nvPicPr>
        <p:blipFill>
          <a:blip r:embed="rId5"/>
          <a:stretch>
            <a:fillRect/>
          </a:stretch>
        </p:blipFill>
        <p:spPr>
          <a:xfrm>
            <a:off x="9201491" y="260529"/>
            <a:ext cx="305053" cy="304387"/>
          </a:xfrm>
          <a:prstGeom prst="rect">
            <a:avLst/>
          </a:prstGeom>
        </p:spPr>
      </p:pic>
      <p:pic>
        <p:nvPicPr>
          <p:cNvPr id="203" name="Picture 202"/>
          <p:cNvPicPr>
            <a:picLocks noChangeAspect="1"/>
          </p:cNvPicPr>
          <p:nvPr/>
        </p:nvPicPr>
        <p:blipFill>
          <a:blip r:embed="rId5"/>
          <a:stretch>
            <a:fillRect/>
          </a:stretch>
        </p:blipFill>
        <p:spPr>
          <a:xfrm>
            <a:off x="9506544" y="260529"/>
            <a:ext cx="305053" cy="304387"/>
          </a:xfrm>
          <a:prstGeom prst="rect">
            <a:avLst/>
          </a:prstGeom>
        </p:spPr>
      </p:pic>
      <p:pic>
        <p:nvPicPr>
          <p:cNvPr id="206" name="Picture 205"/>
          <p:cNvPicPr>
            <a:picLocks noChangeAspect="1"/>
          </p:cNvPicPr>
          <p:nvPr/>
        </p:nvPicPr>
        <p:blipFill rotWithShape="1">
          <a:blip r:embed="rId8" cstate="print">
            <a:extLst>
              <a:ext uri="{BEBA8EAE-BF5A-486C-A8C5-ECC9F3942E4B}">
                <a14:imgProps xmlns:a14="http://schemas.microsoft.com/office/drawing/2010/main">
                  <a14:imgLayer r:embed="rId9">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6223" b="28148"/>
          <a:stretch/>
        </p:blipFill>
        <p:spPr>
          <a:xfrm>
            <a:off x="5839505" y="754873"/>
            <a:ext cx="1438102" cy="1438102"/>
          </a:xfrm>
          <a:prstGeom prst="ellipse">
            <a:avLst/>
          </a:prstGeom>
        </p:spPr>
      </p:pic>
      <p:pic>
        <p:nvPicPr>
          <p:cNvPr id="207" name="Picture 206"/>
          <p:cNvPicPr>
            <a:picLocks noChangeAspect="1"/>
          </p:cNvPicPr>
          <p:nvPr/>
        </p:nvPicPr>
        <p:blipFill rotWithShape="1">
          <a:blip r:embed="rId10" cstate="print">
            <a:extLst>
              <a:ext uri="{BEBA8EAE-BF5A-486C-A8C5-ECC9F3942E4B}">
                <a14:imgProps xmlns:a14="http://schemas.microsoft.com/office/drawing/2010/main">
                  <a14:imgLayer r:embed="rId11">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1556" b="20888"/>
          <a:stretch/>
        </p:blipFill>
        <p:spPr>
          <a:xfrm>
            <a:off x="5839275" y="4089522"/>
            <a:ext cx="1438102" cy="1438102"/>
          </a:xfrm>
          <a:prstGeom prst="ellipse">
            <a:avLst/>
          </a:prstGeom>
        </p:spPr>
      </p:pic>
      <p:pic>
        <p:nvPicPr>
          <p:cNvPr id="208" name="Picture 207"/>
          <p:cNvPicPr>
            <a:picLocks noChangeAspect="1"/>
          </p:cNvPicPr>
          <p:nvPr/>
        </p:nvPicPr>
        <p:blipFill rotWithShape="1">
          <a:blip r:embed="rId12" cstate="print">
            <a:extLst>
              <a:ext uri="{BEBA8EAE-BF5A-486C-A8C5-ECC9F3942E4B}">
                <a14:imgProps xmlns:a14="http://schemas.microsoft.com/office/drawing/2010/main">
                  <a14:imgLayer r:embed="rId13">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9333" b="15112"/>
          <a:stretch/>
        </p:blipFill>
        <p:spPr>
          <a:xfrm>
            <a:off x="8326420" y="753588"/>
            <a:ext cx="1434823" cy="1439115"/>
          </a:xfrm>
          <a:prstGeom prst="ellipse">
            <a:avLst/>
          </a:prstGeom>
        </p:spPr>
      </p:pic>
      <p:sp>
        <p:nvSpPr>
          <p:cNvPr id="21" name="Oval 20"/>
          <p:cNvSpPr/>
          <p:nvPr/>
        </p:nvSpPr>
        <p:spPr>
          <a:xfrm>
            <a:off x="583737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Oval 134"/>
          <p:cNvSpPr/>
          <p:nvPr/>
        </p:nvSpPr>
        <p:spPr>
          <a:xfrm>
            <a:off x="583737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Oval 6"/>
          <p:cNvSpPr/>
          <p:nvPr/>
        </p:nvSpPr>
        <p:spPr>
          <a:xfrm>
            <a:off x="832378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9" name="Picture 188"/>
          <p:cNvPicPr>
            <a:picLocks noChangeAspect="1"/>
          </p:cNvPicPr>
          <p:nvPr/>
        </p:nvPicPr>
        <p:blipFill rotWithShape="1">
          <a:blip r:embed="rId14" cstate="print">
            <a:extLst>
              <a:ext uri="{BEBA8EAE-BF5A-486C-A8C5-ECC9F3942E4B}">
                <a14:imgProps xmlns:a14="http://schemas.microsoft.com/office/drawing/2010/main">
                  <a14:imgLayer r:embed="rId15">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6074" b="34519"/>
          <a:stretch/>
        </p:blipFill>
        <p:spPr>
          <a:xfrm>
            <a:off x="3371475" y="752596"/>
            <a:ext cx="1438102" cy="1445608"/>
          </a:xfrm>
          <a:prstGeom prst="ellipse">
            <a:avLst/>
          </a:prstGeom>
        </p:spPr>
      </p:pic>
      <p:sp>
        <p:nvSpPr>
          <p:cNvPr id="209" name="Rounded Rectangle 208"/>
          <p:cNvSpPr/>
          <p:nvPr/>
        </p:nvSpPr>
        <p:spPr>
          <a:xfrm>
            <a:off x="10389170" y="23026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0" name="Rounded Rectangle 209"/>
          <p:cNvSpPr/>
          <p:nvPr/>
        </p:nvSpPr>
        <p:spPr>
          <a:xfrm>
            <a:off x="10466638" y="29616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1" name="Oval 210"/>
          <p:cNvSpPr/>
          <p:nvPr/>
        </p:nvSpPr>
        <p:spPr>
          <a:xfrm>
            <a:off x="10748926" y="68898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2" name="Flowchart: Terminator 211"/>
          <p:cNvSpPr/>
          <p:nvPr/>
        </p:nvSpPr>
        <p:spPr>
          <a:xfrm>
            <a:off x="10993718" y="23020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3" name="Flowchart: Terminator 212"/>
          <p:cNvSpPr/>
          <p:nvPr/>
        </p:nvSpPr>
        <p:spPr>
          <a:xfrm>
            <a:off x="10576304" y="263679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4" name="TextBox 213"/>
          <p:cNvSpPr txBox="1"/>
          <p:nvPr/>
        </p:nvSpPr>
        <p:spPr>
          <a:xfrm>
            <a:off x="10636833" y="2636194"/>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12</a:t>
            </a:r>
            <a:endParaRPr lang="fr-FR" sz="2400" b="1" i="1" dirty="0">
              <a:latin typeface="Verdana" panose="020B0604030504040204" pitchFamily="34" charset="0"/>
              <a:ea typeface="Verdana" panose="020B0604030504040204" pitchFamily="34" charset="0"/>
            </a:endParaRPr>
          </a:p>
        </p:txBody>
      </p:sp>
      <p:sp>
        <p:nvSpPr>
          <p:cNvPr id="215" name="Oval 214"/>
          <p:cNvSpPr/>
          <p:nvPr/>
        </p:nvSpPr>
        <p:spPr>
          <a:xfrm>
            <a:off x="11999057" y="263280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6" name="Picture 215"/>
          <p:cNvPicPr>
            <a:picLocks noChangeAspect="1"/>
          </p:cNvPicPr>
          <p:nvPr/>
        </p:nvPicPr>
        <p:blipFill rotWithShape="1">
          <a:blip r:embed="rId3"/>
          <a:srcRect l="10818" t="1291"/>
          <a:stretch/>
        </p:blipFill>
        <p:spPr>
          <a:xfrm>
            <a:off x="11293311" y="2711431"/>
            <a:ext cx="325121" cy="324278"/>
          </a:xfrm>
          <a:prstGeom prst="ellipse">
            <a:avLst/>
          </a:prstGeom>
        </p:spPr>
      </p:pic>
      <p:pic>
        <p:nvPicPr>
          <p:cNvPr id="217" name="Picture 216"/>
          <p:cNvPicPr>
            <a:picLocks noChangeAspect="1"/>
          </p:cNvPicPr>
          <p:nvPr/>
        </p:nvPicPr>
        <p:blipFill>
          <a:blip r:embed="rId4"/>
          <a:stretch>
            <a:fillRect/>
          </a:stretch>
        </p:blipFill>
        <p:spPr>
          <a:xfrm>
            <a:off x="11111932" y="273821"/>
            <a:ext cx="273817" cy="271828"/>
          </a:xfrm>
          <a:prstGeom prst="rect">
            <a:avLst/>
          </a:prstGeom>
        </p:spPr>
      </p:pic>
      <p:pic>
        <p:nvPicPr>
          <p:cNvPr id="218" name="Picture 217"/>
          <p:cNvPicPr>
            <a:picLocks noChangeAspect="1"/>
          </p:cNvPicPr>
          <p:nvPr/>
        </p:nvPicPr>
        <p:blipFill>
          <a:blip r:embed="rId4"/>
          <a:stretch>
            <a:fillRect/>
          </a:stretch>
        </p:blipFill>
        <p:spPr>
          <a:xfrm>
            <a:off x="11409159" y="273821"/>
            <a:ext cx="273817" cy="271828"/>
          </a:xfrm>
          <a:prstGeom prst="rect">
            <a:avLst/>
          </a:prstGeom>
        </p:spPr>
      </p:pic>
      <p:pic>
        <p:nvPicPr>
          <p:cNvPr id="219" name="Picture 218"/>
          <p:cNvPicPr>
            <a:picLocks noChangeAspect="1"/>
          </p:cNvPicPr>
          <p:nvPr/>
        </p:nvPicPr>
        <p:blipFill>
          <a:blip r:embed="rId4"/>
          <a:stretch>
            <a:fillRect/>
          </a:stretch>
        </p:blipFill>
        <p:spPr>
          <a:xfrm>
            <a:off x="11702041" y="273821"/>
            <a:ext cx="273817" cy="271828"/>
          </a:xfrm>
          <a:prstGeom prst="rect">
            <a:avLst/>
          </a:prstGeom>
        </p:spPr>
      </p:pic>
      <p:pic>
        <p:nvPicPr>
          <p:cNvPr id="227" name="Picture 22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2037295" y="2695492"/>
            <a:ext cx="395764" cy="351672"/>
          </a:xfrm>
          <a:prstGeom prst="rect">
            <a:avLst/>
          </a:prstGeom>
        </p:spPr>
      </p:pic>
      <p:pic>
        <p:nvPicPr>
          <p:cNvPr id="229" name="Picture 228"/>
          <p:cNvPicPr>
            <a:picLocks noChangeAspect="1"/>
          </p:cNvPicPr>
          <p:nvPr/>
        </p:nvPicPr>
        <p:blipFill rotWithShape="1">
          <a:blip r:embed="rId16" cstate="print">
            <a:extLst>
              <a:ext uri="{BEBA8EAE-BF5A-486C-A8C5-ECC9F3942E4B}">
                <a14:imgProps xmlns:a14="http://schemas.microsoft.com/office/drawing/2010/main">
                  <a14:imgLayer r:embed="rId17">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8848" b="23879"/>
          <a:stretch/>
        </p:blipFill>
        <p:spPr>
          <a:xfrm>
            <a:off x="10815213" y="755551"/>
            <a:ext cx="1438102" cy="1430072"/>
          </a:xfrm>
          <a:prstGeom prst="ellipse">
            <a:avLst/>
          </a:prstGeom>
        </p:spPr>
      </p:pic>
      <p:sp>
        <p:nvSpPr>
          <p:cNvPr id="220" name="Oval 219"/>
          <p:cNvSpPr/>
          <p:nvPr/>
        </p:nvSpPr>
        <p:spPr>
          <a:xfrm>
            <a:off x="10813812" y="756989"/>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2" name="Rounded Rectangle 231"/>
          <p:cNvSpPr/>
          <p:nvPr/>
        </p:nvSpPr>
        <p:spPr>
          <a:xfrm>
            <a:off x="12844111"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3" name="Rounded Rectangle 232"/>
          <p:cNvSpPr/>
          <p:nvPr/>
        </p:nvSpPr>
        <p:spPr>
          <a:xfrm>
            <a:off x="12921579"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4" name="Oval 233"/>
          <p:cNvSpPr/>
          <p:nvPr/>
        </p:nvSpPr>
        <p:spPr>
          <a:xfrm>
            <a:off x="13203867"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5" name="Flowchart: Terminator 234"/>
          <p:cNvSpPr/>
          <p:nvPr/>
        </p:nvSpPr>
        <p:spPr>
          <a:xfrm>
            <a:off x="13448659"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6" name="Flowchart: Terminator 235"/>
          <p:cNvSpPr/>
          <p:nvPr/>
        </p:nvSpPr>
        <p:spPr>
          <a:xfrm>
            <a:off x="13031245"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7" name="Picture 236"/>
          <p:cNvPicPr>
            <a:picLocks noChangeAspect="1"/>
          </p:cNvPicPr>
          <p:nvPr/>
        </p:nvPicPr>
        <p:blipFill>
          <a:blip r:embed="rId6"/>
          <a:stretch>
            <a:fillRect/>
          </a:stretch>
        </p:blipFill>
        <p:spPr>
          <a:xfrm>
            <a:off x="13703378" y="2671104"/>
            <a:ext cx="385211" cy="385211"/>
          </a:xfrm>
          <a:prstGeom prst="rect">
            <a:avLst/>
          </a:prstGeom>
        </p:spPr>
      </p:pic>
      <p:sp>
        <p:nvSpPr>
          <p:cNvPr id="238" name="TextBox 237"/>
          <p:cNvSpPr txBox="1"/>
          <p:nvPr/>
        </p:nvSpPr>
        <p:spPr>
          <a:xfrm>
            <a:off x="13138074"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239" name="Oval 238"/>
          <p:cNvSpPr/>
          <p:nvPr/>
        </p:nvSpPr>
        <p:spPr>
          <a:xfrm>
            <a:off x="14453998"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0" name="Picture 23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528043" y="2702880"/>
            <a:ext cx="327154" cy="327154"/>
          </a:xfrm>
          <a:prstGeom prst="rect">
            <a:avLst/>
          </a:prstGeom>
        </p:spPr>
      </p:pic>
      <p:pic>
        <p:nvPicPr>
          <p:cNvPr id="242" name="Picture 241"/>
          <p:cNvPicPr>
            <a:picLocks noChangeAspect="1"/>
          </p:cNvPicPr>
          <p:nvPr/>
        </p:nvPicPr>
        <p:blipFill>
          <a:blip r:embed="rId5"/>
          <a:stretch>
            <a:fillRect/>
          </a:stretch>
        </p:blipFill>
        <p:spPr>
          <a:xfrm>
            <a:off x="13846474" y="254440"/>
            <a:ext cx="305053" cy="304387"/>
          </a:xfrm>
          <a:prstGeom prst="rect">
            <a:avLst/>
          </a:prstGeom>
        </p:spPr>
      </p:pic>
      <p:pic>
        <p:nvPicPr>
          <p:cNvPr id="250" name="Picture 249"/>
          <p:cNvPicPr>
            <a:picLocks noChangeAspect="1"/>
          </p:cNvPicPr>
          <p:nvPr/>
        </p:nvPicPr>
        <p:blipFill rotWithShape="1">
          <a:blip r:embed="rId18" cstate="print">
            <a:extLst>
              <a:ext uri="{BEBA8EAE-BF5A-486C-A8C5-ECC9F3942E4B}">
                <a14:imgProps xmlns:a14="http://schemas.microsoft.com/office/drawing/2010/main">
                  <a14:imgLayer r:embed="rId19">
                    <a14:imgEffect>
                      <a14:sharpenSoften amount="25000"/>
                    </a14:imgEffect>
                    <a14:imgEffect>
                      <a14:colorTemperature colorTemp="7200"/>
                    </a14:imgEffect>
                    <a14:imgEffect>
                      <a14:saturation sat="200000"/>
                    </a14:imgEffect>
                    <a14:imgEffect>
                      <a14:brightnessContrast contrast="40000"/>
                    </a14:imgEffect>
                  </a14:imgLayer>
                </a14:imgProps>
              </a:ext>
              <a:ext uri="{28A0092B-C50C-407E-A947-70E740481C1C}">
                <a14:useLocalDpi xmlns:a14="http://schemas.microsoft.com/office/drawing/2010/main" val="0"/>
              </a:ext>
            </a:extLst>
          </a:blip>
          <a:srcRect t="11031" r="4720" b="26061"/>
          <a:stretch/>
        </p:blipFill>
        <p:spPr>
          <a:xfrm>
            <a:off x="13269272" y="757473"/>
            <a:ext cx="1438102" cy="1438102"/>
          </a:xfrm>
          <a:prstGeom prst="ellipse">
            <a:avLst/>
          </a:prstGeom>
        </p:spPr>
      </p:pic>
      <p:sp>
        <p:nvSpPr>
          <p:cNvPr id="245" name="Oval 244"/>
          <p:cNvSpPr/>
          <p:nvPr/>
        </p:nvSpPr>
        <p:spPr>
          <a:xfrm>
            <a:off x="13268753"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 name="Oval 34"/>
          <p:cNvSpPr/>
          <p:nvPr/>
        </p:nvSpPr>
        <p:spPr>
          <a:xfrm>
            <a:off x="3369253" y="75536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1" name="Rounded Rectangle 250"/>
          <p:cNvSpPr/>
          <p:nvPr/>
        </p:nvSpPr>
        <p:spPr>
          <a:xfrm>
            <a:off x="-2015121"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2" name="Rounded Rectangle 251"/>
          <p:cNvSpPr/>
          <p:nvPr/>
        </p:nvSpPr>
        <p:spPr>
          <a:xfrm>
            <a:off x="-1937653"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3" name="Oval 252"/>
          <p:cNvSpPr/>
          <p:nvPr/>
        </p:nvSpPr>
        <p:spPr>
          <a:xfrm>
            <a:off x="-1655365"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4" name="Flowchart: Terminator 253"/>
          <p:cNvSpPr/>
          <p:nvPr/>
        </p:nvSpPr>
        <p:spPr>
          <a:xfrm>
            <a:off x="-1410573"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5" name="Flowchart: Terminator 254"/>
          <p:cNvSpPr/>
          <p:nvPr/>
        </p:nvSpPr>
        <p:spPr>
          <a:xfrm>
            <a:off x="-1827987"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7" name="TextBox 256"/>
          <p:cNvSpPr txBox="1"/>
          <p:nvPr/>
        </p:nvSpPr>
        <p:spPr>
          <a:xfrm>
            <a:off x="-1721158"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8</a:t>
            </a:r>
            <a:endParaRPr lang="fr-FR" sz="2400" b="1" i="1" dirty="0">
              <a:latin typeface="Verdana" panose="020B0604030504040204" pitchFamily="34" charset="0"/>
              <a:ea typeface="Verdana" panose="020B0604030504040204" pitchFamily="34" charset="0"/>
            </a:endParaRPr>
          </a:p>
        </p:txBody>
      </p:sp>
      <p:sp>
        <p:nvSpPr>
          <p:cNvPr id="258" name="Oval 257"/>
          <p:cNvSpPr/>
          <p:nvPr/>
        </p:nvSpPr>
        <p:spPr>
          <a:xfrm>
            <a:off x="-405234"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9" name="Picture 25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1189" y="2702880"/>
            <a:ext cx="327154" cy="327154"/>
          </a:xfrm>
          <a:prstGeom prst="rect">
            <a:avLst/>
          </a:prstGeom>
        </p:spPr>
      </p:pic>
      <p:pic>
        <p:nvPicPr>
          <p:cNvPr id="260" name="Picture 259"/>
          <p:cNvPicPr>
            <a:picLocks noChangeAspect="1"/>
          </p:cNvPicPr>
          <p:nvPr/>
        </p:nvPicPr>
        <p:blipFill>
          <a:blip r:embed="rId5"/>
          <a:stretch>
            <a:fillRect/>
          </a:stretch>
        </p:blipFill>
        <p:spPr>
          <a:xfrm>
            <a:off x="-1314025" y="254440"/>
            <a:ext cx="305053" cy="304387"/>
          </a:xfrm>
          <a:prstGeom prst="rect">
            <a:avLst/>
          </a:prstGeom>
        </p:spPr>
      </p:pic>
      <p:pic>
        <p:nvPicPr>
          <p:cNvPr id="261" name="Picture 260"/>
          <p:cNvPicPr>
            <a:picLocks noChangeAspect="1"/>
          </p:cNvPicPr>
          <p:nvPr/>
        </p:nvPicPr>
        <p:blipFill>
          <a:blip r:embed="rId5"/>
          <a:stretch>
            <a:fillRect/>
          </a:stretch>
        </p:blipFill>
        <p:spPr>
          <a:xfrm>
            <a:off x="-1012758" y="254440"/>
            <a:ext cx="305053" cy="304387"/>
          </a:xfrm>
          <a:prstGeom prst="rect">
            <a:avLst/>
          </a:prstGeom>
        </p:spPr>
      </p:pic>
      <p:pic>
        <p:nvPicPr>
          <p:cNvPr id="262" name="Picture 261"/>
          <p:cNvPicPr>
            <a:picLocks noChangeAspect="1"/>
          </p:cNvPicPr>
          <p:nvPr/>
        </p:nvPicPr>
        <p:blipFill>
          <a:blip r:embed="rId5"/>
          <a:stretch>
            <a:fillRect/>
          </a:stretch>
        </p:blipFill>
        <p:spPr>
          <a:xfrm>
            <a:off x="-707705" y="254440"/>
            <a:ext cx="305053" cy="304387"/>
          </a:xfrm>
          <a:prstGeom prst="rect">
            <a:avLst/>
          </a:prstGeom>
        </p:spPr>
      </p:pic>
      <p:pic>
        <p:nvPicPr>
          <p:cNvPr id="273" name="Picture 272"/>
          <p:cNvPicPr>
            <a:picLocks noChangeAspect="1"/>
          </p:cNvPicPr>
          <p:nvPr/>
        </p:nvPicPr>
        <p:blipFill rotWithShape="1">
          <a:blip r:embed="rId20" cstate="print">
            <a:extLst>
              <a:ext uri="{BEBA8EAE-BF5A-486C-A8C5-ECC9F3942E4B}">
                <a14:imgProps xmlns:a14="http://schemas.microsoft.com/office/drawing/2010/main">
                  <a14:imgLayer r:embed="rId21">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2666" b="26061"/>
          <a:stretch/>
        </p:blipFill>
        <p:spPr>
          <a:xfrm>
            <a:off x="-1591229" y="760738"/>
            <a:ext cx="1438102" cy="1434655"/>
          </a:xfrm>
          <a:prstGeom prst="ellipse">
            <a:avLst/>
          </a:prstGeom>
        </p:spPr>
      </p:pic>
      <p:sp>
        <p:nvSpPr>
          <p:cNvPr id="264" name="Oval 263"/>
          <p:cNvSpPr/>
          <p:nvPr/>
        </p:nvSpPr>
        <p:spPr>
          <a:xfrm>
            <a:off x="-1590479"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4" name="Rounded Rectangle 273"/>
          <p:cNvSpPr/>
          <p:nvPr/>
        </p:nvSpPr>
        <p:spPr>
          <a:xfrm>
            <a:off x="12844111" y="3481648"/>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5" name="Rounded Rectangle 274"/>
          <p:cNvSpPr/>
          <p:nvPr/>
        </p:nvSpPr>
        <p:spPr>
          <a:xfrm>
            <a:off x="12921579" y="354755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6" name="Oval 275"/>
          <p:cNvSpPr/>
          <p:nvPr/>
        </p:nvSpPr>
        <p:spPr>
          <a:xfrm>
            <a:off x="13203867" y="3940374"/>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7" name="Flowchart: Terminator 276"/>
          <p:cNvSpPr/>
          <p:nvPr/>
        </p:nvSpPr>
        <p:spPr>
          <a:xfrm>
            <a:off x="13448659" y="348159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8" name="Flowchart: Terminator 277"/>
          <p:cNvSpPr/>
          <p:nvPr/>
        </p:nvSpPr>
        <p:spPr>
          <a:xfrm>
            <a:off x="13031245" y="588818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1" name="Oval 280"/>
          <p:cNvSpPr/>
          <p:nvPr/>
        </p:nvSpPr>
        <p:spPr>
          <a:xfrm>
            <a:off x="14453998" y="588419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2" name="Picture 28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528043" y="5955892"/>
            <a:ext cx="327154" cy="327154"/>
          </a:xfrm>
          <a:prstGeom prst="rect">
            <a:avLst/>
          </a:prstGeom>
        </p:spPr>
      </p:pic>
      <p:pic>
        <p:nvPicPr>
          <p:cNvPr id="284" name="Picture 283"/>
          <p:cNvPicPr>
            <a:picLocks noChangeAspect="1"/>
          </p:cNvPicPr>
          <p:nvPr/>
        </p:nvPicPr>
        <p:blipFill>
          <a:blip r:embed="rId5"/>
          <a:stretch>
            <a:fillRect/>
          </a:stretch>
        </p:blipFill>
        <p:spPr>
          <a:xfrm>
            <a:off x="13693947" y="3507452"/>
            <a:ext cx="305053" cy="304387"/>
          </a:xfrm>
          <a:prstGeom prst="rect">
            <a:avLst/>
          </a:prstGeom>
        </p:spPr>
      </p:pic>
      <p:pic>
        <p:nvPicPr>
          <p:cNvPr id="285" name="Picture 284"/>
          <p:cNvPicPr>
            <a:picLocks noChangeAspect="1"/>
          </p:cNvPicPr>
          <p:nvPr/>
        </p:nvPicPr>
        <p:blipFill>
          <a:blip r:embed="rId5"/>
          <a:stretch>
            <a:fillRect/>
          </a:stretch>
        </p:blipFill>
        <p:spPr>
          <a:xfrm>
            <a:off x="13999000" y="3507452"/>
            <a:ext cx="305053" cy="304387"/>
          </a:xfrm>
          <a:prstGeom prst="rect">
            <a:avLst/>
          </a:prstGeom>
        </p:spPr>
      </p:pic>
      <p:pic>
        <p:nvPicPr>
          <p:cNvPr id="292" name="Picture 291"/>
          <p:cNvPicPr>
            <a:picLocks noChangeAspect="1"/>
          </p:cNvPicPr>
          <p:nvPr/>
        </p:nvPicPr>
        <p:blipFill rotWithShape="1">
          <a:blip r:embed="rId22" cstate="print">
            <a:extLst>
              <a:ext uri="{BEBA8EAE-BF5A-486C-A8C5-ECC9F3942E4B}">
                <a14:imgProps xmlns:a14="http://schemas.microsoft.com/office/drawing/2010/main">
                  <a14:imgLayer r:embed="rId23">
                    <a14:imgEffect>
                      <a14:sharpenSoften amount="25000"/>
                    </a14:imgEffect>
                    <a14:imgEffect>
                      <a14:saturation sat="200000"/>
                    </a14:imgEffect>
                  </a14:imgLayer>
                </a14:imgProps>
              </a:ext>
              <a:ext uri="{28A0092B-C50C-407E-A947-70E740481C1C}">
                <a14:useLocalDpi xmlns:a14="http://schemas.microsoft.com/office/drawing/2010/main" val="0"/>
              </a:ext>
            </a:extLst>
          </a:blip>
          <a:srcRect t="20660" r="11289" b="15488"/>
          <a:stretch/>
        </p:blipFill>
        <p:spPr>
          <a:xfrm>
            <a:off x="13268753" y="4014374"/>
            <a:ext cx="1438102" cy="1438102"/>
          </a:xfrm>
          <a:prstGeom prst="ellipse">
            <a:avLst/>
          </a:prstGeom>
        </p:spPr>
      </p:pic>
      <p:sp>
        <p:nvSpPr>
          <p:cNvPr id="291" name="Oval 290"/>
          <p:cNvSpPr/>
          <p:nvPr/>
        </p:nvSpPr>
        <p:spPr>
          <a:xfrm>
            <a:off x="13268753" y="400837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3" name="Picture 292"/>
          <p:cNvPicPr>
            <a:picLocks noChangeAspect="1"/>
          </p:cNvPicPr>
          <p:nvPr/>
        </p:nvPicPr>
        <p:blipFill rotWithShape="1">
          <a:blip r:embed="rId24" cstate="print">
            <a:extLst>
              <a:ext uri="{BEBA8EAE-BF5A-486C-A8C5-ECC9F3942E4B}">
                <a14:imgProps xmlns:a14="http://schemas.microsoft.com/office/drawing/2010/main">
                  <a14:imgLayer r:embed="rId25">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4062" b="29272"/>
          <a:stretch/>
        </p:blipFill>
        <p:spPr>
          <a:xfrm>
            <a:off x="8323239" y="4085344"/>
            <a:ext cx="1441640" cy="1439060"/>
          </a:xfrm>
          <a:prstGeom prst="ellipse">
            <a:avLst/>
          </a:prstGeom>
        </p:spPr>
      </p:pic>
      <p:sp>
        <p:nvSpPr>
          <p:cNvPr id="127" name="Oval 126"/>
          <p:cNvSpPr/>
          <p:nvPr/>
        </p:nvSpPr>
        <p:spPr>
          <a:xfrm>
            <a:off x="832378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4" name="Picture 293"/>
          <p:cNvPicPr>
            <a:picLocks noChangeAspect="1"/>
          </p:cNvPicPr>
          <p:nvPr/>
        </p:nvPicPr>
        <p:blipFill rotWithShape="1">
          <a:blip r:embed="rId26" cstate="print">
            <a:extLst>
              <a:ext uri="{BEBA8EAE-BF5A-486C-A8C5-ECC9F3942E4B}">
                <a14:imgProps xmlns:a14="http://schemas.microsoft.com/office/drawing/2010/main">
                  <a14:imgLayer r:embed="rId27">
                    <a14:imgEffect>
                      <a14:sharpenSoften amount="25000"/>
                    </a14:imgEffect>
                    <a14:imgEffect>
                      <a14:colorTemperature colorTemp="11200"/>
                    </a14:imgEffect>
                    <a14:imgEffect>
                      <a14:saturation sat="200000"/>
                    </a14:imgEffect>
                    <a14:imgEffect>
                      <a14:brightnessContrast bright="20000" contrast="40000"/>
                    </a14:imgEffect>
                  </a14:imgLayer>
                </a14:imgProps>
              </a:ext>
              <a:ext uri="{28A0092B-C50C-407E-A947-70E740481C1C}">
                <a14:useLocalDpi xmlns:a14="http://schemas.microsoft.com/office/drawing/2010/main" val="0"/>
              </a:ext>
            </a:extLst>
          </a:blip>
          <a:srcRect t="15555" r="3383" b="15408"/>
          <a:stretch/>
        </p:blipFill>
        <p:spPr>
          <a:xfrm>
            <a:off x="3367649" y="4080557"/>
            <a:ext cx="1443158" cy="1448920"/>
          </a:xfrm>
          <a:prstGeom prst="ellipse">
            <a:avLst/>
          </a:prstGeom>
        </p:spPr>
      </p:pic>
      <p:pic>
        <p:nvPicPr>
          <p:cNvPr id="295" name="Picture 294"/>
          <p:cNvPicPr>
            <a:picLocks noChangeAspect="1"/>
          </p:cNvPicPr>
          <p:nvPr/>
        </p:nvPicPr>
        <p:blipFill rotWithShape="1">
          <a:blip r:embed="rId28" cstate="print">
            <a:extLst>
              <a:ext uri="{BEBA8EAE-BF5A-486C-A8C5-ECC9F3942E4B}">
                <a14:imgProps xmlns:a14="http://schemas.microsoft.com/office/drawing/2010/main">
                  <a14:imgLayer r:embed="rId29">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12815" t="6223" r="3926" b="12296"/>
          <a:stretch/>
        </p:blipFill>
        <p:spPr>
          <a:xfrm>
            <a:off x="854724" y="4098305"/>
            <a:ext cx="1439227" cy="1425771"/>
          </a:xfrm>
          <a:prstGeom prst="ellipse">
            <a:avLst/>
          </a:prstGeom>
        </p:spPr>
      </p:pic>
      <p:sp>
        <p:nvSpPr>
          <p:cNvPr id="136" name="Oval 135"/>
          <p:cNvSpPr/>
          <p:nvPr/>
        </p:nvSpPr>
        <p:spPr>
          <a:xfrm>
            <a:off x="3369253" y="40863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7" name="Oval 136"/>
          <p:cNvSpPr/>
          <p:nvPr/>
        </p:nvSpPr>
        <p:spPr>
          <a:xfrm>
            <a:off x="855025" y="409137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7" name="Rounded Rectangle 296"/>
          <p:cNvSpPr/>
          <p:nvPr/>
        </p:nvSpPr>
        <p:spPr>
          <a:xfrm>
            <a:off x="10389170" y="3573014"/>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8" name="Rounded Rectangle 297"/>
          <p:cNvSpPr/>
          <p:nvPr/>
        </p:nvSpPr>
        <p:spPr>
          <a:xfrm>
            <a:off x="10466638" y="363892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9" name="Oval 298"/>
          <p:cNvSpPr/>
          <p:nvPr/>
        </p:nvSpPr>
        <p:spPr>
          <a:xfrm>
            <a:off x="10748926" y="4031740"/>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0" name="Flowchart: Terminator 299"/>
          <p:cNvSpPr/>
          <p:nvPr/>
        </p:nvSpPr>
        <p:spPr>
          <a:xfrm>
            <a:off x="10993718" y="357296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1" name="Flowchart: Terminator 300"/>
          <p:cNvSpPr/>
          <p:nvPr/>
        </p:nvSpPr>
        <p:spPr>
          <a:xfrm>
            <a:off x="10576304" y="597955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3" name="Oval 302"/>
          <p:cNvSpPr/>
          <p:nvPr/>
        </p:nvSpPr>
        <p:spPr>
          <a:xfrm>
            <a:off x="11999057" y="597556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5" name="Picture 304"/>
          <p:cNvPicPr>
            <a:picLocks noChangeAspect="1"/>
          </p:cNvPicPr>
          <p:nvPr/>
        </p:nvPicPr>
        <p:blipFill>
          <a:blip r:embed="rId4"/>
          <a:stretch>
            <a:fillRect/>
          </a:stretch>
        </p:blipFill>
        <p:spPr>
          <a:xfrm>
            <a:off x="11261109" y="3616575"/>
            <a:ext cx="273817" cy="271828"/>
          </a:xfrm>
          <a:prstGeom prst="rect">
            <a:avLst/>
          </a:prstGeom>
        </p:spPr>
      </p:pic>
      <p:pic>
        <p:nvPicPr>
          <p:cNvPr id="306" name="Picture 305"/>
          <p:cNvPicPr>
            <a:picLocks noChangeAspect="1"/>
          </p:cNvPicPr>
          <p:nvPr/>
        </p:nvPicPr>
        <p:blipFill>
          <a:blip r:embed="rId4"/>
          <a:stretch>
            <a:fillRect/>
          </a:stretch>
        </p:blipFill>
        <p:spPr>
          <a:xfrm>
            <a:off x="11558336" y="3616575"/>
            <a:ext cx="273817" cy="271828"/>
          </a:xfrm>
          <a:prstGeom prst="rect">
            <a:avLst/>
          </a:prstGeom>
        </p:spPr>
      </p:pic>
      <p:pic>
        <p:nvPicPr>
          <p:cNvPr id="315" name="Picture 314"/>
          <p:cNvPicPr>
            <a:picLocks noChangeAspect="1"/>
          </p:cNvPicPr>
          <p:nvPr/>
        </p:nvPicPr>
        <p:blipFill rotWithShape="1">
          <a:blip r:embed="rId30" cstate="print">
            <a:extLst>
              <a:ext uri="{BEBA8EAE-BF5A-486C-A8C5-ECC9F3942E4B}">
                <a14:imgProps xmlns:a14="http://schemas.microsoft.com/office/drawing/2010/main">
                  <a14:imgLayer r:embed="rId31">
                    <a14:imgEffect>
                      <a14:brightnessContrast bright="40000"/>
                    </a14:imgEffect>
                  </a14:imgLayer>
                </a14:imgProps>
              </a:ext>
              <a:ext uri="{28A0092B-C50C-407E-A947-70E740481C1C}">
                <a14:useLocalDpi xmlns:a14="http://schemas.microsoft.com/office/drawing/2010/main" val="0"/>
              </a:ext>
            </a:extLst>
          </a:blip>
          <a:srcRect l="7712" t="6815" r="7096" b="22074"/>
          <a:stretch/>
        </p:blipFill>
        <p:spPr>
          <a:xfrm>
            <a:off x="10820031" y="4099743"/>
            <a:ext cx="1426448" cy="1438102"/>
          </a:xfrm>
          <a:prstGeom prst="ellipse">
            <a:avLst/>
          </a:prstGeom>
        </p:spPr>
      </p:pic>
      <p:sp>
        <p:nvSpPr>
          <p:cNvPr id="314" name="Oval 313"/>
          <p:cNvSpPr/>
          <p:nvPr/>
        </p:nvSpPr>
        <p:spPr>
          <a:xfrm>
            <a:off x="10813812" y="4099743"/>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7" name="Flowchart: Terminator 316"/>
          <p:cNvSpPr/>
          <p:nvPr/>
        </p:nvSpPr>
        <p:spPr>
          <a:xfrm>
            <a:off x="5617112"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8" name="Picture 317"/>
          <p:cNvPicPr>
            <a:picLocks noChangeAspect="1"/>
          </p:cNvPicPr>
          <p:nvPr/>
        </p:nvPicPr>
        <p:blipFill>
          <a:blip r:embed="rId6"/>
          <a:stretch>
            <a:fillRect/>
          </a:stretch>
        </p:blipFill>
        <p:spPr>
          <a:xfrm>
            <a:off x="5926588" y="6025530"/>
            <a:ext cx="338236" cy="338234"/>
          </a:xfrm>
          <a:prstGeom prst="rect">
            <a:avLst/>
          </a:prstGeom>
        </p:spPr>
      </p:pic>
      <p:sp>
        <p:nvSpPr>
          <p:cNvPr id="319" name="TextBox 318"/>
          <p:cNvSpPr txBox="1"/>
          <p:nvPr/>
        </p:nvSpPr>
        <p:spPr>
          <a:xfrm>
            <a:off x="5455245" y="5994591"/>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3</a:t>
            </a:r>
            <a:endParaRPr lang="fr-FR" sz="2000" b="1" i="1" dirty="0">
              <a:latin typeface="Verdana" panose="020B0604030504040204" pitchFamily="34" charset="0"/>
              <a:ea typeface="Verdana" panose="020B0604030504040204" pitchFamily="34" charset="0"/>
            </a:endParaRPr>
          </a:p>
        </p:txBody>
      </p:sp>
      <p:sp>
        <p:nvSpPr>
          <p:cNvPr id="320" name="Oval 319"/>
          <p:cNvSpPr/>
          <p:nvPr/>
        </p:nvSpPr>
        <p:spPr>
          <a:xfrm>
            <a:off x="7039865"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1" name="Picture 3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13910" y="6033817"/>
            <a:ext cx="327154" cy="327154"/>
          </a:xfrm>
          <a:prstGeom prst="rect">
            <a:avLst/>
          </a:prstGeom>
        </p:spPr>
      </p:pic>
      <p:sp>
        <p:nvSpPr>
          <p:cNvPr id="322" name="Multiply 321"/>
          <p:cNvSpPr/>
          <p:nvPr/>
        </p:nvSpPr>
        <p:spPr>
          <a:xfrm>
            <a:off x="6263785" y="6074757"/>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3" name="Picture 322"/>
          <p:cNvPicPr>
            <a:picLocks noChangeAspect="1"/>
          </p:cNvPicPr>
          <p:nvPr/>
        </p:nvPicPr>
        <p:blipFill>
          <a:blip r:embed="rId32"/>
          <a:stretch>
            <a:fillRect/>
          </a:stretch>
        </p:blipFill>
        <p:spPr>
          <a:xfrm>
            <a:off x="6498476" y="6010420"/>
            <a:ext cx="409777" cy="386495"/>
          </a:xfrm>
          <a:prstGeom prst="rect">
            <a:avLst/>
          </a:prstGeom>
        </p:spPr>
      </p:pic>
      <p:sp>
        <p:nvSpPr>
          <p:cNvPr id="265" name="Oval 264"/>
          <p:cNvSpPr/>
          <p:nvPr/>
        </p:nvSpPr>
        <p:spPr>
          <a:xfrm>
            <a:off x="618786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5</a:t>
            </a:r>
            <a:endParaRPr lang="fr-FR" sz="2800" b="1" dirty="0">
              <a:solidFill>
                <a:schemeClr val="tx1"/>
              </a:solidFill>
            </a:endParaRPr>
          </a:p>
        </p:txBody>
      </p:sp>
      <p:sp>
        <p:nvSpPr>
          <p:cNvPr id="266" name="Oval 265"/>
          <p:cNvSpPr/>
          <p:nvPr/>
        </p:nvSpPr>
        <p:spPr>
          <a:xfrm>
            <a:off x="867427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24</a:t>
            </a:r>
            <a:endParaRPr lang="fr-FR" sz="2400" b="1" dirty="0">
              <a:solidFill>
                <a:schemeClr val="tx1"/>
              </a:solidFill>
            </a:endParaRPr>
          </a:p>
        </p:txBody>
      </p:sp>
      <p:sp>
        <p:nvSpPr>
          <p:cNvPr id="290" name="Oval 289"/>
          <p:cNvSpPr/>
          <p:nvPr/>
        </p:nvSpPr>
        <p:spPr>
          <a:xfrm>
            <a:off x="3710337"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5</a:t>
            </a:r>
            <a:endParaRPr lang="fr-FR" sz="2800" b="1" dirty="0">
              <a:solidFill>
                <a:schemeClr val="tx1"/>
              </a:solidFill>
            </a:endParaRPr>
          </a:p>
        </p:txBody>
      </p:sp>
      <p:sp>
        <p:nvSpPr>
          <p:cNvPr id="296" name="Oval 295"/>
          <p:cNvSpPr/>
          <p:nvPr/>
        </p:nvSpPr>
        <p:spPr>
          <a:xfrm>
            <a:off x="1151548"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309" name="Oval 308"/>
          <p:cNvSpPr/>
          <p:nvPr/>
        </p:nvSpPr>
        <p:spPr>
          <a:xfrm>
            <a:off x="6187864"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15</a:t>
            </a:r>
            <a:endParaRPr lang="fr-FR" sz="2400" b="1" dirty="0">
              <a:solidFill>
                <a:schemeClr val="tx1"/>
              </a:solidFill>
            </a:endParaRPr>
          </a:p>
        </p:txBody>
      </p:sp>
      <p:sp>
        <p:nvSpPr>
          <p:cNvPr id="316" name="Oval 315"/>
          <p:cNvSpPr/>
          <p:nvPr/>
        </p:nvSpPr>
        <p:spPr>
          <a:xfrm>
            <a:off x="8674274"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8</a:t>
            </a:r>
            <a:endParaRPr lang="fr-FR" sz="2800" b="1" dirty="0">
              <a:solidFill>
                <a:schemeClr val="tx1"/>
              </a:solidFill>
            </a:endParaRPr>
          </a:p>
        </p:txBody>
      </p:sp>
      <p:sp>
        <p:nvSpPr>
          <p:cNvPr id="324" name="Oval 323"/>
          <p:cNvSpPr/>
          <p:nvPr/>
        </p:nvSpPr>
        <p:spPr>
          <a:xfrm>
            <a:off x="3710337"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a:t>
            </a:r>
            <a:endParaRPr lang="fr-FR" sz="2400" b="1" dirty="0">
              <a:solidFill>
                <a:schemeClr val="tx1"/>
              </a:solidFill>
            </a:endParaRPr>
          </a:p>
        </p:txBody>
      </p:sp>
      <p:sp>
        <p:nvSpPr>
          <p:cNvPr id="325" name="Oval 324"/>
          <p:cNvSpPr/>
          <p:nvPr/>
        </p:nvSpPr>
        <p:spPr>
          <a:xfrm>
            <a:off x="1151548"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4</a:t>
            </a:r>
            <a:endParaRPr lang="fr-FR" sz="2800" b="1" dirty="0">
              <a:solidFill>
                <a:schemeClr val="tx1"/>
              </a:solidFill>
            </a:endParaRPr>
          </a:p>
        </p:txBody>
      </p:sp>
      <p:sp>
        <p:nvSpPr>
          <p:cNvPr id="326" name="Oval 325"/>
          <p:cNvSpPr/>
          <p:nvPr/>
        </p:nvSpPr>
        <p:spPr>
          <a:xfrm>
            <a:off x="-1148627"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13</a:t>
            </a:r>
            <a:endParaRPr lang="fr-FR" sz="2400" b="1" dirty="0">
              <a:solidFill>
                <a:schemeClr val="tx1"/>
              </a:solidFill>
            </a:endParaRPr>
          </a:p>
        </p:txBody>
      </p:sp>
      <p:sp>
        <p:nvSpPr>
          <p:cNvPr id="327" name="Oval 326"/>
          <p:cNvSpPr/>
          <p:nvPr/>
        </p:nvSpPr>
        <p:spPr>
          <a:xfrm>
            <a:off x="11138542"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12</a:t>
            </a:r>
            <a:endParaRPr lang="fr-FR" sz="2400" b="1" dirty="0">
              <a:solidFill>
                <a:schemeClr val="tx1"/>
              </a:solidFill>
            </a:endParaRPr>
          </a:p>
        </p:txBody>
      </p:sp>
      <p:sp>
        <p:nvSpPr>
          <p:cNvPr id="328" name="Oval 327"/>
          <p:cNvSpPr/>
          <p:nvPr/>
        </p:nvSpPr>
        <p:spPr>
          <a:xfrm>
            <a:off x="13624952"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1</a:t>
            </a:r>
            <a:endParaRPr lang="fr-FR" sz="2800" b="1" dirty="0">
              <a:solidFill>
                <a:schemeClr val="tx1"/>
              </a:solidFill>
            </a:endParaRPr>
          </a:p>
        </p:txBody>
      </p:sp>
      <p:sp>
        <p:nvSpPr>
          <p:cNvPr id="329" name="Oval 328"/>
          <p:cNvSpPr/>
          <p:nvPr/>
        </p:nvSpPr>
        <p:spPr>
          <a:xfrm>
            <a:off x="11138542"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3</a:t>
            </a:r>
            <a:endParaRPr lang="fr-FR" sz="2800" b="1" dirty="0">
              <a:solidFill>
                <a:schemeClr val="tx1"/>
              </a:solidFill>
            </a:endParaRPr>
          </a:p>
        </p:txBody>
      </p:sp>
      <p:sp>
        <p:nvSpPr>
          <p:cNvPr id="330" name="Oval 329"/>
          <p:cNvSpPr/>
          <p:nvPr/>
        </p:nvSpPr>
        <p:spPr>
          <a:xfrm>
            <a:off x="13624952"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3</a:t>
            </a:r>
            <a:endParaRPr lang="fr-FR" sz="2800" b="1" dirty="0">
              <a:solidFill>
                <a:schemeClr val="tx1"/>
              </a:solidFill>
            </a:endParaRPr>
          </a:p>
        </p:txBody>
      </p:sp>
      <p:sp>
        <p:nvSpPr>
          <p:cNvPr id="332" name="Rounded Rectangle 331"/>
          <p:cNvSpPr/>
          <p:nvPr/>
        </p:nvSpPr>
        <p:spPr>
          <a:xfrm>
            <a:off x="-2015121"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3" name="Rounded Rectangle 332"/>
          <p:cNvSpPr/>
          <p:nvPr/>
        </p:nvSpPr>
        <p:spPr>
          <a:xfrm>
            <a:off x="-1937653"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4" name="Oval 333"/>
          <p:cNvSpPr/>
          <p:nvPr/>
        </p:nvSpPr>
        <p:spPr>
          <a:xfrm>
            <a:off x="-1655365"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5" name="Flowchart: Terminator 334"/>
          <p:cNvSpPr/>
          <p:nvPr/>
        </p:nvSpPr>
        <p:spPr>
          <a:xfrm>
            <a:off x="-1410573"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6" name="Flowchart: Terminator 335"/>
          <p:cNvSpPr/>
          <p:nvPr/>
        </p:nvSpPr>
        <p:spPr>
          <a:xfrm>
            <a:off x="-1827987"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7" name="Picture 336"/>
          <p:cNvPicPr>
            <a:picLocks noChangeAspect="1"/>
          </p:cNvPicPr>
          <p:nvPr/>
        </p:nvPicPr>
        <p:blipFill>
          <a:blip r:embed="rId6"/>
          <a:stretch>
            <a:fillRect/>
          </a:stretch>
        </p:blipFill>
        <p:spPr>
          <a:xfrm>
            <a:off x="-1155854" y="6002041"/>
            <a:ext cx="385211" cy="385211"/>
          </a:xfrm>
          <a:prstGeom prst="rect">
            <a:avLst/>
          </a:prstGeom>
        </p:spPr>
      </p:pic>
      <p:sp>
        <p:nvSpPr>
          <p:cNvPr id="338" name="TextBox 337"/>
          <p:cNvSpPr txBox="1"/>
          <p:nvPr/>
        </p:nvSpPr>
        <p:spPr>
          <a:xfrm>
            <a:off x="-1721158"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sp>
        <p:nvSpPr>
          <p:cNvPr id="339" name="Oval 338"/>
          <p:cNvSpPr/>
          <p:nvPr/>
        </p:nvSpPr>
        <p:spPr>
          <a:xfrm>
            <a:off x="-405234"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40" name="Picture 33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1189" y="6033817"/>
            <a:ext cx="327154" cy="327154"/>
          </a:xfrm>
          <a:prstGeom prst="rect">
            <a:avLst/>
          </a:prstGeom>
        </p:spPr>
      </p:pic>
      <p:pic>
        <p:nvPicPr>
          <p:cNvPr id="342" name="Picture 341"/>
          <p:cNvPicPr>
            <a:picLocks noChangeAspect="1"/>
          </p:cNvPicPr>
          <p:nvPr/>
        </p:nvPicPr>
        <p:blipFill>
          <a:blip r:embed="rId5"/>
          <a:stretch>
            <a:fillRect/>
          </a:stretch>
        </p:blipFill>
        <p:spPr>
          <a:xfrm>
            <a:off x="-1148321" y="3585377"/>
            <a:ext cx="305053" cy="304387"/>
          </a:xfrm>
          <a:prstGeom prst="rect">
            <a:avLst/>
          </a:prstGeom>
        </p:spPr>
      </p:pic>
      <p:pic>
        <p:nvPicPr>
          <p:cNvPr id="343" name="Picture 342"/>
          <p:cNvPicPr>
            <a:picLocks noChangeAspect="1"/>
          </p:cNvPicPr>
          <p:nvPr/>
        </p:nvPicPr>
        <p:blipFill>
          <a:blip r:embed="rId5"/>
          <a:stretch>
            <a:fillRect/>
          </a:stretch>
        </p:blipFill>
        <p:spPr>
          <a:xfrm>
            <a:off x="-843268" y="3585377"/>
            <a:ext cx="305053" cy="304387"/>
          </a:xfrm>
          <a:prstGeom prst="rect">
            <a:avLst/>
          </a:prstGeom>
        </p:spPr>
      </p:pic>
      <p:pic>
        <p:nvPicPr>
          <p:cNvPr id="352" name="Picture 351"/>
          <p:cNvPicPr>
            <a:picLocks noChangeAspect="1"/>
          </p:cNvPicPr>
          <p:nvPr/>
        </p:nvPicPr>
        <p:blipFill rotWithShape="1">
          <a:blip r:embed="rId33" cstate="print">
            <a:extLst>
              <a:ext uri="{BEBA8EAE-BF5A-486C-A8C5-ECC9F3942E4B}">
                <a14:imgProps xmlns:a14="http://schemas.microsoft.com/office/drawing/2010/main">
                  <a14:imgLayer r:embed="rId34">
                    <a14:imgEffect>
                      <a14:colorTemperature colorTemp="11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8864" t="30816" b="15408"/>
          <a:stretch/>
        </p:blipFill>
        <p:spPr>
          <a:xfrm>
            <a:off x="-1588739" y="4083259"/>
            <a:ext cx="1438102" cy="1446234"/>
          </a:xfrm>
          <a:prstGeom prst="ellipse">
            <a:avLst/>
          </a:prstGeom>
        </p:spPr>
      </p:pic>
      <p:sp>
        <p:nvSpPr>
          <p:cNvPr id="353" name="Oval 352"/>
          <p:cNvSpPr/>
          <p:nvPr/>
        </p:nvSpPr>
        <p:spPr>
          <a:xfrm>
            <a:off x="-1239985"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3</a:t>
            </a:r>
            <a:endParaRPr lang="fr-FR" sz="2800" b="1" dirty="0">
              <a:solidFill>
                <a:schemeClr val="tx1"/>
              </a:solidFill>
            </a:endParaRPr>
          </a:p>
        </p:txBody>
      </p:sp>
      <p:sp>
        <p:nvSpPr>
          <p:cNvPr id="351" name="Oval 350"/>
          <p:cNvSpPr/>
          <p:nvPr/>
        </p:nvSpPr>
        <p:spPr>
          <a:xfrm>
            <a:off x="-1590479"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70" name="Picture 369"/>
          <p:cNvPicPr>
            <a:picLocks noChangeAspect="1"/>
          </p:cNvPicPr>
          <p:nvPr/>
        </p:nvPicPr>
        <p:blipFill>
          <a:blip r:embed="rId35"/>
          <a:stretch>
            <a:fillRect/>
          </a:stretch>
        </p:blipFill>
        <p:spPr>
          <a:xfrm>
            <a:off x="10702120" y="6070782"/>
            <a:ext cx="365792" cy="286537"/>
          </a:xfrm>
          <a:prstGeom prst="rect">
            <a:avLst/>
          </a:prstGeom>
        </p:spPr>
      </p:pic>
      <p:sp>
        <p:nvSpPr>
          <p:cNvPr id="371" name="TextBox 370"/>
          <p:cNvSpPr txBox="1"/>
          <p:nvPr/>
        </p:nvSpPr>
        <p:spPr>
          <a:xfrm>
            <a:off x="10887051" y="5976675"/>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372" name="Picture 371"/>
          <p:cNvPicPr>
            <a:picLocks noChangeAspect="1"/>
          </p:cNvPicPr>
          <p:nvPr/>
        </p:nvPicPr>
        <p:blipFill rotWithShape="1">
          <a:blip r:embed="rId3"/>
          <a:srcRect l="10818" t="1291"/>
          <a:stretch/>
        </p:blipFill>
        <p:spPr>
          <a:xfrm>
            <a:off x="11442487" y="6051912"/>
            <a:ext cx="325121" cy="324278"/>
          </a:xfrm>
          <a:prstGeom prst="ellipse">
            <a:avLst/>
          </a:prstGeom>
        </p:spPr>
      </p:pic>
      <p:sp>
        <p:nvSpPr>
          <p:cNvPr id="374" name="TextBox 373"/>
          <p:cNvSpPr txBox="1"/>
          <p:nvPr/>
        </p:nvSpPr>
        <p:spPr>
          <a:xfrm>
            <a:off x="2975026" y="5994591"/>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2</a:t>
            </a:r>
            <a:endParaRPr lang="fr-FR" sz="2000" b="1" i="1" dirty="0">
              <a:latin typeface="Verdana" panose="020B0604030504040204" pitchFamily="34" charset="0"/>
              <a:ea typeface="Verdana" panose="020B0604030504040204" pitchFamily="34" charset="0"/>
            </a:endParaRPr>
          </a:p>
        </p:txBody>
      </p:sp>
      <p:sp>
        <p:nvSpPr>
          <p:cNvPr id="375" name="Multiply 374"/>
          <p:cNvSpPr/>
          <p:nvPr/>
        </p:nvSpPr>
        <p:spPr>
          <a:xfrm>
            <a:off x="3774817" y="6074757"/>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77" name="Picture 376"/>
          <p:cNvPicPr>
            <a:picLocks noChangeAspect="1"/>
          </p:cNvPicPr>
          <p:nvPr/>
        </p:nvPicPr>
        <p:blipFill rotWithShape="1">
          <a:blip r:embed="rId3"/>
          <a:srcRect l="10818" t="1291"/>
          <a:stretch/>
        </p:blipFill>
        <p:spPr>
          <a:xfrm>
            <a:off x="3456459" y="6050515"/>
            <a:ext cx="299509" cy="298732"/>
          </a:xfrm>
          <a:prstGeom prst="ellipse">
            <a:avLst/>
          </a:prstGeom>
        </p:spPr>
      </p:pic>
      <p:sp>
        <p:nvSpPr>
          <p:cNvPr id="379" name="Oval 378"/>
          <p:cNvSpPr/>
          <p:nvPr/>
        </p:nvSpPr>
        <p:spPr>
          <a:xfrm>
            <a:off x="5078011" y="-336494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78" name="Picture 12" descr="Isolated bat wing tattoo Royalty Free Vector Image"/>
          <p:cNvPicPr>
            <a:picLocks noChangeAspect="1" noChangeArrowheads="1"/>
          </p:cNvPicPr>
          <p:nvPr/>
        </p:nvPicPr>
        <p:blipFill rotWithShape="1">
          <a:blip r:embed="rId36" cstate="print">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5077854" y="-3272946"/>
            <a:ext cx="467178" cy="28043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8"/>
          <a:stretch>
            <a:fillRect/>
          </a:stretch>
        </p:blipFill>
        <p:spPr>
          <a:xfrm>
            <a:off x="4047044" y="6021876"/>
            <a:ext cx="365376" cy="365376"/>
          </a:xfrm>
          <a:prstGeom prst="rect">
            <a:avLst/>
          </a:prstGeom>
        </p:spPr>
      </p:pic>
      <p:pic>
        <p:nvPicPr>
          <p:cNvPr id="381" name="Picture 380"/>
          <p:cNvPicPr>
            <a:picLocks noChangeAspect="1"/>
          </p:cNvPicPr>
          <p:nvPr/>
        </p:nvPicPr>
        <p:blipFill>
          <a:blip r:embed="rId6"/>
          <a:stretch>
            <a:fillRect/>
          </a:stretch>
        </p:blipFill>
        <p:spPr>
          <a:xfrm>
            <a:off x="8396134" y="2694292"/>
            <a:ext cx="338236" cy="338234"/>
          </a:xfrm>
          <a:prstGeom prst="rect">
            <a:avLst/>
          </a:prstGeom>
        </p:spPr>
      </p:pic>
      <p:sp>
        <p:nvSpPr>
          <p:cNvPr id="382" name="TextBox 381"/>
          <p:cNvSpPr txBox="1"/>
          <p:nvPr/>
        </p:nvSpPr>
        <p:spPr>
          <a:xfrm>
            <a:off x="7939856" y="2663353"/>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4</a:t>
            </a:r>
            <a:endParaRPr lang="fr-FR" sz="2000" b="1" i="1" dirty="0">
              <a:latin typeface="Verdana" panose="020B0604030504040204" pitchFamily="34" charset="0"/>
              <a:ea typeface="Verdana" panose="020B0604030504040204" pitchFamily="34" charset="0"/>
            </a:endParaRPr>
          </a:p>
        </p:txBody>
      </p:sp>
      <p:sp>
        <p:nvSpPr>
          <p:cNvPr id="383" name="Multiply 382"/>
          <p:cNvSpPr/>
          <p:nvPr/>
        </p:nvSpPr>
        <p:spPr>
          <a:xfrm>
            <a:off x="8728689" y="2743519"/>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5" name="Oval 384"/>
          <p:cNvSpPr/>
          <p:nvPr/>
        </p:nvSpPr>
        <p:spPr>
          <a:xfrm>
            <a:off x="6407604" y="-342907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6" name="Picture 385" descr="Illustration Wings Tattoo Style Isolated On Stock Vector (Royalty Free)  1533319595 | Shutterstock"/>
          <p:cNvPicPr>
            <a:picLocks noChangeAspect="1" noChangeArrowheads="1"/>
          </p:cNvPicPr>
          <p:nvPr/>
        </p:nvPicPr>
        <p:blipFill rotWithShape="1">
          <a:blip r:embed="rId39" cstate="print">
            <a:extLst>
              <a:ext uri="{BEBA8EAE-BF5A-486C-A8C5-ECC9F3942E4B}">
                <a14:imgProps xmlns:a14="http://schemas.microsoft.com/office/drawing/2010/main">
                  <a14:imgLayer r:embed="rId40">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6420697" y="-3364948"/>
            <a:ext cx="418648" cy="35060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p:cNvPicPr>
            <a:picLocks noChangeAspect="1"/>
          </p:cNvPicPr>
          <p:nvPr/>
        </p:nvPicPr>
        <p:blipFill>
          <a:blip r:embed="rId41"/>
          <a:stretch>
            <a:fillRect/>
          </a:stretch>
        </p:blipFill>
        <p:spPr>
          <a:xfrm>
            <a:off x="8997179" y="2685934"/>
            <a:ext cx="363870" cy="368476"/>
          </a:xfrm>
          <a:prstGeom prst="rect">
            <a:avLst/>
          </a:prstGeom>
        </p:spPr>
      </p:pic>
      <p:sp>
        <p:nvSpPr>
          <p:cNvPr id="387" name="TextBox 386"/>
          <p:cNvSpPr txBox="1"/>
          <p:nvPr/>
        </p:nvSpPr>
        <p:spPr>
          <a:xfrm>
            <a:off x="3702031" y="2636248"/>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pic>
        <p:nvPicPr>
          <p:cNvPr id="388" name="Picture 4" descr="Eye Free Icon"/>
          <p:cNvPicPr>
            <a:picLocks noChangeAspect="1" noChangeArrowheads="1"/>
          </p:cNvPicPr>
          <p:nvPr/>
        </p:nvPicPr>
        <p:blipFill>
          <a:blip r:embed="rId42" cstate="print">
            <a:extLst>
              <a:ext uri="{28A0092B-C50C-407E-A947-70E740481C1C}">
                <a14:useLocalDpi xmlns:a14="http://schemas.microsoft.com/office/drawing/2010/main" val="0"/>
              </a:ext>
            </a:extLst>
          </a:blip>
          <a:srcRect/>
          <a:stretch>
            <a:fillRect/>
          </a:stretch>
        </p:blipFill>
        <p:spPr bwMode="auto">
          <a:xfrm>
            <a:off x="3420194" y="2605229"/>
            <a:ext cx="458002" cy="540386"/>
          </a:xfrm>
          <a:prstGeom prst="rect">
            <a:avLst/>
          </a:prstGeom>
          <a:noFill/>
          <a:extLst>
            <a:ext uri="{909E8E84-426E-40DD-AFC4-6F175D3DCCD1}">
              <a14:hiddenFill xmlns:a14="http://schemas.microsoft.com/office/drawing/2010/main">
                <a:solidFill>
                  <a:srgbClr val="FFFFFF"/>
                </a:solidFill>
              </a14:hiddenFill>
            </a:ext>
          </a:extLst>
        </p:spPr>
      </p:pic>
      <p:pic>
        <p:nvPicPr>
          <p:cNvPr id="389" name="Picture 388"/>
          <p:cNvPicPr>
            <a:picLocks noChangeAspect="1"/>
          </p:cNvPicPr>
          <p:nvPr/>
        </p:nvPicPr>
        <p:blipFill>
          <a:blip r:embed="rId35"/>
          <a:stretch>
            <a:fillRect/>
          </a:stretch>
        </p:blipFill>
        <p:spPr>
          <a:xfrm>
            <a:off x="8203953" y="6064684"/>
            <a:ext cx="365792" cy="286537"/>
          </a:xfrm>
          <a:prstGeom prst="rect">
            <a:avLst/>
          </a:prstGeom>
        </p:spPr>
      </p:pic>
      <p:pic>
        <p:nvPicPr>
          <p:cNvPr id="393" name="Picture 392"/>
          <p:cNvPicPr>
            <a:picLocks noChangeAspect="1"/>
          </p:cNvPicPr>
          <p:nvPr/>
        </p:nvPicPr>
        <p:blipFill>
          <a:blip r:embed="rId35"/>
          <a:stretch>
            <a:fillRect/>
          </a:stretch>
        </p:blipFill>
        <p:spPr>
          <a:xfrm>
            <a:off x="5737813" y="2726793"/>
            <a:ext cx="365792" cy="286537"/>
          </a:xfrm>
          <a:prstGeom prst="rect">
            <a:avLst/>
          </a:prstGeom>
        </p:spPr>
      </p:pic>
      <p:sp>
        <p:nvSpPr>
          <p:cNvPr id="394" name="TextBox 393"/>
          <p:cNvSpPr txBox="1"/>
          <p:nvPr/>
        </p:nvSpPr>
        <p:spPr>
          <a:xfrm>
            <a:off x="5922744" y="2632686"/>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395" name="Picture 394"/>
          <p:cNvPicPr>
            <a:picLocks noChangeAspect="1"/>
          </p:cNvPicPr>
          <p:nvPr/>
        </p:nvPicPr>
        <p:blipFill rotWithShape="1">
          <a:blip r:embed="rId3"/>
          <a:srcRect l="10818" t="1291"/>
          <a:stretch/>
        </p:blipFill>
        <p:spPr>
          <a:xfrm>
            <a:off x="6478180" y="2707923"/>
            <a:ext cx="325121" cy="324278"/>
          </a:xfrm>
          <a:prstGeom prst="ellipse">
            <a:avLst/>
          </a:prstGeom>
        </p:spPr>
      </p:pic>
      <p:pic>
        <p:nvPicPr>
          <p:cNvPr id="396" name="Picture 39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71128" y="6043977"/>
            <a:ext cx="327154" cy="327154"/>
          </a:xfrm>
          <a:prstGeom prst="rect">
            <a:avLst/>
          </a:prstGeom>
        </p:spPr>
      </p:pic>
      <p:sp>
        <p:nvSpPr>
          <p:cNvPr id="397" name="TextBox 396"/>
          <p:cNvSpPr txBox="1"/>
          <p:nvPr/>
        </p:nvSpPr>
        <p:spPr>
          <a:xfrm>
            <a:off x="13596853" y="5886673"/>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pic>
        <p:nvPicPr>
          <p:cNvPr id="398" name="Picture 4" descr="Eye Free Icon"/>
          <p:cNvPicPr>
            <a:picLocks noChangeAspect="1" noChangeArrowheads="1"/>
          </p:cNvPicPr>
          <p:nvPr/>
        </p:nvPicPr>
        <p:blipFill>
          <a:blip r:embed="rId42" cstate="print">
            <a:extLst>
              <a:ext uri="{28A0092B-C50C-407E-A947-70E740481C1C}">
                <a14:useLocalDpi xmlns:a14="http://schemas.microsoft.com/office/drawing/2010/main" val="0"/>
              </a:ext>
            </a:extLst>
          </a:blip>
          <a:srcRect/>
          <a:stretch>
            <a:fillRect/>
          </a:stretch>
        </p:blipFill>
        <p:spPr bwMode="auto">
          <a:xfrm>
            <a:off x="13315016" y="5855654"/>
            <a:ext cx="458002" cy="540386"/>
          </a:xfrm>
          <a:prstGeom prst="rect">
            <a:avLst/>
          </a:prstGeom>
          <a:noFill/>
          <a:extLst>
            <a:ext uri="{909E8E84-426E-40DD-AFC4-6F175D3DCCD1}">
              <a14:hiddenFill xmlns:a14="http://schemas.microsoft.com/office/drawing/2010/main">
                <a:solidFill>
                  <a:srgbClr val="FFFFFF"/>
                </a:solidFill>
              </a14:hiddenFill>
            </a:ext>
          </a:extLst>
        </p:spPr>
      </p:pic>
      <p:sp>
        <p:nvSpPr>
          <p:cNvPr id="302" name="Rectangle 301"/>
          <p:cNvSpPr/>
          <p:nvPr/>
        </p:nvSpPr>
        <p:spPr>
          <a:xfrm>
            <a:off x="6036522" y="-1508980"/>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14</a:t>
            </a:r>
            <a:endParaRPr lang="fr-FR" sz="2400" b="1" dirty="0">
              <a:solidFill>
                <a:schemeClr val="tx1"/>
              </a:solidFill>
            </a:endParaRPr>
          </a:p>
        </p:txBody>
      </p:sp>
      <p:pic>
        <p:nvPicPr>
          <p:cNvPr id="41" name="Picture 12" descr="Isolated bat wing tattoo Royalty Free Vector Image"/>
          <p:cNvPicPr>
            <a:picLocks noChangeAspect="1" noChangeArrowheads="1"/>
          </p:cNvPicPr>
          <p:nvPr/>
        </p:nvPicPr>
        <p:blipFill rotWithShape="1">
          <a:blip r:embed="rId43">
            <a:extLst>
              <a:ext uri="{BEBA8EAE-BF5A-486C-A8C5-ECC9F3942E4B}">
                <a14:imgProps xmlns:a14="http://schemas.microsoft.com/office/drawing/2010/main">
                  <a14:imgLayer r:embed="rId44">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187062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12" descr="Isolated bat wing tattoo Royalty Free Vector Image"/>
          <p:cNvPicPr>
            <a:picLocks noChangeAspect="1" noChangeArrowheads="1"/>
          </p:cNvPicPr>
          <p:nvPr/>
        </p:nvPicPr>
        <p:blipFill rotWithShape="1">
          <a:blip r:embed="rId43">
            <a:extLst>
              <a:ext uri="{BEBA8EAE-BF5A-486C-A8C5-ECC9F3942E4B}">
                <a14:imgProps xmlns:a14="http://schemas.microsoft.com/office/drawing/2010/main">
                  <a14:imgLayer r:embed="rId44">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185703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43" name="Oval 42"/>
          <p:cNvSpPr/>
          <p:nvPr/>
        </p:nvSpPr>
        <p:spPr>
          <a:xfrm>
            <a:off x="3783490" y="189917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Oval 43"/>
          <p:cNvSpPr/>
          <p:nvPr/>
        </p:nvSpPr>
        <p:spPr>
          <a:xfrm>
            <a:off x="3842740"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 name="Oval 54"/>
          <p:cNvSpPr/>
          <p:nvPr/>
        </p:nvSpPr>
        <p:spPr>
          <a:xfrm>
            <a:off x="1269262"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 name="Oval 55"/>
          <p:cNvSpPr/>
          <p:nvPr/>
        </p:nvSpPr>
        <p:spPr>
          <a:xfrm>
            <a:off x="1328512"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8" name="Picture 57"/>
          <p:cNvPicPr>
            <a:picLocks noChangeAspect="1"/>
          </p:cNvPicPr>
          <p:nvPr/>
        </p:nvPicPr>
        <p:blipFill>
          <a:blip r:embed="rId45" cstate="print">
            <a:extLst>
              <a:ext uri="{28A0092B-C50C-407E-A947-70E740481C1C}">
                <a14:useLocalDpi xmlns:a14="http://schemas.microsoft.com/office/drawing/2010/main" val="0"/>
              </a:ext>
            </a:extLst>
          </a:blip>
          <a:stretch>
            <a:fillRect/>
          </a:stretch>
        </p:blipFill>
        <p:spPr>
          <a:xfrm rot="1019687">
            <a:off x="1865742" y="1973251"/>
            <a:ext cx="623002" cy="463334"/>
          </a:xfrm>
          <a:prstGeom prst="rect">
            <a:avLst/>
          </a:prstGeom>
        </p:spPr>
      </p:pic>
      <p:pic>
        <p:nvPicPr>
          <p:cNvPr id="59" name="Picture 58"/>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rot="1019687" flipV="1">
            <a:off x="1822165" y="2310065"/>
            <a:ext cx="331524" cy="246558"/>
          </a:xfrm>
          <a:prstGeom prst="rect">
            <a:avLst/>
          </a:prstGeom>
        </p:spPr>
      </p:pic>
      <p:pic>
        <p:nvPicPr>
          <p:cNvPr id="60" name="Picture 59"/>
          <p:cNvPicPr>
            <a:picLocks noChangeAspect="1"/>
          </p:cNvPicPr>
          <p:nvPr/>
        </p:nvPicPr>
        <p:blipFill>
          <a:blip r:embed="rId45" cstate="print">
            <a:extLst>
              <a:ext uri="{28A0092B-C50C-407E-A947-70E740481C1C}">
                <a14:useLocalDpi xmlns:a14="http://schemas.microsoft.com/office/drawing/2010/main" val="0"/>
              </a:ext>
            </a:extLst>
          </a:blip>
          <a:stretch>
            <a:fillRect/>
          </a:stretch>
        </p:blipFill>
        <p:spPr>
          <a:xfrm rot="20700000" flipH="1">
            <a:off x="677583" y="1980412"/>
            <a:ext cx="621551" cy="462255"/>
          </a:xfrm>
          <a:prstGeom prst="rect">
            <a:avLst/>
          </a:prstGeom>
        </p:spPr>
      </p:pic>
      <p:pic>
        <p:nvPicPr>
          <p:cNvPr id="61" name="Picture 60"/>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rot="21242790" flipH="1" flipV="1">
            <a:off x="1024817" y="2322095"/>
            <a:ext cx="331181" cy="246303"/>
          </a:xfrm>
          <a:prstGeom prst="rect">
            <a:avLst/>
          </a:prstGeom>
        </p:spPr>
      </p:pic>
      <p:pic>
        <p:nvPicPr>
          <p:cNvPr id="8" name="Picture 8" descr="Illustration Wings Tattoo Style Isolated On Stock Vector (Royalty Free)  1533319595 | Shutterstock"/>
          <p:cNvPicPr>
            <a:picLocks noChangeAspect="1" noChangeArrowheads="1"/>
          </p:cNvPicPr>
          <p:nvPr/>
        </p:nvPicPr>
        <p:blipFill rotWithShape="1">
          <a:blip r:embed="rId47" cstate="print">
            <a:extLst>
              <a:ext uri="{BEBA8EAE-BF5A-486C-A8C5-ECC9F3942E4B}">
                <a14:imgProps xmlns:a14="http://schemas.microsoft.com/office/drawing/2010/main">
                  <a14:imgLayer r:embed="rId48">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Illustration Wings Tattoo Style Isolated On Stock Vector (Royalty Free)  1533319595 | Shutterstock"/>
          <p:cNvPicPr>
            <a:picLocks noChangeAspect="1" noChangeArrowheads="1"/>
          </p:cNvPicPr>
          <p:nvPr/>
        </p:nvPicPr>
        <p:blipFill rotWithShape="1">
          <a:blip r:embed="rId49" cstate="print">
            <a:extLst>
              <a:ext uri="{BEBA8EAE-BF5A-486C-A8C5-ECC9F3942E4B}">
                <a14:imgProps xmlns:a14="http://schemas.microsoft.com/office/drawing/2010/main">
                  <a14:imgLayer r:embed="rId50">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0" name="Oval 9"/>
          <p:cNvSpPr/>
          <p:nvPr/>
        </p:nvSpPr>
        <p:spPr>
          <a:xfrm>
            <a:off x="873801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Oval 10"/>
          <p:cNvSpPr/>
          <p:nvPr/>
        </p:nvSpPr>
        <p:spPr>
          <a:xfrm>
            <a:off x="879726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 name="Picture 27"/>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rot="19800000">
            <a:off x="5651556" y="1841564"/>
            <a:ext cx="846234" cy="687524"/>
          </a:xfrm>
          <a:prstGeom prst="rect">
            <a:avLst/>
          </a:prstGeom>
        </p:spPr>
      </p:pic>
      <p:pic>
        <p:nvPicPr>
          <p:cNvPr id="29" name="Picture 28"/>
          <p:cNvPicPr>
            <a:picLocks noChangeAspect="1"/>
          </p:cNvPicPr>
          <p:nvPr/>
        </p:nvPicPr>
        <p:blipFill>
          <a:blip r:embed="rId52" cstate="print">
            <a:extLst>
              <a:ext uri="{28A0092B-C50C-407E-A947-70E740481C1C}">
                <a14:useLocalDpi xmlns:a14="http://schemas.microsoft.com/office/drawing/2010/main" val="0"/>
              </a:ext>
            </a:extLst>
          </a:blip>
          <a:stretch>
            <a:fillRect/>
          </a:stretch>
        </p:blipFill>
        <p:spPr>
          <a:xfrm rot="1800000" flipH="1">
            <a:off x="6630751" y="1845047"/>
            <a:ext cx="845157" cy="686649"/>
          </a:xfrm>
          <a:prstGeom prst="rect">
            <a:avLst/>
          </a:prstGeom>
        </p:spPr>
      </p:pic>
      <p:sp>
        <p:nvSpPr>
          <p:cNvPr id="30" name="Oval 29"/>
          <p:cNvSpPr/>
          <p:nvPr/>
        </p:nvSpPr>
        <p:spPr>
          <a:xfrm>
            <a:off x="625160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 name="Oval 30"/>
          <p:cNvSpPr/>
          <p:nvPr/>
        </p:nvSpPr>
        <p:spPr>
          <a:xfrm>
            <a:off x="631085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0" name="Picture 229"/>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rot="19800000">
            <a:off x="10633497" y="1841564"/>
            <a:ext cx="846234" cy="687524"/>
          </a:xfrm>
          <a:prstGeom prst="rect">
            <a:avLst/>
          </a:prstGeom>
        </p:spPr>
      </p:pic>
      <p:pic>
        <p:nvPicPr>
          <p:cNvPr id="231" name="Picture 230"/>
          <p:cNvPicPr>
            <a:picLocks noChangeAspect="1"/>
          </p:cNvPicPr>
          <p:nvPr/>
        </p:nvPicPr>
        <p:blipFill>
          <a:blip r:embed="rId52" cstate="print">
            <a:extLst>
              <a:ext uri="{28A0092B-C50C-407E-A947-70E740481C1C}">
                <a14:useLocalDpi xmlns:a14="http://schemas.microsoft.com/office/drawing/2010/main" val="0"/>
              </a:ext>
            </a:extLst>
          </a:blip>
          <a:stretch>
            <a:fillRect/>
          </a:stretch>
        </p:blipFill>
        <p:spPr>
          <a:xfrm rot="1800000" flipH="1">
            <a:off x="11612692" y="1845047"/>
            <a:ext cx="845157" cy="686649"/>
          </a:xfrm>
          <a:prstGeom prst="rect">
            <a:avLst/>
          </a:prstGeom>
        </p:spPr>
      </p:pic>
      <p:sp>
        <p:nvSpPr>
          <p:cNvPr id="221" name="Oval 220"/>
          <p:cNvSpPr/>
          <p:nvPr/>
        </p:nvSpPr>
        <p:spPr>
          <a:xfrm>
            <a:off x="11228049" y="1900797"/>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2" name="Oval 221"/>
          <p:cNvSpPr/>
          <p:nvPr/>
        </p:nvSpPr>
        <p:spPr>
          <a:xfrm>
            <a:off x="11287299" y="196338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6" name="Picture 245"/>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rot="19800000">
            <a:off x="13082939" y="1841564"/>
            <a:ext cx="846234" cy="687524"/>
          </a:xfrm>
          <a:prstGeom prst="rect">
            <a:avLst/>
          </a:prstGeom>
        </p:spPr>
      </p:pic>
      <p:pic>
        <p:nvPicPr>
          <p:cNvPr id="247" name="Picture 246"/>
          <p:cNvPicPr>
            <a:picLocks noChangeAspect="1"/>
          </p:cNvPicPr>
          <p:nvPr/>
        </p:nvPicPr>
        <p:blipFill>
          <a:blip r:embed="rId52" cstate="print">
            <a:extLst>
              <a:ext uri="{28A0092B-C50C-407E-A947-70E740481C1C}">
                <a14:useLocalDpi xmlns:a14="http://schemas.microsoft.com/office/drawing/2010/main" val="0"/>
              </a:ext>
            </a:extLst>
          </a:blip>
          <a:stretch>
            <a:fillRect/>
          </a:stretch>
        </p:blipFill>
        <p:spPr>
          <a:xfrm rot="1800000" flipH="1">
            <a:off x="14062134" y="1845047"/>
            <a:ext cx="845157" cy="686649"/>
          </a:xfrm>
          <a:prstGeom prst="rect">
            <a:avLst/>
          </a:prstGeom>
        </p:spPr>
      </p:pic>
      <p:sp>
        <p:nvSpPr>
          <p:cNvPr id="248" name="Oval 247"/>
          <p:cNvSpPr/>
          <p:nvPr/>
        </p:nvSpPr>
        <p:spPr>
          <a:xfrm>
            <a:off x="13682990"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9" name="Oval 248"/>
          <p:cNvSpPr/>
          <p:nvPr/>
        </p:nvSpPr>
        <p:spPr>
          <a:xfrm>
            <a:off x="13742240"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2" name="Picture 12" descr="Isolated bat wing tattoo Royalty Free Vector Image"/>
          <p:cNvPicPr>
            <a:picLocks noChangeAspect="1" noChangeArrowheads="1"/>
          </p:cNvPicPr>
          <p:nvPr/>
        </p:nvPicPr>
        <p:blipFill rotWithShape="1">
          <a:blip r:embed="rId43">
            <a:extLst>
              <a:ext uri="{BEBA8EAE-BF5A-486C-A8C5-ECC9F3942E4B}">
                <a14:imgProps xmlns:a14="http://schemas.microsoft.com/office/drawing/2010/main">
                  <a14:imgLayer r:embed="rId44">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43" name="Picture 12" descr="Isolated bat wing tattoo Royalty Free Vector Image"/>
          <p:cNvPicPr>
            <a:picLocks noChangeAspect="1" noChangeArrowheads="1"/>
          </p:cNvPicPr>
          <p:nvPr/>
        </p:nvPicPr>
        <p:blipFill rotWithShape="1">
          <a:blip r:embed="rId43">
            <a:extLst>
              <a:ext uri="{BEBA8EAE-BF5A-486C-A8C5-ECC9F3942E4B}">
                <a14:imgProps xmlns:a14="http://schemas.microsoft.com/office/drawing/2010/main">
                  <a14:imgLayer r:embed="rId44">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44" name="Oval 143"/>
          <p:cNvSpPr/>
          <p:nvPr/>
        </p:nvSpPr>
        <p:spPr>
          <a:xfrm>
            <a:off x="3783490" y="523011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5" name="Oval 144"/>
          <p:cNvSpPr/>
          <p:nvPr/>
        </p:nvSpPr>
        <p:spPr>
          <a:xfrm>
            <a:off x="3842740"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8" name="Picture 8" descr="Illustration Wings Tattoo Style Isolated On Stock Vector (Royalty Free)  1533319595 | Shutterstock"/>
          <p:cNvPicPr>
            <a:picLocks noChangeAspect="1" noChangeArrowheads="1"/>
          </p:cNvPicPr>
          <p:nvPr/>
        </p:nvPicPr>
        <p:blipFill rotWithShape="1">
          <a:blip r:embed="rId47" cstate="print">
            <a:extLst>
              <a:ext uri="{BEBA8EAE-BF5A-486C-A8C5-ECC9F3942E4B}">
                <a14:imgProps xmlns:a14="http://schemas.microsoft.com/office/drawing/2010/main">
                  <a14:imgLayer r:embed="rId48">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513655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29" name="Picture 128" descr="Illustration Wings Tattoo Style Isolated On Stock Vector (Royalty Free)  1533319595 | Shutterstock"/>
          <p:cNvPicPr>
            <a:picLocks noChangeAspect="1" noChangeArrowheads="1"/>
          </p:cNvPicPr>
          <p:nvPr/>
        </p:nvPicPr>
        <p:blipFill rotWithShape="1">
          <a:blip r:embed="rId49" cstate="print">
            <a:extLst>
              <a:ext uri="{BEBA8EAE-BF5A-486C-A8C5-ECC9F3942E4B}">
                <a14:imgProps xmlns:a14="http://schemas.microsoft.com/office/drawing/2010/main">
                  <a14:imgLayer r:embed="rId50">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513655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30" name="Oval 129"/>
          <p:cNvSpPr/>
          <p:nvPr/>
        </p:nvSpPr>
        <p:spPr>
          <a:xfrm>
            <a:off x="873801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Oval 130"/>
          <p:cNvSpPr/>
          <p:nvPr/>
        </p:nvSpPr>
        <p:spPr>
          <a:xfrm>
            <a:off x="879726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8" name="Picture 137"/>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rot="19800000">
            <a:off x="5651556" y="5172501"/>
            <a:ext cx="846234" cy="687524"/>
          </a:xfrm>
          <a:prstGeom prst="rect">
            <a:avLst/>
          </a:prstGeom>
        </p:spPr>
      </p:pic>
      <p:pic>
        <p:nvPicPr>
          <p:cNvPr id="139" name="Picture 138"/>
          <p:cNvPicPr>
            <a:picLocks noChangeAspect="1"/>
          </p:cNvPicPr>
          <p:nvPr/>
        </p:nvPicPr>
        <p:blipFill>
          <a:blip r:embed="rId52" cstate="print">
            <a:extLst>
              <a:ext uri="{28A0092B-C50C-407E-A947-70E740481C1C}">
                <a14:useLocalDpi xmlns:a14="http://schemas.microsoft.com/office/drawing/2010/main" val="0"/>
              </a:ext>
            </a:extLst>
          </a:blip>
          <a:stretch>
            <a:fillRect/>
          </a:stretch>
        </p:blipFill>
        <p:spPr>
          <a:xfrm rot="1800000" flipH="1">
            <a:off x="6630751" y="5175984"/>
            <a:ext cx="845157" cy="686649"/>
          </a:xfrm>
          <a:prstGeom prst="rect">
            <a:avLst/>
          </a:prstGeom>
        </p:spPr>
      </p:pic>
      <p:sp>
        <p:nvSpPr>
          <p:cNvPr id="140" name="Oval 139"/>
          <p:cNvSpPr/>
          <p:nvPr/>
        </p:nvSpPr>
        <p:spPr>
          <a:xfrm>
            <a:off x="625160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1" name="Oval 140"/>
          <p:cNvSpPr/>
          <p:nvPr/>
        </p:nvSpPr>
        <p:spPr>
          <a:xfrm>
            <a:off x="631085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6" name="Picture 285"/>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rot="19800000">
            <a:off x="13082939" y="5094576"/>
            <a:ext cx="846234" cy="687524"/>
          </a:xfrm>
          <a:prstGeom prst="rect">
            <a:avLst/>
          </a:prstGeom>
        </p:spPr>
      </p:pic>
      <p:pic>
        <p:nvPicPr>
          <p:cNvPr id="287" name="Picture 286"/>
          <p:cNvPicPr>
            <a:picLocks noChangeAspect="1"/>
          </p:cNvPicPr>
          <p:nvPr/>
        </p:nvPicPr>
        <p:blipFill>
          <a:blip r:embed="rId52" cstate="print">
            <a:extLst>
              <a:ext uri="{28A0092B-C50C-407E-A947-70E740481C1C}">
                <a14:useLocalDpi xmlns:a14="http://schemas.microsoft.com/office/drawing/2010/main" val="0"/>
              </a:ext>
            </a:extLst>
          </a:blip>
          <a:stretch>
            <a:fillRect/>
          </a:stretch>
        </p:blipFill>
        <p:spPr>
          <a:xfrm rot="1800000" flipH="1">
            <a:off x="14062134" y="5098059"/>
            <a:ext cx="845157" cy="686649"/>
          </a:xfrm>
          <a:prstGeom prst="rect">
            <a:avLst/>
          </a:prstGeom>
        </p:spPr>
      </p:pic>
      <p:sp>
        <p:nvSpPr>
          <p:cNvPr id="288" name="Oval 287"/>
          <p:cNvSpPr/>
          <p:nvPr/>
        </p:nvSpPr>
        <p:spPr>
          <a:xfrm>
            <a:off x="13682990" y="5152185"/>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9" name="Oval 288"/>
          <p:cNvSpPr/>
          <p:nvPr/>
        </p:nvSpPr>
        <p:spPr>
          <a:xfrm>
            <a:off x="13742240" y="521477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0" name="Picture 309"/>
          <p:cNvPicPr>
            <a:picLocks noChangeAspect="1"/>
          </p:cNvPicPr>
          <p:nvPr/>
        </p:nvPicPr>
        <p:blipFill>
          <a:blip r:embed="rId51" cstate="print">
            <a:extLst>
              <a:ext uri="{28A0092B-C50C-407E-A947-70E740481C1C}">
                <a14:useLocalDpi xmlns:a14="http://schemas.microsoft.com/office/drawing/2010/main" val="0"/>
              </a:ext>
            </a:extLst>
          </a:blip>
          <a:stretch>
            <a:fillRect/>
          </a:stretch>
        </p:blipFill>
        <p:spPr>
          <a:xfrm rot="19800000">
            <a:off x="10633497" y="5184318"/>
            <a:ext cx="846234" cy="687524"/>
          </a:xfrm>
          <a:prstGeom prst="rect">
            <a:avLst/>
          </a:prstGeom>
        </p:spPr>
      </p:pic>
      <p:pic>
        <p:nvPicPr>
          <p:cNvPr id="311" name="Picture 310"/>
          <p:cNvPicPr>
            <a:picLocks noChangeAspect="1"/>
          </p:cNvPicPr>
          <p:nvPr/>
        </p:nvPicPr>
        <p:blipFill>
          <a:blip r:embed="rId52" cstate="print">
            <a:extLst>
              <a:ext uri="{28A0092B-C50C-407E-A947-70E740481C1C}">
                <a14:useLocalDpi xmlns:a14="http://schemas.microsoft.com/office/drawing/2010/main" val="0"/>
              </a:ext>
            </a:extLst>
          </a:blip>
          <a:stretch>
            <a:fillRect/>
          </a:stretch>
        </p:blipFill>
        <p:spPr>
          <a:xfrm rot="1800000" flipH="1">
            <a:off x="11612692" y="5187801"/>
            <a:ext cx="845157" cy="686649"/>
          </a:xfrm>
          <a:prstGeom prst="rect">
            <a:avLst/>
          </a:prstGeom>
        </p:spPr>
      </p:pic>
      <p:sp>
        <p:nvSpPr>
          <p:cNvPr id="312" name="Oval 311"/>
          <p:cNvSpPr/>
          <p:nvPr/>
        </p:nvSpPr>
        <p:spPr>
          <a:xfrm>
            <a:off x="11228049" y="5243551"/>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3" name="Oval 312"/>
          <p:cNvSpPr/>
          <p:nvPr/>
        </p:nvSpPr>
        <p:spPr>
          <a:xfrm>
            <a:off x="11287299" y="530614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4" name="Picture 303"/>
          <p:cNvPicPr>
            <a:picLocks noChangeAspect="1"/>
          </p:cNvPicPr>
          <p:nvPr/>
        </p:nvPicPr>
        <p:blipFill>
          <a:blip r:embed="rId53"/>
          <a:stretch>
            <a:fillRect/>
          </a:stretch>
        </p:blipFill>
        <p:spPr>
          <a:xfrm>
            <a:off x="-1812071" y="1865636"/>
            <a:ext cx="1920406" cy="652329"/>
          </a:xfrm>
          <a:prstGeom prst="rect">
            <a:avLst/>
          </a:prstGeom>
        </p:spPr>
      </p:pic>
      <p:pic>
        <p:nvPicPr>
          <p:cNvPr id="307" name="Picture 306"/>
          <p:cNvPicPr>
            <a:picLocks noChangeAspect="1"/>
          </p:cNvPicPr>
          <p:nvPr/>
        </p:nvPicPr>
        <p:blipFill>
          <a:blip r:embed="rId53"/>
          <a:stretch>
            <a:fillRect/>
          </a:stretch>
        </p:blipFill>
        <p:spPr>
          <a:xfrm>
            <a:off x="-1814319" y="5199985"/>
            <a:ext cx="1920406" cy="652329"/>
          </a:xfrm>
          <a:prstGeom prst="rect">
            <a:avLst/>
          </a:prstGeom>
        </p:spPr>
      </p:pic>
      <p:pic>
        <p:nvPicPr>
          <p:cNvPr id="308" name="Picture 307"/>
          <p:cNvPicPr>
            <a:picLocks noChangeAspect="1"/>
          </p:cNvPicPr>
          <p:nvPr/>
        </p:nvPicPr>
        <p:blipFill>
          <a:blip r:embed="rId53"/>
          <a:stretch>
            <a:fillRect/>
          </a:stretch>
        </p:blipFill>
        <p:spPr>
          <a:xfrm>
            <a:off x="629736" y="5205065"/>
            <a:ext cx="1920406" cy="652329"/>
          </a:xfrm>
          <a:prstGeom prst="rect">
            <a:avLst/>
          </a:prstGeom>
        </p:spPr>
      </p:pic>
      <p:sp>
        <p:nvSpPr>
          <p:cNvPr id="267" name="Oval 266"/>
          <p:cNvSpPr/>
          <p:nvPr/>
        </p:nvSpPr>
        <p:spPr>
          <a:xfrm>
            <a:off x="-1176242"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8" name="Oval 267"/>
          <p:cNvSpPr/>
          <p:nvPr/>
        </p:nvSpPr>
        <p:spPr>
          <a:xfrm>
            <a:off x="-1116992"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6" name="Oval 145"/>
          <p:cNvSpPr/>
          <p:nvPr/>
        </p:nvSpPr>
        <p:spPr>
          <a:xfrm>
            <a:off x="1269262" y="5235182"/>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7" name="Oval 146"/>
          <p:cNvSpPr/>
          <p:nvPr/>
        </p:nvSpPr>
        <p:spPr>
          <a:xfrm>
            <a:off x="1328512" y="529777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8" name="Oval 347"/>
          <p:cNvSpPr/>
          <p:nvPr/>
        </p:nvSpPr>
        <p:spPr>
          <a:xfrm>
            <a:off x="-1176242"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9" name="Oval 348"/>
          <p:cNvSpPr/>
          <p:nvPr/>
        </p:nvSpPr>
        <p:spPr>
          <a:xfrm>
            <a:off x="-1116992"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1" name="Picture 33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10349" y="6033817"/>
            <a:ext cx="327154" cy="327154"/>
          </a:xfrm>
          <a:prstGeom prst="rect">
            <a:avLst/>
          </a:prstGeom>
        </p:spPr>
      </p:pic>
      <p:sp>
        <p:nvSpPr>
          <p:cNvPr id="341" name="Rectangle 340"/>
          <p:cNvSpPr/>
          <p:nvPr/>
        </p:nvSpPr>
        <p:spPr>
          <a:xfrm>
            <a:off x="13506056" y="-1508980"/>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15</a:t>
            </a:r>
            <a:endParaRPr lang="fr-FR" sz="2400" b="1" dirty="0">
              <a:solidFill>
                <a:schemeClr val="tx1"/>
              </a:solidFill>
            </a:endParaRPr>
          </a:p>
        </p:txBody>
      </p:sp>
      <p:sp>
        <p:nvSpPr>
          <p:cNvPr id="350" name="Rectangle 349"/>
          <p:cNvSpPr/>
          <p:nvPr/>
        </p:nvSpPr>
        <p:spPr>
          <a:xfrm>
            <a:off x="13627982" y="7845254"/>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400" b="1" dirty="0">
              <a:solidFill>
                <a:schemeClr val="tx1"/>
              </a:solidFill>
            </a:endParaRPr>
          </a:p>
        </p:txBody>
      </p:sp>
      <p:sp>
        <p:nvSpPr>
          <p:cNvPr id="354" name="Rectangle 353"/>
          <p:cNvSpPr/>
          <p:nvPr/>
        </p:nvSpPr>
        <p:spPr>
          <a:xfrm>
            <a:off x="8680986" y="7845254"/>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17</a:t>
            </a:r>
            <a:endParaRPr lang="fr-FR" sz="2400" b="1" dirty="0">
              <a:solidFill>
                <a:schemeClr val="tx1"/>
              </a:solidFill>
            </a:endParaRPr>
          </a:p>
        </p:txBody>
      </p:sp>
      <p:sp>
        <p:nvSpPr>
          <p:cNvPr id="355" name="Rectangle 354"/>
          <p:cNvSpPr/>
          <p:nvPr/>
        </p:nvSpPr>
        <p:spPr>
          <a:xfrm>
            <a:off x="6053749" y="7845254"/>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18</a:t>
            </a:r>
            <a:endParaRPr lang="fr-FR" sz="2400" b="1" dirty="0">
              <a:solidFill>
                <a:schemeClr val="tx1"/>
              </a:solidFill>
            </a:endParaRPr>
          </a:p>
        </p:txBody>
      </p:sp>
      <p:sp>
        <p:nvSpPr>
          <p:cNvPr id="356" name="Rectangle 355"/>
          <p:cNvSpPr/>
          <p:nvPr/>
        </p:nvSpPr>
        <p:spPr>
          <a:xfrm>
            <a:off x="1078675" y="7845254"/>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19</a:t>
            </a:r>
            <a:endParaRPr lang="fr-FR" sz="2400" b="1" dirty="0">
              <a:solidFill>
                <a:schemeClr val="tx1"/>
              </a:solidFill>
            </a:endParaRPr>
          </a:p>
        </p:txBody>
      </p:sp>
      <p:sp>
        <p:nvSpPr>
          <p:cNvPr id="357" name="Rectangle 356"/>
          <p:cNvSpPr/>
          <p:nvPr/>
        </p:nvSpPr>
        <p:spPr>
          <a:xfrm>
            <a:off x="-1334768" y="7845254"/>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20</a:t>
            </a:r>
            <a:endParaRPr lang="fr-FR" sz="2400" b="1" dirty="0">
              <a:solidFill>
                <a:schemeClr val="tx1"/>
              </a:solidFill>
            </a:endParaRPr>
          </a:p>
        </p:txBody>
      </p:sp>
      <p:sp>
        <p:nvSpPr>
          <p:cNvPr id="358" name="Rectangle 357"/>
          <p:cNvSpPr/>
          <p:nvPr/>
        </p:nvSpPr>
        <p:spPr>
          <a:xfrm>
            <a:off x="-1334768" y="-1585367"/>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21</a:t>
            </a:r>
            <a:endParaRPr lang="fr-FR" sz="2400" b="1" dirty="0">
              <a:solidFill>
                <a:schemeClr val="tx1"/>
              </a:solidFill>
            </a:endParaRPr>
          </a:p>
        </p:txBody>
      </p:sp>
      <p:sp>
        <p:nvSpPr>
          <p:cNvPr id="359" name="Rectangle 358"/>
          <p:cNvSpPr/>
          <p:nvPr/>
        </p:nvSpPr>
        <p:spPr>
          <a:xfrm>
            <a:off x="8592171" y="-1585367"/>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22</a:t>
            </a:r>
            <a:endParaRPr lang="fr-FR" sz="2400" b="1" dirty="0">
              <a:solidFill>
                <a:schemeClr val="tx1"/>
              </a:solidFill>
            </a:endParaRPr>
          </a:p>
        </p:txBody>
      </p:sp>
      <p:sp>
        <p:nvSpPr>
          <p:cNvPr id="360" name="Rectangle 359"/>
          <p:cNvSpPr/>
          <p:nvPr/>
        </p:nvSpPr>
        <p:spPr>
          <a:xfrm>
            <a:off x="11075149" y="-1585367"/>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16</a:t>
            </a:r>
            <a:endParaRPr lang="fr-FR" sz="2400" b="1" dirty="0">
              <a:solidFill>
                <a:schemeClr val="tx1"/>
              </a:solidFill>
            </a:endParaRPr>
          </a:p>
        </p:txBody>
      </p:sp>
      <p:pic>
        <p:nvPicPr>
          <p:cNvPr id="361" name="Picture 360"/>
          <p:cNvPicPr>
            <a:picLocks noChangeAspect="1"/>
          </p:cNvPicPr>
          <p:nvPr/>
        </p:nvPicPr>
        <p:blipFill rotWithShape="1">
          <a:blip r:embed="rId3"/>
          <a:srcRect l="10818" t="1291"/>
          <a:stretch/>
        </p:blipFill>
        <p:spPr>
          <a:xfrm>
            <a:off x="-1096019" y="2714879"/>
            <a:ext cx="325121" cy="324278"/>
          </a:xfrm>
          <a:prstGeom prst="ellipse">
            <a:avLst/>
          </a:prstGeom>
        </p:spPr>
      </p:pic>
    </p:spTree>
    <p:extLst>
      <p:ext uri="{BB962C8B-B14F-4D97-AF65-F5344CB8AC3E}">
        <p14:creationId xmlns:p14="http://schemas.microsoft.com/office/powerpoint/2010/main" val="29114348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789913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Rounded Rectangle 4"/>
          <p:cNvSpPr/>
          <p:nvPr/>
        </p:nvSpPr>
        <p:spPr>
          <a:xfrm>
            <a:off x="797660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Oval 5"/>
          <p:cNvSpPr/>
          <p:nvPr/>
        </p:nvSpPr>
        <p:spPr>
          <a:xfrm>
            <a:off x="825889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Flowchart: Terminator 12"/>
          <p:cNvSpPr/>
          <p:nvPr/>
        </p:nvSpPr>
        <p:spPr>
          <a:xfrm>
            <a:off x="808627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 name="Picture 13"/>
          <p:cNvPicPr>
            <a:picLocks noChangeAspect="1"/>
          </p:cNvPicPr>
          <p:nvPr/>
        </p:nvPicPr>
        <p:blipFill>
          <a:blip r:embed="rId2"/>
          <a:stretch>
            <a:fillRect/>
          </a:stretch>
        </p:blipFill>
        <p:spPr>
          <a:xfrm>
            <a:off x="8758405" y="2671104"/>
            <a:ext cx="385211" cy="385211"/>
          </a:xfrm>
          <a:prstGeom prst="rect">
            <a:avLst/>
          </a:prstGeom>
        </p:spPr>
      </p:pic>
      <p:sp>
        <p:nvSpPr>
          <p:cNvPr id="15" name="TextBox 14"/>
          <p:cNvSpPr txBox="1"/>
          <p:nvPr/>
        </p:nvSpPr>
        <p:spPr>
          <a:xfrm>
            <a:off x="8193101"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sp>
        <p:nvSpPr>
          <p:cNvPr id="16" name="Oval 15"/>
          <p:cNvSpPr/>
          <p:nvPr/>
        </p:nvSpPr>
        <p:spPr>
          <a:xfrm>
            <a:off x="950902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3070" y="2702880"/>
            <a:ext cx="327154" cy="327154"/>
          </a:xfrm>
          <a:prstGeom prst="rect">
            <a:avLst/>
          </a:prstGeom>
        </p:spPr>
      </p:pic>
      <p:sp>
        <p:nvSpPr>
          <p:cNvPr id="18" name="Rounded Rectangle 17"/>
          <p:cNvSpPr/>
          <p:nvPr/>
        </p:nvSpPr>
        <p:spPr>
          <a:xfrm>
            <a:off x="541272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Rounded Rectangle 18"/>
          <p:cNvSpPr/>
          <p:nvPr/>
        </p:nvSpPr>
        <p:spPr>
          <a:xfrm>
            <a:off x="549019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577248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Flowchart: Terminator 21"/>
          <p:cNvSpPr/>
          <p:nvPr/>
        </p:nvSpPr>
        <p:spPr>
          <a:xfrm>
            <a:off x="6017276"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 name="Flowchart: Terminator 22"/>
          <p:cNvSpPr/>
          <p:nvPr/>
        </p:nvSpPr>
        <p:spPr>
          <a:xfrm>
            <a:off x="559986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 name="Picture 23"/>
          <p:cNvPicPr>
            <a:picLocks noChangeAspect="1"/>
          </p:cNvPicPr>
          <p:nvPr/>
        </p:nvPicPr>
        <p:blipFill>
          <a:blip r:embed="rId2"/>
          <a:stretch>
            <a:fillRect/>
          </a:stretch>
        </p:blipFill>
        <p:spPr>
          <a:xfrm>
            <a:off x="6271995" y="2671104"/>
            <a:ext cx="385211" cy="385211"/>
          </a:xfrm>
          <a:prstGeom prst="rect">
            <a:avLst/>
          </a:prstGeom>
        </p:spPr>
      </p:pic>
      <p:sp>
        <p:nvSpPr>
          <p:cNvPr id="25" name="TextBox 24"/>
          <p:cNvSpPr txBox="1"/>
          <p:nvPr/>
        </p:nvSpPr>
        <p:spPr>
          <a:xfrm>
            <a:off x="5706691"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sp>
        <p:nvSpPr>
          <p:cNvPr id="26" name="Oval 25"/>
          <p:cNvSpPr/>
          <p:nvPr/>
        </p:nvSpPr>
        <p:spPr>
          <a:xfrm>
            <a:off x="702261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 name="Picture 2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6660" y="2702880"/>
            <a:ext cx="327154" cy="327154"/>
          </a:xfrm>
          <a:prstGeom prst="rect">
            <a:avLst/>
          </a:prstGeom>
        </p:spPr>
      </p:pic>
      <p:sp>
        <p:nvSpPr>
          <p:cNvPr id="32" name="Rounded Rectangle 31"/>
          <p:cNvSpPr/>
          <p:nvPr/>
        </p:nvSpPr>
        <p:spPr>
          <a:xfrm>
            <a:off x="2944611" y="2286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 name="Rounded Rectangle 32"/>
          <p:cNvSpPr/>
          <p:nvPr/>
        </p:nvSpPr>
        <p:spPr>
          <a:xfrm>
            <a:off x="3022079"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 name="Oval 33"/>
          <p:cNvSpPr/>
          <p:nvPr/>
        </p:nvSpPr>
        <p:spPr>
          <a:xfrm>
            <a:off x="3304367" y="68736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Flowchart: Terminator 36"/>
          <p:cNvSpPr/>
          <p:nvPr/>
        </p:nvSpPr>
        <p:spPr>
          <a:xfrm>
            <a:off x="3131745"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 name="Oval 38"/>
          <p:cNvSpPr/>
          <p:nvPr/>
        </p:nvSpPr>
        <p:spPr>
          <a:xfrm>
            <a:off x="4554498"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 name="Picture 3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8543" y="2702880"/>
            <a:ext cx="327154" cy="327154"/>
          </a:xfrm>
          <a:prstGeom prst="rect">
            <a:avLst/>
          </a:prstGeom>
        </p:spPr>
      </p:pic>
      <p:sp>
        <p:nvSpPr>
          <p:cNvPr id="46" name="Rounded Rectangle 45"/>
          <p:cNvSpPr/>
          <p:nvPr/>
        </p:nvSpPr>
        <p:spPr>
          <a:xfrm>
            <a:off x="430383"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 name="Rounded Rectangle 46"/>
          <p:cNvSpPr/>
          <p:nvPr/>
        </p:nvSpPr>
        <p:spPr>
          <a:xfrm>
            <a:off x="507851"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 name="Oval 47"/>
          <p:cNvSpPr/>
          <p:nvPr/>
        </p:nvSpPr>
        <p:spPr>
          <a:xfrm>
            <a:off x="790139"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 name="Flowchart: Terminator 49"/>
          <p:cNvSpPr/>
          <p:nvPr/>
        </p:nvSpPr>
        <p:spPr>
          <a:xfrm>
            <a:off x="1034931"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Flowchart: Terminator 50"/>
          <p:cNvSpPr/>
          <p:nvPr/>
        </p:nvSpPr>
        <p:spPr>
          <a:xfrm>
            <a:off x="617517"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 name="TextBox 51"/>
          <p:cNvSpPr txBox="1"/>
          <p:nvPr/>
        </p:nvSpPr>
        <p:spPr>
          <a:xfrm>
            <a:off x="724346" y="263964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sp>
        <p:nvSpPr>
          <p:cNvPr id="53" name="Oval 52"/>
          <p:cNvSpPr/>
          <p:nvPr/>
        </p:nvSpPr>
        <p:spPr>
          <a:xfrm>
            <a:off x="2040270"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2" name="Picture 61"/>
          <p:cNvPicPr>
            <a:picLocks noChangeAspect="1"/>
          </p:cNvPicPr>
          <p:nvPr/>
        </p:nvPicPr>
        <p:blipFill>
          <a:blip r:embed="rId4"/>
          <a:stretch>
            <a:fillRect/>
          </a:stretch>
        </p:blipFill>
        <p:spPr>
          <a:xfrm>
            <a:off x="1293781" y="277269"/>
            <a:ext cx="273817" cy="271828"/>
          </a:xfrm>
          <a:prstGeom prst="rect">
            <a:avLst/>
          </a:prstGeom>
        </p:spPr>
      </p:pic>
      <p:pic>
        <p:nvPicPr>
          <p:cNvPr id="63" name="Picture 62"/>
          <p:cNvPicPr>
            <a:picLocks noChangeAspect="1"/>
          </p:cNvPicPr>
          <p:nvPr/>
        </p:nvPicPr>
        <p:blipFill>
          <a:blip r:embed="rId4"/>
          <a:stretch>
            <a:fillRect/>
          </a:stretch>
        </p:blipFill>
        <p:spPr>
          <a:xfrm>
            <a:off x="1591008" y="277269"/>
            <a:ext cx="273817" cy="271828"/>
          </a:xfrm>
          <a:prstGeom prst="rect">
            <a:avLst/>
          </a:prstGeom>
        </p:spPr>
      </p:pic>
      <p:pic>
        <p:nvPicPr>
          <p:cNvPr id="69" name="Picture 68"/>
          <p:cNvPicPr>
            <a:picLocks noChangeAspect="1"/>
          </p:cNvPicPr>
          <p:nvPr/>
        </p:nvPicPr>
        <p:blipFill>
          <a:blip r:embed="rId5"/>
          <a:stretch>
            <a:fillRect/>
          </a:stretch>
        </p:blipFill>
        <p:spPr>
          <a:xfrm>
            <a:off x="6259906" y="254440"/>
            <a:ext cx="305053" cy="304387"/>
          </a:xfrm>
          <a:prstGeom prst="rect">
            <a:avLst/>
          </a:prstGeom>
        </p:spPr>
      </p:pic>
      <p:pic>
        <p:nvPicPr>
          <p:cNvPr id="70" name="Picture 69"/>
          <p:cNvPicPr>
            <a:picLocks noChangeAspect="1"/>
          </p:cNvPicPr>
          <p:nvPr/>
        </p:nvPicPr>
        <p:blipFill>
          <a:blip r:embed="rId5"/>
          <a:stretch>
            <a:fillRect/>
          </a:stretch>
        </p:blipFill>
        <p:spPr>
          <a:xfrm>
            <a:off x="6564959" y="254440"/>
            <a:ext cx="305053" cy="304387"/>
          </a:xfrm>
          <a:prstGeom prst="rect">
            <a:avLst/>
          </a:prstGeom>
        </p:spPr>
      </p:pic>
      <p:sp>
        <p:nvSpPr>
          <p:cNvPr id="78" name="Rounded Rectangle 77"/>
          <p:cNvSpPr/>
          <p:nvPr/>
        </p:nvSpPr>
        <p:spPr>
          <a:xfrm>
            <a:off x="789913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9" name="Rounded Rectangle 78"/>
          <p:cNvSpPr/>
          <p:nvPr/>
        </p:nvSpPr>
        <p:spPr>
          <a:xfrm>
            <a:off x="797660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0" name="Oval 79"/>
          <p:cNvSpPr/>
          <p:nvPr/>
        </p:nvSpPr>
        <p:spPr>
          <a:xfrm>
            <a:off x="825889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1" name="Flowchart: Terminator 80"/>
          <p:cNvSpPr/>
          <p:nvPr/>
        </p:nvSpPr>
        <p:spPr>
          <a:xfrm>
            <a:off x="850368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2" name="Flowchart: Terminator 81"/>
          <p:cNvSpPr/>
          <p:nvPr/>
        </p:nvSpPr>
        <p:spPr>
          <a:xfrm>
            <a:off x="8086272"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3" name="Picture 82"/>
          <p:cNvPicPr>
            <a:picLocks noChangeAspect="1"/>
          </p:cNvPicPr>
          <p:nvPr/>
        </p:nvPicPr>
        <p:blipFill>
          <a:blip r:embed="rId2"/>
          <a:stretch>
            <a:fillRect/>
          </a:stretch>
        </p:blipFill>
        <p:spPr>
          <a:xfrm>
            <a:off x="8758405" y="6002041"/>
            <a:ext cx="385211" cy="385211"/>
          </a:xfrm>
          <a:prstGeom prst="rect">
            <a:avLst/>
          </a:prstGeom>
        </p:spPr>
      </p:pic>
      <p:sp>
        <p:nvSpPr>
          <p:cNvPr id="84" name="TextBox 83"/>
          <p:cNvSpPr txBox="1"/>
          <p:nvPr/>
        </p:nvSpPr>
        <p:spPr>
          <a:xfrm>
            <a:off x="8193101"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8</a:t>
            </a:r>
            <a:endParaRPr lang="fr-FR" sz="2400" b="1" i="1" dirty="0">
              <a:latin typeface="Verdana" panose="020B0604030504040204" pitchFamily="34" charset="0"/>
              <a:ea typeface="Verdana" panose="020B0604030504040204" pitchFamily="34" charset="0"/>
            </a:endParaRPr>
          </a:p>
        </p:txBody>
      </p:sp>
      <p:sp>
        <p:nvSpPr>
          <p:cNvPr id="85" name="Oval 84"/>
          <p:cNvSpPr/>
          <p:nvPr/>
        </p:nvSpPr>
        <p:spPr>
          <a:xfrm>
            <a:off x="9509025"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6" name="Picture 8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3070" y="6033817"/>
            <a:ext cx="327154" cy="327154"/>
          </a:xfrm>
          <a:prstGeom prst="rect">
            <a:avLst/>
          </a:prstGeom>
        </p:spPr>
      </p:pic>
      <p:sp>
        <p:nvSpPr>
          <p:cNvPr id="87" name="Rounded Rectangle 86"/>
          <p:cNvSpPr/>
          <p:nvPr/>
        </p:nvSpPr>
        <p:spPr>
          <a:xfrm>
            <a:off x="541272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Rounded Rectangle 87"/>
          <p:cNvSpPr/>
          <p:nvPr/>
        </p:nvSpPr>
        <p:spPr>
          <a:xfrm>
            <a:off x="549019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9" name="Oval 88"/>
          <p:cNvSpPr/>
          <p:nvPr/>
        </p:nvSpPr>
        <p:spPr>
          <a:xfrm>
            <a:off x="577248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Flowchart: Terminator 89"/>
          <p:cNvSpPr/>
          <p:nvPr/>
        </p:nvSpPr>
        <p:spPr>
          <a:xfrm>
            <a:off x="601727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Rounded Rectangle 95"/>
          <p:cNvSpPr/>
          <p:nvPr/>
        </p:nvSpPr>
        <p:spPr>
          <a:xfrm>
            <a:off x="2944611" y="355957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Rounded Rectangle 96"/>
          <p:cNvSpPr/>
          <p:nvPr/>
        </p:nvSpPr>
        <p:spPr>
          <a:xfrm>
            <a:off x="3022079"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8" name="Oval 97"/>
          <p:cNvSpPr/>
          <p:nvPr/>
        </p:nvSpPr>
        <p:spPr>
          <a:xfrm>
            <a:off x="3304367" y="401829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Flowchart: Terminator 98"/>
          <p:cNvSpPr/>
          <p:nvPr/>
        </p:nvSpPr>
        <p:spPr>
          <a:xfrm>
            <a:off x="3549159"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0" name="Flowchart: Terminator 99"/>
          <p:cNvSpPr/>
          <p:nvPr/>
        </p:nvSpPr>
        <p:spPr>
          <a:xfrm>
            <a:off x="3131745"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 name="Oval 101"/>
          <p:cNvSpPr/>
          <p:nvPr/>
        </p:nvSpPr>
        <p:spPr>
          <a:xfrm>
            <a:off x="4554498"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3" name="Picture 10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8543" y="6033817"/>
            <a:ext cx="327154" cy="327154"/>
          </a:xfrm>
          <a:prstGeom prst="rect">
            <a:avLst/>
          </a:prstGeom>
        </p:spPr>
      </p:pic>
      <p:sp>
        <p:nvSpPr>
          <p:cNvPr id="105" name="Rounded Rectangle 104"/>
          <p:cNvSpPr/>
          <p:nvPr/>
        </p:nvSpPr>
        <p:spPr>
          <a:xfrm>
            <a:off x="430383" y="356464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6" name="Rounded Rectangle 105"/>
          <p:cNvSpPr/>
          <p:nvPr/>
        </p:nvSpPr>
        <p:spPr>
          <a:xfrm>
            <a:off x="507851" y="363055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7" name="Oval 106"/>
          <p:cNvSpPr/>
          <p:nvPr/>
        </p:nvSpPr>
        <p:spPr>
          <a:xfrm>
            <a:off x="790139" y="402337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9" name="Flowchart: Terminator 108"/>
          <p:cNvSpPr/>
          <p:nvPr/>
        </p:nvSpPr>
        <p:spPr>
          <a:xfrm>
            <a:off x="617517" y="59711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1" name="Oval 110"/>
          <p:cNvSpPr/>
          <p:nvPr/>
        </p:nvSpPr>
        <p:spPr>
          <a:xfrm>
            <a:off x="2040270" y="59671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2" name="Picture 1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14315" y="6038889"/>
            <a:ext cx="327154" cy="327154"/>
          </a:xfrm>
          <a:prstGeom prst="rect">
            <a:avLst/>
          </a:prstGeom>
        </p:spPr>
      </p:pic>
      <p:pic>
        <p:nvPicPr>
          <p:cNvPr id="117" name="Picture 116"/>
          <p:cNvPicPr>
            <a:picLocks noChangeAspect="1"/>
          </p:cNvPicPr>
          <p:nvPr/>
        </p:nvPicPr>
        <p:blipFill>
          <a:blip r:embed="rId4"/>
          <a:stretch>
            <a:fillRect/>
          </a:stretch>
        </p:blipFill>
        <p:spPr>
          <a:xfrm>
            <a:off x="3672346" y="3608206"/>
            <a:ext cx="273817" cy="271828"/>
          </a:xfrm>
          <a:prstGeom prst="rect">
            <a:avLst/>
          </a:prstGeom>
        </p:spPr>
      </p:pic>
      <p:pic>
        <p:nvPicPr>
          <p:cNvPr id="118" name="Picture 117"/>
          <p:cNvPicPr>
            <a:picLocks noChangeAspect="1"/>
          </p:cNvPicPr>
          <p:nvPr/>
        </p:nvPicPr>
        <p:blipFill>
          <a:blip r:embed="rId4"/>
          <a:stretch>
            <a:fillRect/>
          </a:stretch>
        </p:blipFill>
        <p:spPr>
          <a:xfrm>
            <a:off x="3969573" y="3608206"/>
            <a:ext cx="273817" cy="271828"/>
          </a:xfrm>
          <a:prstGeom prst="rect">
            <a:avLst/>
          </a:prstGeom>
        </p:spPr>
      </p:pic>
      <p:pic>
        <p:nvPicPr>
          <p:cNvPr id="119" name="Picture 118"/>
          <p:cNvPicPr>
            <a:picLocks noChangeAspect="1"/>
          </p:cNvPicPr>
          <p:nvPr/>
        </p:nvPicPr>
        <p:blipFill>
          <a:blip r:embed="rId4"/>
          <a:stretch>
            <a:fillRect/>
          </a:stretch>
        </p:blipFill>
        <p:spPr>
          <a:xfrm>
            <a:off x="4262455" y="3608206"/>
            <a:ext cx="273817" cy="271828"/>
          </a:xfrm>
          <a:prstGeom prst="rect">
            <a:avLst/>
          </a:prstGeom>
        </p:spPr>
      </p:pic>
      <p:pic>
        <p:nvPicPr>
          <p:cNvPr id="121" name="Picture 120"/>
          <p:cNvPicPr>
            <a:picLocks noChangeAspect="1"/>
          </p:cNvPicPr>
          <p:nvPr/>
        </p:nvPicPr>
        <p:blipFill>
          <a:blip r:embed="rId5"/>
          <a:stretch>
            <a:fillRect/>
          </a:stretch>
        </p:blipFill>
        <p:spPr>
          <a:xfrm>
            <a:off x="6415091" y="3585377"/>
            <a:ext cx="305053" cy="304387"/>
          </a:xfrm>
          <a:prstGeom prst="rect">
            <a:avLst/>
          </a:prstGeom>
        </p:spPr>
      </p:pic>
      <p:pic>
        <p:nvPicPr>
          <p:cNvPr id="123" name="Picture 122"/>
          <p:cNvPicPr>
            <a:picLocks noChangeAspect="1"/>
          </p:cNvPicPr>
          <p:nvPr/>
        </p:nvPicPr>
        <p:blipFill>
          <a:blip r:embed="rId5"/>
          <a:stretch>
            <a:fillRect/>
          </a:stretch>
        </p:blipFill>
        <p:spPr>
          <a:xfrm>
            <a:off x="8744697" y="3585377"/>
            <a:ext cx="305053" cy="304387"/>
          </a:xfrm>
          <a:prstGeom prst="rect">
            <a:avLst/>
          </a:prstGeom>
        </p:spPr>
      </p:pic>
      <p:pic>
        <p:nvPicPr>
          <p:cNvPr id="124" name="Picture 123"/>
          <p:cNvPicPr>
            <a:picLocks noChangeAspect="1"/>
          </p:cNvPicPr>
          <p:nvPr/>
        </p:nvPicPr>
        <p:blipFill>
          <a:blip r:embed="rId5"/>
          <a:stretch>
            <a:fillRect/>
          </a:stretch>
        </p:blipFill>
        <p:spPr>
          <a:xfrm>
            <a:off x="9045964" y="3585377"/>
            <a:ext cx="305053" cy="304387"/>
          </a:xfrm>
          <a:prstGeom prst="rect">
            <a:avLst/>
          </a:prstGeom>
        </p:spPr>
      </p:pic>
      <p:sp>
        <p:nvSpPr>
          <p:cNvPr id="136" name="Oval 135"/>
          <p:cNvSpPr/>
          <p:nvPr/>
        </p:nvSpPr>
        <p:spPr>
          <a:xfrm>
            <a:off x="3369253" y="40863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2" name="Picture 15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066933" y="2698940"/>
            <a:ext cx="395764" cy="351672"/>
          </a:xfrm>
          <a:prstGeom prst="rect">
            <a:avLst/>
          </a:prstGeom>
        </p:spPr>
      </p:pic>
      <p:pic>
        <p:nvPicPr>
          <p:cNvPr id="154" name="Picture 153"/>
          <p:cNvPicPr>
            <a:picLocks noChangeAspect="1"/>
          </p:cNvPicPr>
          <p:nvPr/>
        </p:nvPicPr>
        <p:blipFill>
          <a:blip r:embed="rId7"/>
          <a:stretch>
            <a:fillRect/>
          </a:stretch>
        </p:blipFill>
        <p:spPr>
          <a:xfrm>
            <a:off x="3254618" y="6064686"/>
            <a:ext cx="365792" cy="286537"/>
          </a:xfrm>
          <a:prstGeom prst="rect">
            <a:avLst/>
          </a:prstGeom>
        </p:spPr>
      </p:pic>
      <p:sp>
        <p:nvSpPr>
          <p:cNvPr id="155" name="TextBox 154"/>
          <p:cNvSpPr txBox="1"/>
          <p:nvPr/>
        </p:nvSpPr>
        <p:spPr>
          <a:xfrm>
            <a:off x="3439549"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164" name="Picture 163"/>
          <p:cNvPicPr>
            <a:picLocks noChangeAspect="1"/>
          </p:cNvPicPr>
          <p:nvPr/>
        </p:nvPicPr>
        <p:blipFill rotWithShape="1">
          <a:blip r:embed="rId8"/>
          <a:srcRect l="10818" t="1291"/>
          <a:stretch/>
        </p:blipFill>
        <p:spPr>
          <a:xfrm>
            <a:off x="3994985" y="6045816"/>
            <a:ext cx="325121" cy="324278"/>
          </a:xfrm>
          <a:prstGeom prst="ellipse">
            <a:avLst/>
          </a:prstGeom>
        </p:spPr>
      </p:pic>
      <p:sp>
        <p:nvSpPr>
          <p:cNvPr id="165" name="TextBox 164"/>
          <p:cNvSpPr txBox="1"/>
          <p:nvPr/>
        </p:nvSpPr>
        <p:spPr>
          <a:xfrm>
            <a:off x="3274994" y="263964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166" name="Picture 165"/>
          <p:cNvPicPr>
            <a:picLocks noChangeAspect="1"/>
          </p:cNvPicPr>
          <p:nvPr/>
        </p:nvPicPr>
        <p:blipFill rotWithShape="1">
          <a:blip r:embed="rId8"/>
          <a:srcRect l="10818" t="1291"/>
          <a:stretch/>
        </p:blipFill>
        <p:spPr>
          <a:xfrm>
            <a:off x="3885172" y="2714879"/>
            <a:ext cx="325121" cy="324278"/>
          </a:xfrm>
          <a:prstGeom prst="ellipse">
            <a:avLst/>
          </a:prstGeom>
        </p:spPr>
      </p:pic>
      <p:sp>
        <p:nvSpPr>
          <p:cNvPr id="175" name="Flowchart: Terminator 174"/>
          <p:cNvSpPr/>
          <p:nvPr/>
        </p:nvSpPr>
        <p:spPr>
          <a:xfrm>
            <a:off x="3847312" y="23323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6" name="Flowchart: Terminator 175"/>
          <p:cNvSpPr/>
          <p:nvPr/>
        </p:nvSpPr>
        <p:spPr>
          <a:xfrm>
            <a:off x="3261163" y="23323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7" name="Rectangle 176"/>
          <p:cNvSpPr/>
          <p:nvPr/>
        </p:nvSpPr>
        <p:spPr>
          <a:xfrm>
            <a:off x="3639339" y="246027"/>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8" name="Picture 177"/>
          <p:cNvPicPr>
            <a:picLocks noChangeAspect="1"/>
          </p:cNvPicPr>
          <p:nvPr/>
        </p:nvPicPr>
        <p:blipFill>
          <a:blip r:embed="rId4"/>
          <a:stretch>
            <a:fillRect/>
          </a:stretch>
        </p:blipFill>
        <p:spPr>
          <a:xfrm>
            <a:off x="3373792" y="279379"/>
            <a:ext cx="273817" cy="271828"/>
          </a:xfrm>
          <a:prstGeom prst="rect">
            <a:avLst/>
          </a:prstGeom>
        </p:spPr>
      </p:pic>
      <p:pic>
        <p:nvPicPr>
          <p:cNvPr id="179" name="Picture 178"/>
          <p:cNvPicPr>
            <a:picLocks noChangeAspect="1"/>
          </p:cNvPicPr>
          <p:nvPr/>
        </p:nvPicPr>
        <p:blipFill>
          <a:blip r:embed="rId4"/>
          <a:stretch>
            <a:fillRect/>
          </a:stretch>
        </p:blipFill>
        <p:spPr>
          <a:xfrm>
            <a:off x="3671019" y="279379"/>
            <a:ext cx="273817" cy="271828"/>
          </a:xfrm>
          <a:prstGeom prst="rect">
            <a:avLst/>
          </a:prstGeom>
        </p:spPr>
      </p:pic>
      <p:pic>
        <p:nvPicPr>
          <p:cNvPr id="180" name="Picture 179"/>
          <p:cNvPicPr>
            <a:picLocks noChangeAspect="1"/>
          </p:cNvPicPr>
          <p:nvPr/>
        </p:nvPicPr>
        <p:blipFill>
          <a:blip r:embed="rId4"/>
          <a:stretch>
            <a:fillRect/>
          </a:stretch>
        </p:blipFill>
        <p:spPr>
          <a:xfrm>
            <a:off x="3963901" y="279379"/>
            <a:ext cx="273817" cy="271828"/>
          </a:xfrm>
          <a:prstGeom prst="rect">
            <a:avLst/>
          </a:prstGeom>
        </p:spPr>
      </p:pic>
      <p:pic>
        <p:nvPicPr>
          <p:cNvPr id="181" name="Picture 180"/>
          <p:cNvPicPr>
            <a:picLocks noChangeAspect="1"/>
          </p:cNvPicPr>
          <p:nvPr/>
        </p:nvPicPr>
        <p:blipFill>
          <a:blip r:embed="rId4"/>
          <a:stretch>
            <a:fillRect/>
          </a:stretch>
        </p:blipFill>
        <p:spPr>
          <a:xfrm>
            <a:off x="4260591" y="279379"/>
            <a:ext cx="273817" cy="271828"/>
          </a:xfrm>
          <a:prstGeom prst="rect">
            <a:avLst/>
          </a:prstGeom>
        </p:spPr>
      </p:pic>
      <p:pic>
        <p:nvPicPr>
          <p:cNvPr id="182" name="Picture 181"/>
          <p:cNvPicPr>
            <a:picLocks noChangeAspect="1"/>
          </p:cNvPicPr>
          <p:nvPr/>
        </p:nvPicPr>
        <p:blipFill>
          <a:blip r:embed="rId4"/>
          <a:stretch>
            <a:fillRect/>
          </a:stretch>
        </p:blipFill>
        <p:spPr>
          <a:xfrm>
            <a:off x="4553473" y="279379"/>
            <a:ext cx="273817" cy="271828"/>
          </a:xfrm>
          <a:prstGeom prst="rect">
            <a:avLst/>
          </a:prstGeom>
        </p:spPr>
      </p:pic>
      <p:sp>
        <p:nvSpPr>
          <p:cNvPr id="196" name="Flowchart: Terminator 195"/>
          <p:cNvSpPr/>
          <p:nvPr/>
        </p:nvSpPr>
        <p:spPr>
          <a:xfrm>
            <a:off x="11168318" y="147489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7" name="Flowchart: Terminator 196"/>
          <p:cNvSpPr/>
          <p:nvPr/>
        </p:nvSpPr>
        <p:spPr>
          <a:xfrm>
            <a:off x="10582169" y="147489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8" name="Rectangle 197"/>
          <p:cNvSpPr/>
          <p:nvPr/>
        </p:nvSpPr>
        <p:spPr>
          <a:xfrm>
            <a:off x="10960345" y="1487691"/>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9" name="Picture 198"/>
          <p:cNvPicPr>
            <a:picLocks noChangeAspect="1"/>
          </p:cNvPicPr>
          <p:nvPr/>
        </p:nvPicPr>
        <p:blipFill>
          <a:blip r:embed="rId5"/>
          <a:stretch>
            <a:fillRect/>
          </a:stretch>
        </p:blipFill>
        <p:spPr>
          <a:xfrm>
            <a:off x="10665887" y="1501233"/>
            <a:ext cx="305053" cy="304387"/>
          </a:xfrm>
          <a:prstGeom prst="rect">
            <a:avLst/>
          </a:prstGeom>
        </p:spPr>
      </p:pic>
      <p:pic>
        <p:nvPicPr>
          <p:cNvPr id="200" name="Picture 199"/>
          <p:cNvPicPr>
            <a:picLocks noChangeAspect="1"/>
          </p:cNvPicPr>
          <p:nvPr/>
        </p:nvPicPr>
        <p:blipFill>
          <a:blip r:embed="rId5"/>
          <a:stretch>
            <a:fillRect/>
          </a:stretch>
        </p:blipFill>
        <p:spPr>
          <a:xfrm>
            <a:off x="10967154" y="1501233"/>
            <a:ext cx="305053" cy="304387"/>
          </a:xfrm>
          <a:prstGeom prst="rect">
            <a:avLst/>
          </a:prstGeom>
        </p:spPr>
      </p:pic>
      <p:pic>
        <p:nvPicPr>
          <p:cNvPr id="201" name="Picture 200"/>
          <p:cNvPicPr>
            <a:picLocks noChangeAspect="1"/>
          </p:cNvPicPr>
          <p:nvPr/>
        </p:nvPicPr>
        <p:blipFill>
          <a:blip r:embed="rId5"/>
          <a:stretch>
            <a:fillRect/>
          </a:stretch>
        </p:blipFill>
        <p:spPr>
          <a:xfrm>
            <a:off x="11272207" y="1501233"/>
            <a:ext cx="305053" cy="304387"/>
          </a:xfrm>
          <a:prstGeom prst="rect">
            <a:avLst/>
          </a:prstGeom>
        </p:spPr>
      </p:pic>
      <p:pic>
        <p:nvPicPr>
          <p:cNvPr id="202" name="Picture 201"/>
          <p:cNvPicPr>
            <a:picLocks noChangeAspect="1"/>
          </p:cNvPicPr>
          <p:nvPr/>
        </p:nvPicPr>
        <p:blipFill>
          <a:blip r:embed="rId5"/>
          <a:stretch>
            <a:fillRect/>
          </a:stretch>
        </p:blipFill>
        <p:spPr>
          <a:xfrm>
            <a:off x="11576474" y="1501233"/>
            <a:ext cx="305053" cy="304387"/>
          </a:xfrm>
          <a:prstGeom prst="rect">
            <a:avLst/>
          </a:prstGeom>
        </p:spPr>
      </p:pic>
      <p:pic>
        <p:nvPicPr>
          <p:cNvPr id="203" name="Picture 202"/>
          <p:cNvPicPr>
            <a:picLocks noChangeAspect="1"/>
          </p:cNvPicPr>
          <p:nvPr/>
        </p:nvPicPr>
        <p:blipFill>
          <a:blip r:embed="rId5"/>
          <a:stretch>
            <a:fillRect/>
          </a:stretch>
        </p:blipFill>
        <p:spPr>
          <a:xfrm>
            <a:off x="11881527" y="1501233"/>
            <a:ext cx="305053" cy="304387"/>
          </a:xfrm>
          <a:prstGeom prst="rect">
            <a:avLst/>
          </a:prstGeom>
        </p:spPr>
      </p:pic>
      <p:pic>
        <p:nvPicPr>
          <p:cNvPr id="190" name="Picture 189"/>
          <p:cNvPicPr>
            <a:picLocks noChangeAspect="1"/>
          </p:cNvPicPr>
          <p:nvPr/>
        </p:nvPicPr>
        <p:blipFill rotWithShape="1">
          <a:blip r:embed="rId9" cstate="print">
            <a:extLst>
              <a:ext uri="{BEBA8EAE-BF5A-486C-A8C5-ECC9F3942E4B}">
                <a14:imgProps xmlns:a14="http://schemas.microsoft.com/office/drawing/2010/main">
                  <a14:imgLayer r:embed="rId10">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8118" b="26548"/>
          <a:stretch/>
        </p:blipFill>
        <p:spPr>
          <a:xfrm>
            <a:off x="860404" y="756171"/>
            <a:ext cx="1428710" cy="1445262"/>
          </a:xfrm>
          <a:prstGeom prst="ellipse">
            <a:avLst/>
          </a:prstGeom>
        </p:spPr>
      </p:pic>
      <p:sp>
        <p:nvSpPr>
          <p:cNvPr id="49" name="Oval 48"/>
          <p:cNvSpPr/>
          <p:nvPr/>
        </p:nvSpPr>
        <p:spPr>
          <a:xfrm>
            <a:off x="855025" y="76043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1" name="Picture 210"/>
          <p:cNvPicPr>
            <a:picLocks noChangeAspect="1"/>
          </p:cNvPicPr>
          <p:nvPr/>
        </p:nvPicPr>
        <p:blipFill rotWithShape="1">
          <a:blip r:embed="rId11" cstate="print">
            <a:extLst>
              <a:ext uri="{BEBA8EAE-BF5A-486C-A8C5-ECC9F3942E4B}">
                <a14:imgProps xmlns:a14="http://schemas.microsoft.com/office/drawing/2010/main">
                  <a14:imgLayer r:embed="rId12">
                    <a14:imgEffect>
                      <a14:sharpenSoften amount="25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4191" t="3362" r="5302" b="28786"/>
          <a:stretch/>
        </p:blipFill>
        <p:spPr>
          <a:xfrm>
            <a:off x="8325646" y="4085954"/>
            <a:ext cx="1437361" cy="1438798"/>
          </a:xfrm>
          <a:prstGeom prst="ellipse">
            <a:avLst/>
          </a:prstGeom>
        </p:spPr>
      </p:pic>
      <p:pic>
        <p:nvPicPr>
          <p:cNvPr id="212" name="Picture 211"/>
          <p:cNvPicPr>
            <a:picLocks noChangeAspect="1"/>
          </p:cNvPicPr>
          <p:nvPr/>
        </p:nvPicPr>
        <p:blipFill rotWithShape="1">
          <a:blip r:embed="rId13" cstate="print">
            <a:extLst>
              <a:ext uri="{BEBA8EAE-BF5A-486C-A8C5-ECC9F3942E4B}">
                <a14:imgProps xmlns:a14="http://schemas.microsoft.com/office/drawing/2010/main">
                  <a14:imgLayer r:embed="rId14">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6544" t="8715" b="29541"/>
          <a:stretch/>
        </p:blipFill>
        <p:spPr>
          <a:xfrm>
            <a:off x="859972" y="4093427"/>
            <a:ext cx="1434279" cy="1438798"/>
          </a:xfrm>
          <a:prstGeom prst="ellipse">
            <a:avLst/>
          </a:prstGeom>
        </p:spPr>
      </p:pic>
      <p:pic>
        <p:nvPicPr>
          <p:cNvPr id="213" name="Picture 212"/>
          <p:cNvPicPr>
            <a:picLocks noChangeAspect="1"/>
          </p:cNvPicPr>
          <p:nvPr/>
        </p:nvPicPr>
        <p:blipFill rotWithShape="1">
          <a:blip r:embed="rId15" cstate="print">
            <a:extLst>
              <a:ext uri="{BEBA8EAE-BF5A-486C-A8C5-ECC9F3942E4B}">
                <a14:imgProps xmlns:a14="http://schemas.microsoft.com/office/drawing/2010/main">
                  <a14:imgLayer r:embed="rId16">
                    <a14:imgEffect>
                      <a14:sharpenSoften amount="250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11208" r="9646" b="2754"/>
          <a:stretch/>
        </p:blipFill>
        <p:spPr>
          <a:xfrm>
            <a:off x="8322151" y="752707"/>
            <a:ext cx="1440564" cy="1448373"/>
          </a:xfrm>
          <a:prstGeom prst="ellipse">
            <a:avLst/>
          </a:prstGeom>
        </p:spPr>
      </p:pic>
      <p:pic>
        <p:nvPicPr>
          <p:cNvPr id="215" name="Picture 214"/>
          <p:cNvPicPr>
            <a:picLocks noChangeAspect="1"/>
          </p:cNvPicPr>
          <p:nvPr/>
        </p:nvPicPr>
        <p:blipFill rotWithShape="1">
          <a:blip r:embed="rId17" cstate="print">
            <a:extLst>
              <a:ext uri="{BEBA8EAE-BF5A-486C-A8C5-ECC9F3942E4B}">
                <a14:imgProps xmlns:a14="http://schemas.microsoft.com/office/drawing/2010/main">
                  <a14:imgLayer r:embed="rId18">
                    <a14:imgEffect>
                      <a14:colorTemperature colorTemp="11200"/>
                    </a14:imgEffect>
                    <a14:imgEffect>
                      <a14:brightnessContrast bright="20000" contrast="20000"/>
                    </a14:imgEffect>
                  </a14:imgLayer>
                </a14:imgProps>
              </a:ext>
              <a:ext uri="{28A0092B-C50C-407E-A947-70E740481C1C}">
                <a14:useLocalDpi xmlns:a14="http://schemas.microsoft.com/office/drawing/2010/main" val="0"/>
              </a:ext>
            </a:extLst>
          </a:blip>
          <a:srcRect l="6174" t="5777" r="4743" b="23111"/>
          <a:stretch/>
        </p:blipFill>
        <p:spPr>
          <a:xfrm>
            <a:off x="3368582" y="754207"/>
            <a:ext cx="1445881" cy="1440521"/>
          </a:xfrm>
          <a:prstGeom prst="ellipse">
            <a:avLst/>
          </a:prstGeom>
        </p:spPr>
      </p:pic>
      <p:pic>
        <p:nvPicPr>
          <p:cNvPr id="216" name="Picture 215"/>
          <p:cNvPicPr>
            <a:picLocks noChangeAspect="1"/>
          </p:cNvPicPr>
          <p:nvPr/>
        </p:nvPicPr>
        <p:blipFill rotWithShape="1">
          <a:blip r:embed="rId19" cstate="print">
            <a:extLst>
              <a:ext uri="{BEBA8EAE-BF5A-486C-A8C5-ECC9F3942E4B}">
                <a14:imgProps xmlns:a14="http://schemas.microsoft.com/office/drawing/2010/main">
                  <a14:imgLayer r:embed="rId20">
                    <a14:imgEffect>
                      <a14:brightnessContrast bright="20000"/>
                    </a14:imgEffect>
                  </a14:imgLayer>
                </a14:imgProps>
              </a:ext>
              <a:ext uri="{28A0092B-C50C-407E-A947-70E740481C1C}">
                <a14:useLocalDpi xmlns:a14="http://schemas.microsoft.com/office/drawing/2010/main" val="0"/>
              </a:ext>
            </a:extLst>
          </a:blip>
          <a:srcRect t="18331" b="15653"/>
          <a:stretch/>
        </p:blipFill>
        <p:spPr>
          <a:xfrm>
            <a:off x="5834154" y="755219"/>
            <a:ext cx="1442727" cy="1441245"/>
          </a:xfrm>
          <a:prstGeom prst="ellipse">
            <a:avLst/>
          </a:prstGeom>
        </p:spPr>
      </p:pic>
      <p:sp>
        <p:nvSpPr>
          <p:cNvPr id="217" name="Rounded Rectangle 216"/>
          <p:cNvSpPr/>
          <p:nvPr/>
        </p:nvSpPr>
        <p:spPr>
          <a:xfrm>
            <a:off x="-2021467" y="356464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8" name="Rounded Rectangle 217"/>
          <p:cNvSpPr/>
          <p:nvPr/>
        </p:nvSpPr>
        <p:spPr>
          <a:xfrm>
            <a:off x="-1943999" y="363055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9" name="Oval 218"/>
          <p:cNvSpPr/>
          <p:nvPr/>
        </p:nvSpPr>
        <p:spPr>
          <a:xfrm>
            <a:off x="-1661711" y="402337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0" name="Flowchart: Terminator 219"/>
          <p:cNvSpPr/>
          <p:nvPr/>
        </p:nvSpPr>
        <p:spPr>
          <a:xfrm>
            <a:off x="-1416919" y="356459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1" name="Flowchart: Terminator 220"/>
          <p:cNvSpPr/>
          <p:nvPr/>
        </p:nvSpPr>
        <p:spPr>
          <a:xfrm>
            <a:off x="-1834333" y="59711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2" name="TextBox 221"/>
          <p:cNvSpPr txBox="1"/>
          <p:nvPr/>
        </p:nvSpPr>
        <p:spPr>
          <a:xfrm>
            <a:off x="-1727504"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sp>
        <p:nvSpPr>
          <p:cNvPr id="223" name="Oval 222"/>
          <p:cNvSpPr/>
          <p:nvPr/>
        </p:nvSpPr>
        <p:spPr>
          <a:xfrm>
            <a:off x="-411580" y="59671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5" name="Picture 224"/>
          <p:cNvPicPr>
            <a:picLocks noChangeAspect="1"/>
          </p:cNvPicPr>
          <p:nvPr/>
        </p:nvPicPr>
        <p:blipFill rotWithShape="1">
          <a:blip r:embed="rId8"/>
          <a:srcRect l="10818" t="1291"/>
          <a:stretch/>
        </p:blipFill>
        <p:spPr>
          <a:xfrm>
            <a:off x="-1117326" y="6045816"/>
            <a:ext cx="325121" cy="324278"/>
          </a:xfrm>
          <a:prstGeom prst="ellipse">
            <a:avLst/>
          </a:prstGeom>
        </p:spPr>
      </p:pic>
      <p:pic>
        <p:nvPicPr>
          <p:cNvPr id="226" name="Picture 225"/>
          <p:cNvPicPr>
            <a:picLocks noChangeAspect="1"/>
          </p:cNvPicPr>
          <p:nvPr/>
        </p:nvPicPr>
        <p:blipFill>
          <a:blip r:embed="rId4"/>
          <a:stretch>
            <a:fillRect/>
          </a:stretch>
        </p:blipFill>
        <p:spPr>
          <a:xfrm>
            <a:off x="-1001478" y="3608206"/>
            <a:ext cx="273817" cy="271828"/>
          </a:xfrm>
          <a:prstGeom prst="rect">
            <a:avLst/>
          </a:prstGeom>
        </p:spPr>
      </p:pic>
      <p:pic>
        <p:nvPicPr>
          <p:cNvPr id="235" name="Picture 234"/>
          <p:cNvPicPr>
            <a:picLocks noChangeAspect="1"/>
          </p:cNvPicPr>
          <p:nvPr/>
        </p:nvPicPr>
        <p:blipFill rotWithShape="1">
          <a:blip r:embed="rId21" cstate="print">
            <a:extLst>
              <a:ext uri="{BEBA8EAE-BF5A-486C-A8C5-ECC9F3942E4B}">
                <a14:imgProps xmlns:a14="http://schemas.microsoft.com/office/drawing/2010/main">
                  <a14:imgLayer r:embed="rId22">
                    <a14:imgEffect>
                      <a14:sharpenSoften amount="25000"/>
                    </a14:imgEffect>
                    <a14:imgEffect>
                      <a14:saturation sat="200000"/>
                    </a14:imgEffect>
                  </a14:imgLayer>
                </a14:imgProps>
              </a:ext>
              <a:ext uri="{28A0092B-C50C-407E-A947-70E740481C1C}">
                <a14:useLocalDpi xmlns:a14="http://schemas.microsoft.com/office/drawing/2010/main" val="0"/>
              </a:ext>
            </a:extLst>
          </a:blip>
          <a:srcRect t="11852" b="21630"/>
          <a:stretch/>
        </p:blipFill>
        <p:spPr>
          <a:xfrm rot="20905006">
            <a:off x="-1599220" y="4091922"/>
            <a:ext cx="1444158" cy="1442674"/>
          </a:xfrm>
          <a:prstGeom prst="ellipse">
            <a:avLst/>
          </a:prstGeom>
        </p:spPr>
      </p:pic>
      <p:sp>
        <p:nvSpPr>
          <p:cNvPr id="35" name="Oval 34"/>
          <p:cNvSpPr/>
          <p:nvPr/>
        </p:nvSpPr>
        <p:spPr>
          <a:xfrm>
            <a:off x="3369253" y="75536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 name="Oval 20"/>
          <p:cNvSpPr/>
          <p:nvPr/>
        </p:nvSpPr>
        <p:spPr>
          <a:xfrm>
            <a:off x="583737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Oval 6"/>
          <p:cNvSpPr/>
          <p:nvPr/>
        </p:nvSpPr>
        <p:spPr>
          <a:xfrm>
            <a:off x="832378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7" name="Oval 126"/>
          <p:cNvSpPr/>
          <p:nvPr/>
        </p:nvSpPr>
        <p:spPr>
          <a:xfrm>
            <a:off x="832378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7" name="Oval 136"/>
          <p:cNvSpPr/>
          <p:nvPr/>
        </p:nvSpPr>
        <p:spPr>
          <a:xfrm>
            <a:off x="855025" y="409137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7" name="Oval 226"/>
          <p:cNvSpPr/>
          <p:nvPr/>
        </p:nvSpPr>
        <p:spPr>
          <a:xfrm>
            <a:off x="-1596825" y="409137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7" name="Rounded Rectangle 236"/>
          <p:cNvSpPr/>
          <p:nvPr/>
        </p:nvSpPr>
        <p:spPr>
          <a:xfrm>
            <a:off x="-1938284"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8" name="Rounded Rectangle 237"/>
          <p:cNvSpPr/>
          <p:nvPr/>
        </p:nvSpPr>
        <p:spPr>
          <a:xfrm>
            <a:off x="-1860816"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9" name="Oval 238"/>
          <p:cNvSpPr/>
          <p:nvPr/>
        </p:nvSpPr>
        <p:spPr>
          <a:xfrm>
            <a:off x="-1578528"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0" name="Flowchart: Terminator 239"/>
          <p:cNvSpPr/>
          <p:nvPr/>
        </p:nvSpPr>
        <p:spPr>
          <a:xfrm>
            <a:off x="-1333736"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1" name="Flowchart: Terminator 240"/>
          <p:cNvSpPr/>
          <p:nvPr/>
        </p:nvSpPr>
        <p:spPr>
          <a:xfrm>
            <a:off x="-1751150"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2" name="TextBox 241"/>
          <p:cNvSpPr txBox="1"/>
          <p:nvPr/>
        </p:nvSpPr>
        <p:spPr>
          <a:xfrm>
            <a:off x="-1644321" y="263964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43" name="Oval 242"/>
          <p:cNvSpPr/>
          <p:nvPr/>
        </p:nvSpPr>
        <p:spPr>
          <a:xfrm>
            <a:off x="-328397"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6" name="Picture 245"/>
          <p:cNvPicPr>
            <a:picLocks noChangeAspect="1"/>
          </p:cNvPicPr>
          <p:nvPr/>
        </p:nvPicPr>
        <p:blipFill>
          <a:blip r:embed="rId4"/>
          <a:stretch>
            <a:fillRect/>
          </a:stretch>
        </p:blipFill>
        <p:spPr>
          <a:xfrm>
            <a:off x="-918295" y="277269"/>
            <a:ext cx="273817" cy="271828"/>
          </a:xfrm>
          <a:prstGeom prst="rect">
            <a:avLst/>
          </a:prstGeom>
        </p:spPr>
      </p:pic>
      <p:pic>
        <p:nvPicPr>
          <p:cNvPr id="255" name="Picture 254"/>
          <p:cNvPicPr>
            <a:picLocks noChangeAspect="1"/>
          </p:cNvPicPr>
          <p:nvPr/>
        </p:nvPicPr>
        <p:blipFill rotWithShape="1">
          <a:blip r:embed="rId23" cstate="print">
            <a:extLst>
              <a:ext uri="{BEBA8EAE-BF5A-486C-A8C5-ECC9F3942E4B}">
                <a14:imgProps xmlns:a14="http://schemas.microsoft.com/office/drawing/2010/main">
                  <a14:imgLayer r:embed="rId24">
                    <a14:imgEffect>
                      <a14:colorTemperature colorTemp="7200"/>
                    </a14:imgEffect>
                    <a14:imgEffect>
                      <a14:saturation sat="200000"/>
                    </a14:imgEffect>
                    <a14:imgEffect>
                      <a14:brightnessContrast bright="40000" contrast="40000"/>
                    </a14:imgEffect>
                  </a14:imgLayer>
                </a14:imgProps>
              </a:ext>
              <a:ext uri="{28A0092B-C50C-407E-A947-70E740481C1C}">
                <a14:useLocalDpi xmlns:a14="http://schemas.microsoft.com/office/drawing/2010/main" val="0"/>
              </a:ext>
            </a:extLst>
          </a:blip>
          <a:srcRect t="3704" b="32296"/>
          <a:stretch/>
        </p:blipFill>
        <p:spPr>
          <a:xfrm>
            <a:off x="-1512781" y="761073"/>
            <a:ext cx="1438102" cy="1438102"/>
          </a:xfrm>
          <a:prstGeom prst="ellipse">
            <a:avLst/>
          </a:prstGeom>
        </p:spPr>
      </p:pic>
      <p:sp>
        <p:nvSpPr>
          <p:cNvPr id="254" name="Oval 253"/>
          <p:cNvSpPr/>
          <p:nvPr/>
        </p:nvSpPr>
        <p:spPr>
          <a:xfrm>
            <a:off x="-1513642" y="76043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6" name="Picture 255"/>
          <p:cNvPicPr>
            <a:picLocks noChangeAspect="1"/>
          </p:cNvPicPr>
          <p:nvPr/>
        </p:nvPicPr>
        <p:blipFill rotWithShape="1">
          <a:blip r:embed="rId25" cstate="print">
            <a:extLst>
              <a:ext uri="{28A0092B-C50C-407E-A947-70E740481C1C}">
                <a14:useLocalDpi xmlns:a14="http://schemas.microsoft.com/office/drawing/2010/main" val="0"/>
              </a:ext>
            </a:extLst>
          </a:blip>
          <a:srcRect t="9896" b="16770"/>
          <a:stretch/>
        </p:blipFill>
        <p:spPr>
          <a:xfrm>
            <a:off x="5840003" y="4085151"/>
            <a:ext cx="1438019" cy="1440181"/>
          </a:xfrm>
          <a:prstGeom prst="ellipse">
            <a:avLst/>
          </a:prstGeom>
        </p:spPr>
      </p:pic>
      <p:sp>
        <p:nvSpPr>
          <p:cNvPr id="135" name="Oval 134"/>
          <p:cNvSpPr/>
          <p:nvPr/>
        </p:nvSpPr>
        <p:spPr>
          <a:xfrm>
            <a:off x="583737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9" name="Rounded Rectangle 258"/>
          <p:cNvSpPr/>
          <p:nvPr/>
        </p:nvSpPr>
        <p:spPr>
          <a:xfrm>
            <a:off x="-4454835"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0" name="Rounded Rectangle 259"/>
          <p:cNvSpPr/>
          <p:nvPr/>
        </p:nvSpPr>
        <p:spPr>
          <a:xfrm>
            <a:off x="-4377367"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1" name="Oval 260"/>
          <p:cNvSpPr/>
          <p:nvPr/>
        </p:nvSpPr>
        <p:spPr>
          <a:xfrm>
            <a:off x="-4095079"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2" name="Flowchart: Terminator 261"/>
          <p:cNvSpPr/>
          <p:nvPr/>
        </p:nvSpPr>
        <p:spPr>
          <a:xfrm>
            <a:off x="-3850287"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3" name="Flowchart: Terminator 262"/>
          <p:cNvSpPr/>
          <p:nvPr/>
        </p:nvSpPr>
        <p:spPr>
          <a:xfrm>
            <a:off x="-4267701"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4" name="TextBox 263"/>
          <p:cNvSpPr txBox="1"/>
          <p:nvPr/>
        </p:nvSpPr>
        <p:spPr>
          <a:xfrm>
            <a:off x="-3968822" y="263964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265" name="Oval 264"/>
          <p:cNvSpPr/>
          <p:nvPr/>
        </p:nvSpPr>
        <p:spPr>
          <a:xfrm>
            <a:off x="-2844948"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67" name="Picture 266"/>
          <p:cNvPicPr>
            <a:picLocks noChangeAspect="1"/>
          </p:cNvPicPr>
          <p:nvPr/>
        </p:nvPicPr>
        <p:blipFill>
          <a:blip r:embed="rId4"/>
          <a:stretch>
            <a:fillRect/>
          </a:stretch>
        </p:blipFill>
        <p:spPr>
          <a:xfrm>
            <a:off x="-3732073" y="277269"/>
            <a:ext cx="273817" cy="271828"/>
          </a:xfrm>
          <a:prstGeom prst="rect">
            <a:avLst/>
          </a:prstGeom>
        </p:spPr>
      </p:pic>
      <p:pic>
        <p:nvPicPr>
          <p:cNvPr id="268" name="Picture 267"/>
          <p:cNvPicPr>
            <a:picLocks noChangeAspect="1"/>
          </p:cNvPicPr>
          <p:nvPr/>
        </p:nvPicPr>
        <p:blipFill>
          <a:blip r:embed="rId4"/>
          <a:stretch>
            <a:fillRect/>
          </a:stretch>
        </p:blipFill>
        <p:spPr>
          <a:xfrm>
            <a:off x="-3434846" y="277269"/>
            <a:ext cx="273817" cy="271828"/>
          </a:xfrm>
          <a:prstGeom prst="rect">
            <a:avLst/>
          </a:prstGeom>
        </p:spPr>
      </p:pic>
      <p:pic>
        <p:nvPicPr>
          <p:cNvPr id="269" name="Picture 268"/>
          <p:cNvPicPr>
            <a:picLocks noChangeAspect="1"/>
          </p:cNvPicPr>
          <p:nvPr/>
        </p:nvPicPr>
        <p:blipFill>
          <a:blip r:embed="rId4"/>
          <a:stretch>
            <a:fillRect/>
          </a:stretch>
        </p:blipFill>
        <p:spPr>
          <a:xfrm>
            <a:off x="-3141964" y="277269"/>
            <a:ext cx="273817" cy="271828"/>
          </a:xfrm>
          <a:prstGeom prst="rect">
            <a:avLst/>
          </a:prstGeom>
        </p:spPr>
      </p:pic>
      <p:pic>
        <p:nvPicPr>
          <p:cNvPr id="277" name="Picture 276"/>
          <p:cNvPicPr>
            <a:picLocks noChangeAspect="1"/>
          </p:cNvPicPr>
          <p:nvPr/>
        </p:nvPicPr>
        <p:blipFill rotWithShape="1">
          <a:blip r:embed="rId26" cstate="print">
            <a:extLst>
              <a:ext uri="{BEBA8EAE-BF5A-486C-A8C5-ECC9F3942E4B}">
                <a14:imgProps xmlns:a14="http://schemas.microsoft.com/office/drawing/2010/main">
                  <a14:imgLayer r:embed="rId27">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4388" b="27932"/>
          <a:stretch/>
        </p:blipFill>
        <p:spPr>
          <a:xfrm>
            <a:off x="-4033224" y="762238"/>
            <a:ext cx="1443746" cy="1436937"/>
          </a:xfrm>
          <a:prstGeom prst="ellipse">
            <a:avLst/>
          </a:prstGeom>
        </p:spPr>
      </p:pic>
      <p:sp>
        <p:nvSpPr>
          <p:cNvPr id="278" name="Rounded Rectangle 277"/>
          <p:cNvSpPr/>
          <p:nvPr/>
        </p:nvSpPr>
        <p:spPr>
          <a:xfrm>
            <a:off x="10370573"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9" name="Rounded Rectangle 278"/>
          <p:cNvSpPr/>
          <p:nvPr/>
        </p:nvSpPr>
        <p:spPr>
          <a:xfrm>
            <a:off x="10448041"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0" name="Oval 279"/>
          <p:cNvSpPr/>
          <p:nvPr/>
        </p:nvSpPr>
        <p:spPr>
          <a:xfrm>
            <a:off x="10730329"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1" name="Flowchart: Terminator 280"/>
          <p:cNvSpPr/>
          <p:nvPr/>
        </p:nvSpPr>
        <p:spPr>
          <a:xfrm>
            <a:off x="10975121"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2" name="Flowchart: Terminator 281"/>
          <p:cNvSpPr/>
          <p:nvPr/>
        </p:nvSpPr>
        <p:spPr>
          <a:xfrm>
            <a:off x="10557707"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4" name="TextBox 283"/>
          <p:cNvSpPr txBox="1"/>
          <p:nvPr/>
        </p:nvSpPr>
        <p:spPr>
          <a:xfrm>
            <a:off x="10664536"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285" name="Oval 284"/>
          <p:cNvSpPr/>
          <p:nvPr/>
        </p:nvSpPr>
        <p:spPr>
          <a:xfrm>
            <a:off x="11980460"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6" name="Picture 28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054505" y="6033817"/>
            <a:ext cx="327154" cy="327154"/>
          </a:xfrm>
          <a:prstGeom prst="rect">
            <a:avLst/>
          </a:prstGeom>
        </p:spPr>
      </p:pic>
      <p:pic>
        <p:nvPicPr>
          <p:cNvPr id="287" name="Picture 286"/>
          <p:cNvPicPr>
            <a:picLocks noChangeAspect="1"/>
          </p:cNvPicPr>
          <p:nvPr/>
        </p:nvPicPr>
        <p:blipFill>
          <a:blip r:embed="rId5"/>
          <a:stretch>
            <a:fillRect/>
          </a:stretch>
        </p:blipFill>
        <p:spPr>
          <a:xfrm>
            <a:off x="11216132" y="3585377"/>
            <a:ext cx="305053" cy="304387"/>
          </a:xfrm>
          <a:prstGeom prst="rect">
            <a:avLst/>
          </a:prstGeom>
        </p:spPr>
      </p:pic>
      <p:pic>
        <p:nvPicPr>
          <p:cNvPr id="288" name="Picture 287"/>
          <p:cNvPicPr>
            <a:picLocks noChangeAspect="1"/>
          </p:cNvPicPr>
          <p:nvPr/>
        </p:nvPicPr>
        <p:blipFill>
          <a:blip r:embed="rId5"/>
          <a:stretch>
            <a:fillRect/>
          </a:stretch>
        </p:blipFill>
        <p:spPr>
          <a:xfrm>
            <a:off x="11517399" y="3585377"/>
            <a:ext cx="305053" cy="304387"/>
          </a:xfrm>
          <a:prstGeom prst="rect">
            <a:avLst/>
          </a:prstGeom>
        </p:spPr>
      </p:pic>
      <p:pic>
        <p:nvPicPr>
          <p:cNvPr id="297" name="Picture 296"/>
          <p:cNvPicPr>
            <a:picLocks noChangeAspect="1"/>
          </p:cNvPicPr>
          <p:nvPr/>
        </p:nvPicPr>
        <p:blipFill rotWithShape="1">
          <a:blip r:embed="rId28" cstate="print">
            <a:extLst>
              <a:ext uri="{BEBA8EAE-BF5A-486C-A8C5-ECC9F3942E4B}">
                <a14:imgProps xmlns:a14="http://schemas.microsoft.com/office/drawing/2010/main">
                  <a14:imgLayer r:embed="rId29">
                    <a14:imgEffect>
                      <a14:sharpenSoften amount="25000"/>
                    </a14:imgEffect>
                    <a14:imgEffect>
                      <a14:colorTemperature colorTemp="7200"/>
                    </a14:imgEffect>
                    <a14:imgEffect>
                      <a14:brightnessContrast bright="20000" contrast="40000"/>
                    </a14:imgEffect>
                  </a14:imgLayer>
                </a14:imgProps>
              </a:ext>
              <a:ext uri="{28A0092B-C50C-407E-A947-70E740481C1C}">
                <a14:useLocalDpi xmlns:a14="http://schemas.microsoft.com/office/drawing/2010/main" val="0"/>
              </a:ext>
            </a:extLst>
          </a:blip>
          <a:srcRect l="4855" t="21344" b="8392"/>
          <a:stretch/>
        </p:blipFill>
        <p:spPr>
          <a:xfrm>
            <a:off x="10792267" y="4088592"/>
            <a:ext cx="1445035" cy="1435450"/>
          </a:xfrm>
          <a:prstGeom prst="ellipse">
            <a:avLst/>
          </a:prstGeom>
        </p:spPr>
      </p:pic>
      <p:sp>
        <p:nvSpPr>
          <p:cNvPr id="294" name="Oval 293"/>
          <p:cNvSpPr/>
          <p:nvPr/>
        </p:nvSpPr>
        <p:spPr>
          <a:xfrm>
            <a:off x="10795215"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6" name="Oval 275"/>
          <p:cNvSpPr/>
          <p:nvPr/>
        </p:nvSpPr>
        <p:spPr>
          <a:xfrm>
            <a:off x="-4030193" y="76043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9" name="Oval 248"/>
          <p:cNvSpPr/>
          <p:nvPr/>
        </p:nvSpPr>
        <p:spPr>
          <a:xfrm>
            <a:off x="618786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257" name="Oval 256"/>
          <p:cNvSpPr/>
          <p:nvPr/>
        </p:nvSpPr>
        <p:spPr>
          <a:xfrm>
            <a:off x="867427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20</a:t>
            </a:r>
            <a:endParaRPr lang="fr-FR" sz="2400" b="1" dirty="0">
              <a:solidFill>
                <a:schemeClr val="tx1"/>
              </a:solidFill>
            </a:endParaRPr>
          </a:p>
        </p:txBody>
      </p:sp>
      <p:sp>
        <p:nvSpPr>
          <p:cNvPr id="258" name="Oval 257"/>
          <p:cNvSpPr/>
          <p:nvPr/>
        </p:nvSpPr>
        <p:spPr>
          <a:xfrm>
            <a:off x="3710337" y="-752354"/>
            <a:ext cx="752354" cy="75235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275" name="Oval 274"/>
          <p:cNvSpPr/>
          <p:nvPr/>
        </p:nvSpPr>
        <p:spPr>
          <a:xfrm>
            <a:off x="1151548"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a:t>
            </a:r>
            <a:endParaRPr lang="fr-FR" sz="2400" b="1" dirty="0">
              <a:solidFill>
                <a:schemeClr val="tx1"/>
              </a:solidFill>
            </a:endParaRPr>
          </a:p>
        </p:txBody>
      </p:sp>
      <p:sp>
        <p:nvSpPr>
          <p:cNvPr id="289" name="Oval 288"/>
          <p:cNvSpPr/>
          <p:nvPr/>
        </p:nvSpPr>
        <p:spPr>
          <a:xfrm>
            <a:off x="6187864"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5</a:t>
            </a:r>
            <a:endParaRPr lang="fr-FR" sz="2800" b="1" dirty="0">
              <a:solidFill>
                <a:schemeClr val="tx1"/>
              </a:solidFill>
            </a:endParaRPr>
          </a:p>
        </p:txBody>
      </p:sp>
      <p:sp>
        <p:nvSpPr>
          <p:cNvPr id="290" name="Oval 289"/>
          <p:cNvSpPr/>
          <p:nvPr/>
        </p:nvSpPr>
        <p:spPr>
          <a:xfrm>
            <a:off x="8674274"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1</a:t>
            </a:r>
            <a:endParaRPr lang="fr-FR" sz="2800" b="1" dirty="0">
              <a:solidFill>
                <a:schemeClr val="tx1"/>
              </a:solidFill>
            </a:endParaRPr>
          </a:p>
        </p:txBody>
      </p:sp>
      <p:sp>
        <p:nvSpPr>
          <p:cNvPr id="293" name="Oval 292"/>
          <p:cNvSpPr/>
          <p:nvPr/>
        </p:nvSpPr>
        <p:spPr>
          <a:xfrm>
            <a:off x="3710337" y="6874357"/>
            <a:ext cx="752354" cy="75235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0</a:t>
            </a:r>
            <a:endParaRPr lang="fr-FR" sz="2800" b="1" dirty="0">
              <a:solidFill>
                <a:schemeClr val="tx1"/>
              </a:solidFill>
            </a:endParaRPr>
          </a:p>
        </p:txBody>
      </p:sp>
      <p:sp>
        <p:nvSpPr>
          <p:cNvPr id="298" name="Oval 297"/>
          <p:cNvSpPr/>
          <p:nvPr/>
        </p:nvSpPr>
        <p:spPr>
          <a:xfrm>
            <a:off x="1151548"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22</a:t>
            </a:r>
            <a:endParaRPr lang="fr-FR" sz="2400" b="1" dirty="0">
              <a:solidFill>
                <a:schemeClr val="tx1"/>
              </a:solidFill>
            </a:endParaRPr>
          </a:p>
        </p:txBody>
      </p:sp>
      <p:sp>
        <p:nvSpPr>
          <p:cNvPr id="299" name="Oval 298"/>
          <p:cNvSpPr/>
          <p:nvPr/>
        </p:nvSpPr>
        <p:spPr>
          <a:xfrm>
            <a:off x="-1123338"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5</a:t>
            </a:r>
            <a:endParaRPr lang="fr-FR" sz="2800" b="1" dirty="0">
              <a:solidFill>
                <a:schemeClr val="tx1"/>
              </a:solidFill>
            </a:endParaRPr>
          </a:p>
        </p:txBody>
      </p:sp>
      <p:sp>
        <p:nvSpPr>
          <p:cNvPr id="300" name="Oval 299"/>
          <p:cNvSpPr/>
          <p:nvPr/>
        </p:nvSpPr>
        <p:spPr>
          <a:xfrm>
            <a:off x="-3682127"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12</a:t>
            </a:r>
            <a:endParaRPr lang="fr-FR" sz="2400" b="1" dirty="0">
              <a:solidFill>
                <a:schemeClr val="tx1"/>
              </a:solidFill>
            </a:endParaRPr>
          </a:p>
        </p:txBody>
      </p:sp>
      <p:sp>
        <p:nvSpPr>
          <p:cNvPr id="301" name="Oval 300"/>
          <p:cNvSpPr/>
          <p:nvPr/>
        </p:nvSpPr>
        <p:spPr>
          <a:xfrm>
            <a:off x="-1163148"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302" name="Oval 301"/>
          <p:cNvSpPr/>
          <p:nvPr/>
        </p:nvSpPr>
        <p:spPr>
          <a:xfrm>
            <a:off x="11102640"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a:t>
            </a:r>
            <a:endParaRPr lang="fr-FR" sz="2400" b="1" dirty="0">
              <a:solidFill>
                <a:schemeClr val="tx1"/>
              </a:solidFill>
            </a:endParaRPr>
          </a:p>
        </p:txBody>
      </p:sp>
      <p:pic>
        <p:nvPicPr>
          <p:cNvPr id="303" name="Picture 302"/>
          <p:cNvPicPr>
            <a:picLocks noChangeAspect="1"/>
          </p:cNvPicPr>
          <p:nvPr/>
        </p:nvPicPr>
        <p:blipFill>
          <a:blip r:embed="rId2"/>
          <a:stretch>
            <a:fillRect/>
          </a:stretch>
        </p:blipFill>
        <p:spPr>
          <a:xfrm>
            <a:off x="1283667" y="2671104"/>
            <a:ext cx="385211" cy="385211"/>
          </a:xfrm>
          <a:prstGeom prst="rect">
            <a:avLst/>
          </a:prstGeom>
        </p:spPr>
      </p:pic>
      <p:pic>
        <p:nvPicPr>
          <p:cNvPr id="304" name="Picture 303"/>
          <p:cNvPicPr>
            <a:picLocks noChangeAspect="1"/>
          </p:cNvPicPr>
          <p:nvPr/>
        </p:nvPicPr>
        <p:blipFill>
          <a:blip r:embed="rId2"/>
          <a:stretch>
            <a:fillRect/>
          </a:stretch>
        </p:blipFill>
        <p:spPr>
          <a:xfrm>
            <a:off x="-1071766" y="2671104"/>
            <a:ext cx="385211" cy="385211"/>
          </a:xfrm>
          <a:prstGeom prst="rect">
            <a:avLst/>
          </a:prstGeom>
        </p:spPr>
      </p:pic>
      <p:pic>
        <p:nvPicPr>
          <p:cNvPr id="305" name="Picture 30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9756" y="2708976"/>
            <a:ext cx="327154" cy="327154"/>
          </a:xfrm>
          <a:prstGeom prst="rect">
            <a:avLst/>
          </a:prstGeom>
        </p:spPr>
      </p:pic>
      <p:pic>
        <p:nvPicPr>
          <p:cNvPr id="309" name="Picture 308"/>
          <p:cNvPicPr>
            <a:picLocks noChangeAspect="1"/>
          </p:cNvPicPr>
          <p:nvPr/>
        </p:nvPicPr>
        <p:blipFill>
          <a:blip r:embed="rId7"/>
          <a:stretch>
            <a:fillRect/>
          </a:stretch>
        </p:blipFill>
        <p:spPr>
          <a:xfrm>
            <a:off x="-4151519" y="2743497"/>
            <a:ext cx="365792" cy="286537"/>
          </a:xfrm>
          <a:prstGeom prst="rect">
            <a:avLst/>
          </a:prstGeom>
        </p:spPr>
      </p:pic>
      <p:pic>
        <p:nvPicPr>
          <p:cNvPr id="310" name="Picture 309"/>
          <p:cNvPicPr>
            <a:picLocks noChangeAspect="1"/>
          </p:cNvPicPr>
          <p:nvPr/>
        </p:nvPicPr>
        <p:blipFill>
          <a:blip r:embed="rId2"/>
          <a:stretch>
            <a:fillRect/>
          </a:stretch>
        </p:blipFill>
        <p:spPr>
          <a:xfrm>
            <a:off x="-3458705" y="2686344"/>
            <a:ext cx="385211" cy="385211"/>
          </a:xfrm>
          <a:prstGeom prst="rect">
            <a:avLst/>
          </a:prstGeom>
        </p:spPr>
      </p:pic>
      <p:sp>
        <p:nvSpPr>
          <p:cNvPr id="311" name="Flowchart: Terminator 310"/>
          <p:cNvSpPr/>
          <p:nvPr/>
        </p:nvSpPr>
        <p:spPr>
          <a:xfrm>
            <a:off x="1344805" y="356247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2" name="Flowchart: Terminator 311"/>
          <p:cNvSpPr/>
          <p:nvPr/>
        </p:nvSpPr>
        <p:spPr>
          <a:xfrm>
            <a:off x="758656" y="356247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3" name="Rectangle 312"/>
          <p:cNvSpPr/>
          <p:nvPr/>
        </p:nvSpPr>
        <p:spPr>
          <a:xfrm>
            <a:off x="1136832" y="3575265"/>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4" name="Picture 313"/>
          <p:cNvPicPr>
            <a:picLocks noChangeAspect="1"/>
          </p:cNvPicPr>
          <p:nvPr/>
        </p:nvPicPr>
        <p:blipFill>
          <a:blip r:embed="rId4"/>
          <a:stretch>
            <a:fillRect/>
          </a:stretch>
        </p:blipFill>
        <p:spPr>
          <a:xfrm>
            <a:off x="871285" y="3608617"/>
            <a:ext cx="273817" cy="271828"/>
          </a:xfrm>
          <a:prstGeom prst="rect">
            <a:avLst/>
          </a:prstGeom>
        </p:spPr>
      </p:pic>
      <p:pic>
        <p:nvPicPr>
          <p:cNvPr id="315" name="Picture 314"/>
          <p:cNvPicPr>
            <a:picLocks noChangeAspect="1"/>
          </p:cNvPicPr>
          <p:nvPr/>
        </p:nvPicPr>
        <p:blipFill>
          <a:blip r:embed="rId4"/>
          <a:stretch>
            <a:fillRect/>
          </a:stretch>
        </p:blipFill>
        <p:spPr>
          <a:xfrm>
            <a:off x="1168512" y="3608617"/>
            <a:ext cx="273817" cy="271828"/>
          </a:xfrm>
          <a:prstGeom prst="rect">
            <a:avLst/>
          </a:prstGeom>
        </p:spPr>
      </p:pic>
      <p:pic>
        <p:nvPicPr>
          <p:cNvPr id="316" name="Picture 315"/>
          <p:cNvPicPr>
            <a:picLocks noChangeAspect="1"/>
          </p:cNvPicPr>
          <p:nvPr/>
        </p:nvPicPr>
        <p:blipFill>
          <a:blip r:embed="rId4"/>
          <a:stretch>
            <a:fillRect/>
          </a:stretch>
        </p:blipFill>
        <p:spPr>
          <a:xfrm>
            <a:off x="1461394" y="3608617"/>
            <a:ext cx="273817" cy="271828"/>
          </a:xfrm>
          <a:prstGeom prst="rect">
            <a:avLst/>
          </a:prstGeom>
        </p:spPr>
      </p:pic>
      <p:pic>
        <p:nvPicPr>
          <p:cNvPr id="317" name="Picture 316"/>
          <p:cNvPicPr>
            <a:picLocks noChangeAspect="1"/>
          </p:cNvPicPr>
          <p:nvPr/>
        </p:nvPicPr>
        <p:blipFill>
          <a:blip r:embed="rId4"/>
          <a:stretch>
            <a:fillRect/>
          </a:stretch>
        </p:blipFill>
        <p:spPr>
          <a:xfrm>
            <a:off x="1758084" y="3608617"/>
            <a:ext cx="273817" cy="271828"/>
          </a:xfrm>
          <a:prstGeom prst="rect">
            <a:avLst/>
          </a:prstGeom>
        </p:spPr>
      </p:pic>
      <p:pic>
        <p:nvPicPr>
          <p:cNvPr id="318" name="Picture 317"/>
          <p:cNvPicPr>
            <a:picLocks noChangeAspect="1"/>
          </p:cNvPicPr>
          <p:nvPr/>
        </p:nvPicPr>
        <p:blipFill>
          <a:blip r:embed="rId4"/>
          <a:stretch>
            <a:fillRect/>
          </a:stretch>
        </p:blipFill>
        <p:spPr>
          <a:xfrm>
            <a:off x="2050966" y="3608617"/>
            <a:ext cx="273817" cy="271828"/>
          </a:xfrm>
          <a:prstGeom prst="rect">
            <a:avLst/>
          </a:prstGeom>
        </p:spPr>
      </p:pic>
      <p:sp>
        <p:nvSpPr>
          <p:cNvPr id="319" name="TextBox 318"/>
          <p:cNvSpPr txBox="1"/>
          <p:nvPr/>
        </p:nvSpPr>
        <p:spPr>
          <a:xfrm>
            <a:off x="450582" y="5994591"/>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4</a:t>
            </a:r>
            <a:endParaRPr lang="fr-FR" sz="2000" b="1" i="1" dirty="0">
              <a:latin typeface="Verdana" panose="020B0604030504040204" pitchFamily="34" charset="0"/>
              <a:ea typeface="Verdana" panose="020B0604030504040204" pitchFamily="34" charset="0"/>
            </a:endParaRPr>
          </a:p>
        </p:txBody>
      </p:sp>
      <p:sp>
        <p:nvSpPr>
          <p:cNvPr id="320" name="Multiply 319"/>
          <p:cNvSpPr/>
          <p:nvPr/>
        </p:nvSpPr>
        <p:spPr>
          <a:xfrm>
            <a:off x="1250373" y="6074757"/>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1" name="Picture 320"/>
          <p:cNvPicPr>
            <a:picLocks noChangeAspect="1"/>
          </p:cNvPicPr>
          <p:nvPr/>
        </p:nvPicPr>
        <p:blipFill rotWithShape="1">
          <a:blip r:embed="rId8"/>
          <a:srcRect l="10818" t="1291"/>
          <a:stretch/>
        </p:blipFill>
        <p:spPr>
          <a:xfrm>
            <a:off x="932015" y="6050515"/>
            <a:ext cx="299509" cy="298732"/>
          </a:xfrm>
          <a:prstGeom prst="ellipse">
            <a:avLst/>
          </a:prstGeom>
        </p:spPr>
      </p:pic>
      <p:pic>
        <p:nvPicPr>
          <p:cNvPr id="323" name="Picture 322"/>
          <p:cNvPicPr>
            <a:picLocks noChangeAspect="1"/>
          </p:cNvPicPr>
          <p:nvPr/>
        </p:nvPicPr>
        <p:blipFill>
          <a:blip r:embed="rId30"/>
          <a:stretch>
            <a:fillRect/>
          </a:stretch>
        </p:blipFill>
        <p:spPr>
          <a:xfrm>
            <a:off x="1524594" y="6020781"/>
            <a:ext cx="365903" cy="370534"/>
          </a:xfrm>
          <a:prstGeom prst="rect">
            <a:avLst/>
          </a:prstGeom>
        </p:spPr>
      </p:pic>
      <p:sp>
        <p:nvSpPr>
          <p:cNvPr id="324" name="Flowchart: Terminator 323"/>
          <p:cNvSpPr/>
          <p:nvPr/>
        </p:nvSpPr>
        <p:spPr>
          <a:xfrm>
            <a:off x="8505916" y="22637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5" name="Picture 324"/>
          <p:cNvPicPr>
            <a:picLocks noChangeAspect="1"/>
          </p:cNvPicPr>
          <p:nvPr/>
        </p:nvPicPr>
        <p:blipFill>
          <a:blip r:embed="rId5"/>
          <a:stretch>
            <a:fillRect/>
          </a:stretch>
        </p:blipFill>
        <p:spPr>
          <a:xfrm>
            <a:off x="8602464" y="252231"/>
            <a:ext cx="305053" cy="304387"/>
          </a:xfrm>
          <a:prstGeom prst="rect">
            <a:avLst/>
          </a:prstGeom>
        </p:spPr>
      </p:pic>
      <p:pic>
        <p:nvPicPr>
          <p:cNvPr id="326" name="Picture 325"/>
          <p:cNvPicPr>
            <a:picLocks noChangeAspect="1"/>
          </p:cNvPicPr>
          <p:nvPr/>
        </p:nvPicPr>
        <p:blipFill>
          <a:blip r:embed="rId5"/>
          <a:stretch>
            <a:fillRect/>
          </a:stretch>
        </p:blipFill>
        <p:spPr>
          <a:xfrm>
            <a:off x="8903731" y="252231"/>
            <a:ext cx="305053" cy="304387"/>
          </a:xfrm>
          <a:prstGeom prst="rect">
            <a:avLst/>
          </a:prstGeom>
        </p:spPr>
      </p:pic>
      <p:pic>
        <p:nvPicPr>
          <p:cNvPr id="327" name="Picture 326"/>
          <p:cNvPicPr>
            <a:picLocks noChangeAspect="1"/>
          </p:cNvPicPr>
          <p:nvPr/>
        </p:nvPicPr>
        <p:blipFill>
          <a:blip r:embed="rId5"/>
          <a:stretch>
            <a:fillRect/>
          </a:stretch>
        </p:blipFill>
        <p:spPr>
          <a:xfrm>
            <a:off x="9208784" y="252231"/>
            <a:ext cx="305053" cy="304387"/>
          </a:xfrm>
          <a:prstGeom prst="rect">
            <a:avLst/>
          </a:prstGeom>
        </p:spPr>
      </p:pic>
      <p:pic>
        <p:nvPicPr>
          <p:cNvPr id="328" name="Picture 327"/>
          <p:cNvPicPr>
            <a:picLocks noChangeAspect="1"/>
          </p:cNvPicPr>
          <p:nvPr/>
        </p:nvPicPr>
        <p:blipFill rotWithShape="1">
          <a:blip r:embed="rId8"/>
          <a:srcRect l="10818" t="1291"/>
          <a:stretch/>
        </p:blipFill>
        <p:spPr>
          <a:xfrm>
            <a:off x="11252965" y="6034192"/>
            <a:ext cx="325121" cy="324278"/>
          </a:xfrm>
          <a:prstGeom prst="ellipse">
            <a:avLst/>
          </a:prstGeom>
        </p:spPr>
      </p:pic>
      <p:sp>
        <p:nvSpPr>
          <p:cNvPr id="329" name="Flowchart: Terminator 328"/>
          <p:cNvSpPr/>
          <p:nvPr/>
        </p:nvSpPr>
        <p:spPr>
          <a:xfrm>
            <a:off x="5605892"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0" name="Oval 329"/>
          <p:cNvSpPr/>
          <p:nvPr/>
        </p:nvSpPr>
        <p:spPr>
          <a:xfrm>
            <a:off x="7028645"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1" name="Picture 33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1115" y="6033817"/>
            <a:ext cx="327154" cy="327154"/>
          </a:xfrm>
          <a:prstGeom prst="rect">
            <a:avLst/>
          </a:prstGeom>
        </p:spPr>
      </p:pic>
      <p:pic>
        <p:nvPicPr>
          <p:cNvPr id="332" name="Picture 331"/>
          <p:cNvPicPr>
            <a:picLocks noChangeAspect="1"/>
          </p:cNvPicPr>
          <p:nvPr/>
        </p:nvPicPr>
        <p:blipFill>
          <a:blip r:embed="rId7"/>
          <a:stretch>
            <a:fillRect/>
          </a:stretch>
        </p:blipFill>
        <p:spPr>
          <a:xfrm>
            <a:off x="5728765" y="6064686"/>
            <a:ext cx="365792" cy="286537"/>
          </a:xfrm>
          <a:prstGeom prst="rect">
            <a:avLst/>
          </a:prstGeom>
        </p:spPr>
      </p:pic>
      <p:sp>
        <p:nvSpPr>
          <p:cNvPr id="333" name="TextBox 332"/>
          <p:cNvSpPr txBox="1"/>
          <p:nvPr/>
        </p:nvSpPr>
        <p:spPr>
          <a:xfrm>
            <a:off x="5913696"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pic>
        <p:nvPicPr>
          <p:cNvPr id="335" name="Picture 334"/>
          <p:cNvPicPr>
            <a:picLocks noChangeAspect="1"/>
          </p:cNvPicPr>
          <p:nvPr/>
        </p:nvPicPr>
        <p:blipFill>
          <a:blip r:embed="rId2"/>
          <a:stretch>
            <a:fillRect/>
          </a:stretch>
        </p:blipFill>
        <p:spPr>
          <a:xfrm>
            <a:off x="6439194" y="6002041"/>
            <a:ext cx="385211" cy="385211"/>
          </a:xfrm>
          <a:prstGeom prst="rect">
            <a:avLst/>
          </a:prstGeom>
        </p:spPr>
      </p:pic>
      <p:pic>
        <p:nvPicPr>
          <p:cNvPr id="244" name="Picture 24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83656" y="2708976"/>
            <a:ext cx="327154" cy="327154"/>
          </a:xfrm>
          <a:prstGeom prst="rect">
            <a:avLst/>
          </a:prstGeom>
        </p:spPr>
      </p:pic>
      <p:pic>
        <p:nvPicPr>
          <p:cNvPr id="41" name="Picture 12" descr="Isolated bat wing tattoo Royalty Free Vector Image"/>
          <p:cNvPicPr>
            <a:picLocks noChangeAspect="1" noChangeArrowheads="1"/>
          </p:cNvPicPr>
          <p:nvPr/>
        </p:nvPicPr>
        <p:blipFill rotWithShape="1">
          <a:blip r:embed="rId31">
            <a:extLst>
              <a:ext uri="{BEBA8EAE-BF5A-486C-A8C5-ECC9F3942E4B}">
                <a14:imgProps xmlns:a14="http://schemas.microsoft.com/office/drawing/2010/main">
                  <a14:imgLayer r:embed="rId3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187062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12" descr="Isolated bat wing tattoo Royalty Free Vector Image"/>
          <p:cNvPicPr>
            <a:picLocks noChangeAspect="1" noChangeArrowheads="1"/>
          </p:cNvPicPr>
          <p:nvPr/>
        </p:nvPicPr>
        <p:blipFill rotWithShape="1">
          <a:blip r:embed="rId31">
            <a:extLst>
              <a:ext uri="{BEBA8EAE-BF5A-486C-A8C5-ECC9F3942E4B}">
                <a14:imgProps xmlns:a14="http://schemas.microsoft.com/office/drawing/2010/main">
                  <a14:imgLayer r:embed="rId3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185703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43" name="Oval 42"/>
          <p:cNvSpPr/>
          <p:nvPr/>
        </p:nvSpPr>
        <p:spPr>
          <a:xfrm>
            <a:off x="3783490" y="189917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Oval 43"/>
          <p:cNvSpPr/>
          <p:nvPr/>
        </p:nvSpPr>
        <p:spPr>
          <a:xfrm>
            <a:off x="3842740"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 name="Picture 8" descr="Illustration Wings Tattoo Style Isolated On Stock Vector (Royalty Free)  1533319595 | Shutterstock"/>
          <p:cNvPicPr>
            <a:picLocks noChangeAspect="1" noChangeArrowheads="1"/>
          </p:cNvPicPr>
          <p:nvPr/>
        </p:nvPicPr>
        <p:blipFill rotWithShape="1">
          <a:blip r:embed="rId33" cstate="print">
            <a:extLst>
              <a:ext uri="{BEBA8EAE-BF5A-486C-A8C5-ECC9F3942E4B}">
                <a14:imgProps xmlns:a14="http://schemas.microsoft.com/office/drawing/2010/main">
                  <a14:imgLayer r:embed="rId3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Illustration Wings Tattoo Style Isolated On Stock Vector (Royalty Free)  1533319595 | Shutterstock"/>
          <p:cNvPicPr>
            <a:picLocks noChangeAspect="1" noChangeArrowheads="1"/>
          </p:cNvPicPr>
          <p:nvPr/>
        </p:nvPicPr>
        <p:blipFill rotWithShape="1">
          <a:blip r:embed="rId35" cstate="print">
            <a:extLst>
              <a:ext uri="{BEBA8EAE-BF5A-486C-A8C5-ECC9F3942E4B}">
                <a14:imgProps xmlns:a14="http://schemas.microsoft.com/office/drawing/2010/main">
                  <a14:imgLayer r:embed="rId3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0" name="Oval 9"/>
          <p:cNvSpPr/>
          <p:nvPr/>
        </p:nvSpPr>
        <p:spPr>
          <a:xfrm>
            <a:off x="873801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Oval 10"/>
          <p:cNvSpPr/>
          <p:nvPr/>
        </p:nvSpPr>
        <p:spPr>
          <a:xfrm>
            <a:off x="879726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 name="Picture 27"/>
          <p:cNvPicPr>
            <a:picLocks noChangeAspect="1"/>
          </p:cNvPicPr>
          <p:nvPr/>
        </p:nvPicPr>
        <p:blipFill>
          <a:blip r:embed="rId37" cstate="print">
            <a:extLst>
              <a:ext uri="{28A0092B-C50C-407E-A947-70E740481C1C}">
                <a14:useLocalDpi xmlns:a14="http://schemas.microsoft.com/office/drawing/2010/main" val="0"/>
              </a:ext>
            </a:extLst>
          </a:blip>
          <a:stretch>
            <a:fillRect/>
          </a:stretch>
        </p:blipFill>
        <p:spPr>
          <a:xfrm rot="19800000">
            <a:off x="5651556" y="1841564"/>
            <a:ext cx="846234" cy="687524"/>
          </a:xfrm>
          <a:prstGeom prst="rect">
            <a:avLst/>
          </a:prstGeom>
        </p:spPr>
      </p:pic>
      <p:pic>
        <p:nvPicPr>
          <p:cNvPr id="29" name="Picture 28"/>
          <p:cNvPicPr>
            <a:picLocks noChangeAspect="1"/>
          </p:cNvPicPr>
          <p:nvPr/>
        </p:nvPicPr>
        <p:blipFill>
          <a:blip r:embed="rId38" cstate="print">
            <a:extLst>
              <a:ext uri="{28A0092B-C50C-407E-A947-70E740481C1C}">
                <a14:useLocalDpi xmlns:a14="http://schemas.microsoft.com/office/drawing/2010/main" val="0"/>
              </a:ext>
            </a:extLst>
          </a:blip>
          <a:stretch>
            <a:fillRect/>
          </a:stretch>
        </p:blipFill>
        <p:spPr>
          <a:xfrm rot="1800000" flipH="1">
            <a:off x="6630751" y="1845047"/>
            <a:ext cx="845157" cy="686649"/>
          </a:xfrm>
          <a:prstGeom prst="rect">
            <a:avLst/>
          </a:prstGeom>
        </p:spPr>
      </p:pic>
      <p:sp>
        <p:nvSpPr>
          <p:cNvPr id="30" name="Oval 29"/>
          <p:cNvSpPr/>
          <p:nvPr/>
        </p:nvSpPr>
        <p:spPr>
          <a:xfrm>
            <a:off x="625160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 name="Oval 30"/>
          <p:cNvSpPr/>
          <p:nvPr/>
        </p:nvSpPr>
        <p:spPr>
          <a:xfrm>
            <a:off x="631085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9" name="Picture 8" descr="Illustration Wings Tattoo Style Isolated On Stock Vector (Royalty Free)  1533319595 | Shutterstock"/>
          <p:cNvPicPr>
            <a:picLocks noChangeAspect="1" noChangeArrowheads="1"/>
          </p:cNvPicPr>
          <p:nvPr/>
        </p:nvPicPr>
        <p:blipFill rotWithShape="1">
          <a:blip r:embed="rId33" cstate="print">
            <a:extLst>
              <a:ext uri="{BEBA8EAE-BF5A-486C-A8C5-ECC9F3942E4B}">
                <a14:imgProps xmlns:a14="http://schemas.microsoft.com/office/drawing/2010/main">
                  <a14:imgLayer r:embed="rId3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821056"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10" name="Picture 209" descr="Illustration Wings Tattoo Style Isolated On Stock Vector (Royalty Free)  1533319595 | Shutterstock"/>
          <p:cNvPicPr>
            <a:picLocks noChangeAspect="1" noChangeArrowheads="1"/>
          </p:cNvPicPr>
          <p:nvPr/>
        </p:nvPicPr>
        <p:blipFill rotWithShape="1">
          <a:blip r:embed="rId35" cstate="print">
            <a:extLst>
              <a:ext uri="{BEBA8EAE-BF5A-486C-A8C5-ECC9F3942E4B}">
                <a14:imgProps xmlns:a14="http://schemas.microsoft.com/office/drawing/2010/main">
                  <a14:imgLayer r:embed="rId3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553024"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55" name="Oval 54"/>
          <p:cNvSpPr/>
          <p:nvPr/>
        </p:nvSpPr>
        <p:spPr>
          <a:xfrm>
            <a:off x="1269262"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 name="Oval 55"/>
          <p:cNvSpPr/>
          <p:nvPr/>
        </p:nvSpPr>
        <p:spPr>
          <a:xfrm>
            <a:off x="1328512"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0" name="Picture 8" descr="Illustration Wings Tattoo Style Isolated On Stock Vector (Royalty Free)  1533319595 | Shutterstock"/>
          <p:cNvPicPr>
            <a:picLocks noChangeAspect="1" noChangeArrowheads="1"/>
          </p:cNvPicPr>
          <p:nvPr/>
        </p:nvPicPr>
        <p:blipFill rotWithShape="1">
          <a:blip r:embed="rId33" cstate="print">
            <a:extLst>
              <a:ext uri="{BEBA8EAE-BF5A-486C-A8C5-ECC9F3942E4B}">
                <a14:imgProps xmlns:a14="http://schemas.microsoft.com/office/drawing/2010/main">
                  <a14:imgLayer r:embed="rId3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547611"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51" name="Picture 250" descr="Illustration Wings Tattoo Style Isolated On Stock Vector (Royalty Free)  1533319595 | Shutterstock"/>
          <p:cNvPicPr>
            <a:picLocks noChangeAspect="1" noChangeArrowheads="1"/>
          </p:cNvPicPr>
          <p:nvPr/>
        </p:nvPicPr>
        <p:blipFill rotWithShape="1">
          <a:blip r:embed="rId35" cstate="print">
            <a:extLst>
              <a:ext uri="{BEBA8EAE-BF5A-486C-A8C5-ECC9F3942E4B}">
                <a14:imgProps xmlns:a14="http://schemas.microsoft.com/office/drawing/2010/main">
                  <a14:imgLayer r:embed="rId3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815643"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52" name="Oval 251"/>
          <p:cNvSpPr/>
          <p:nvPr/>
        </p:nvSpPr>
        <p:spPr>
          <a:xfrm>
            <a:off x="-1099405"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3" name="Oval 252"/>
          <p:cNvSpPr/>
          <p:nvPr/>
        </p:nvSpPr>
        <p:spPr>
          <a:xfrm>
            <a:off x="-1040155"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1" name="Picture 8" descr="Illustration Wings Tattoo Style Isolated On Stock Vector (Royalty Free)  1533319595 | Shutterstock"/>
          <p:cNvPicPr>
            <a:picLocks noChangeAspect="1" noChangeArrowheads="1"/>
          </p:cNvPicPr>
          <p:nvPr/>
        </p:nvPicPr>
        <p:blipFill rotWithShape="1">
          <a:blip r:embed="rId33" cstate="print">
            <a:extLst>
              <a:ext uri="{BEBA8EAE-BF5A-486C-A8C5-ECC9F3942E4B}">
                <a14:imgProps xmlns:a14="http://schemas.microsoft.com/office/drawing/2010/main">
                  <a14:imgLayer r:embed="rId3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3064162"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72" name="Picture 271" descr="Illustration Wings Tattoo Style Isolated On Stock Vector (Royalty Free)  1533319595 | Shutterstock"/>
          <p:cNvPicPr>
            <a:picLocks noChangeAspect="1" noChangeArrowheads="1"/>
          </p:cNvPicPr>
          <p:nvPr/>
        </p:nvPicPr>
        <p:blipFill rotWithShape="1">
          <a:blip r:embed="rId35" cstate="print">
            <a:extLst>
              <a:ext uri="{BEBA8EAE-BF5A-486C-A8C5-ECC9F3942E4B}">
                <a14:imgProps xmlns:a14="http://schemas.microsoft.com/office/drawing/2010/main">
                  <a14:imgLayer r:embed="rId3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4332194"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73" name="Oval 272"/>
          <p:cNvSpPr/>
          <p:nvPr/>
        </p:nvSpPr>
        <p:spPr>
          <a:xfrm>
            <a:off x="-3615956"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4" name="Oval 273"/>
          <p:cNvSpPr/>
          <p:nvPr/>
        </p:nvSpPr>
        <p:spPr>
          <a:xfrm>
            <a:off x="-3556706"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2" name="Picture 12" descr="Isolated bat wing tattoo Royalty Free Vector Image"/>
          <p:cNvPicPr>
            <a:picLocks noChangeAspect="1" noChangeArrowheads="1"/>
          </p:cNvPicPr>
          <p:nvPr/>
        </p:nvPicPr>
        <p:blipFill rotWithShape="1">
          <a:blip r:embed="rId31">
            <a:extLst>
              <a:ext uri="{BEBA8EAE-BF5A-486C-A8C5-ECC9F3942E4B}">
                <a14:imgProps xmlns:a14="http://schemas.microsoft.com/office/drawing/2010/main">
                  <a14:imgLayer r:embed="rId3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43" name="Picture 12" descr="Isolated bat wing tattoo Royalty Free Vector Image"/>
          <p:cNvPicPr>
            <a:picLocks noChangeAspect="1" noChangeArrowheads="1"/>
          </p:cNvPicPr>
          <p:nvPr/>
        </p:nvPicPr>
        <p:blipFill rotWithShape="1">
          <a:blip r:embed="rId31">
            <a:extLst>
              <a:ext uri="{BEBA8EAE-BF5A-486C-A8C5-ECC9F3942E4B}">
                <a14:imgProps xmlns:a14="http://schemas.microsoft.com/office/drawing/2010/main">
                  <a14:imgLayer r:embed="rId3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44" name="Oval 143"/>
          <p:cNvSpPr/>
          <p:nvPr/>
        </p:nvSpPr>
        <p:spPr>
          <a:xfrm>
            <a:off x="3783490" y="523011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5" name="Oval 144"/>
          <p:cNvSpPr/>
          <p:nvPr/>
        </p:nvSpPr>
        <p:spPr>
          <a:xfrm>
            <a:off x="3842740"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6" name="Oval 145"/>
          <p:cNvSpPr/>
          <p:nvPr/>
        </p:nvSpPr>
        <p:spPr>
          <a:xfrm>
            <a:off x="1269262" y="5235182"/>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7" name="Oval 146"/>
          <p:cNvSpPr/>
          <p:nvPr/>
        </p:nvSpPr>
        <p:spPr>
          <a:xfrm>
            <a:off x="1328512" y="529777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8" name="Picture 8" descr="Illustration Wings Tattoo Style Isolated On Stock Vector (Royalty Free)  1533319595 | Shutterstock"/>
          <p:cNvPicPr>
            <a:picLocks noChangeAspect="1" noChangeArrowheads="1"/>
          </p:cNvPicPr>
          <p:nvPr/>
        </p:nvPicPr>
        <p:blipFill rotWithShape="1">
          <a:blip r:embed="rId33" cstate="print">
            <a:extLst>
              <a:ext uri="{BEBA8EAE-BF5A-486C-A8C5-ECC9F3942E4B}">
                <a14:imgProps xmlns:a14="http://schemas.microsoft.com/office/drawing/2010/main">
                  <a14:imgLayer r:embed="rId3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513655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29" name="Picture 128" descr="Illustration Wings Tattoo Style Isolated On Stock Vector (Royalty Free)  1533319595 | Shutterstock"/>
          <p:cNvPicPr>
            <a:picLocks noChangeAspect="1" noChangeArrowheads="1"/>
          </p:cNvPicPr>
          <p:nvPr/>
        </p:nvPicPr>
        <p:blipFill rotWithShape="1">
          <a:blip r:embed="rId35" cstate="print">
            <a:extLst>
              <a:ext uri="{BEBA8EAE-BF5A-486C-A8C5-ECC9F3942E4B}">
                <a14:imgProps xmlns:a14="http://schemas.microsoft.com/office/drawing/2010/main">
                  <a14:imgLayer r:embed="rId3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513655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30" name="Oval 129"/>
          <p:cNvSpPr/>
          <p:nvPr/>
        </p:nvSpPr>
        <p:spPr>
          <a:xfrm>
            <a:off x="873801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Oval 130"/>
          <p:cNvSpPr/>
          <p:nvPr/>
        </p:nvSpPr>
        <p:spPr>
          <a:xfrm>
            <a:off x="879726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8" name="Picture 137"/>
          <p:cNvPicPr>
            <a:picLocks noChangeAspect="1"/>
          </p:cNvPicPr>
          <p:nvPr/>
        </p:nvPicPr>
        <p:blipFill>
          <a:blip r:embed="rId37" cstate="print">
            <a:extLst>
              <a:ext uri="{28A0092B-C50C-407E-A947-70E740481C1C}">
                <a14:useLocalDpi xmlns:a14="http://schemas.microsoft.com/office/drawing/2010/main" val="0"/>
              </a:ext>
            </a:extLst>
          </a:blip>
          <a:stretch>
            <a:fillRect/>
          </a:stretch>
        </p:blipFill>
        <p:spPr>
          <a:xfrm rot="19800000">
            <a:off x="5651556" y="5172501"/>
            <a:ext cx="846234" cy="687524"/>
          </a:xfrm>
          <a:prstGeom prst="rect">
            <a:avLst/>
          </a:prstGeom>
        </p:spPr>
      </p:pic>
      <p:pic>
        <p:nvPicPr>
          <p:cNvPr id="139" name="Picture 138"/>
          <p:cNvPicPr>
            <a:picLocks noChangeAspect="1"/>
          </p:cNvPicPr>
          <p:nvPr/>
        </p:nvPicPr>
        <p:blipFill>
          <a:blip r:embed="rId38" cstate="print">
            <a:extLst>
              <a:ext uri="{28A0092B-C50C-407E-A947-70E740481C1C}">
                <a14:useLocalDpi xmlns:a14="http://schemas.microsoft.com/office/drawing/2010/main" val="0"/>
              </a:ext>
            </a:extLst>
          </a:blip>
          <a:stretch>
            <a:fillRect/>
          </a:stretch>
        </p:blipFill>
        <p:spPr>
          <a:xfrm rot="1800000" flipH="1">
            <a:off x="6630751" y="5175984"/>
            <a:ext cx="845157" cy="686649"/>
          </a:xfrm>
          <a:prstGeom prst="rect">
            <a:avLst/>
          </a:prstGeom>
        </p:spPr>
      </p:pic>
      <p:sp>
        <p:nvSpPr>
          <p:cNvPr id="140" name="Oval 139"/>
          <p:cNvSpPr/>
          <p:nvPr/>
        </p:nvSpPr>
        <p:spPr>
          <a:xfrm>
            <a:off x="625160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1" name="Oval 140"/>
          <p:cNvSpPr/>
          <p:nvPr/>
        </p:nvSpPr>
        <p:spPr>
          <a:xfrm>
            <a:off x="631085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8" name="Oval 227"/>
          <p:cNvSpPr/>
          <p:nvPr/>
        </p:nvSpPr>
        <p:spPr>
          <a:xfrm>
            <a:off x="-1182588" y="5235182"/>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9" name="Oval 228"/>
          <p:cNvSpPr/>
          <p:nvPr/>
        </p:nvSpPr>
        <p:spPr>
          <a:xfrm>
            <a:off x="-1123338" y="529777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5" name="Picture 12" descr="Isolated bat wing tattoo Royalty Free Vector Image"/>
          <p:cNvPicPr>
            <a:picLocks noChangeAspect="1" noChangeArrowheads="1"/>
          </p:cNvPicPr>
          <p:nvPr/>
        </p:nvPicPr>
        <p:blipFill rotWithShape="1">
          <a:blip r:embed="rId31">
            <a:extLst>
              <a:ext uri="{BEBA8EAE-BF5A-486C-A8C5-ECC9F3942E4B}">
                <a14:imgProps xmlns:a14="http://schemas.microsoft.com/office/drawing/2010/main">
                  <a14:imgLayer r:embed="rId3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1667211"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296" name="Picture 12" descr="Isolated bat wing tattoo Royalty Free Vector Image"/>
          <p:cNvPicPr>
            <a:picLocks noChangeAspect="1" noChangeArrowheads="1"/>
          </p:cNvPicPr>
          <p:nvPr/>
        </p:nvPicPr>
        <p:blipFill rotWithShape="1">
          <a:blip r:embed="rId31">
            <a:extLst>
              <a:ext uri="{BEBA8EAE-BF5A-486C-A8C5-ECC9F3942E4B}">
                <a14:imgProps xmlns:a14="http://schemas.microsoft.com/office/drawing/2010/main">
                  <a14:imgLayer r:embed="rId32">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0429405" y="5187972"/>
            <a:ext cx="948192" cy="569182"/>
          </a:xfrm>
          <a:prstGeom prst="rect">
            <a:avLst/>
          </a:prstGeom>
          <a:noFill/>
          <a:extLst>
            <a:ext uri="{909E8E84-426E-40DD-AFC4-6F175D3DCCD1}">
              <a14:hiddenFill xmlns:a14="http://schemas.microsoft.com/office/drawing/2010/main">
                <a:solidFill>
                  <a:srgbClr val="FFFFFF"/>
                </a:solidFill>
              </a14:hiddenFill>
            </a:ext>
          </a:extLst>
        </p:spPr>
      </p:pic>
      <p:pic>
        <p:nvPicPr>
          <p:cNvPr id="245" name="Picture 244"/>
          <p:cNvPicPr>
            <a:picLocks noChangeAspect="1"/>
          </p:cNvPicPr>
          <p:nvPr/>
        </p:nvPicPr>
        <p:blipFill>
          <a:blip r:embed="rId39"/>
          <a:stretch>
            <a:fillRect/>
          </a:stretch>
        </p:blipFill>
        <p:spPr>
          <a:xfrm>
            <a:off x="-1822737" y="5193080"/>
            <a:ext cx="1920406" cy="652329"/>
          </a:xfrm>
          <a:prstGeom prst="rect">
            <a:avLst/>
          </a:prstGeom>
        </p:spPr>
      </p:pic>
      <p:pic>
        <p:nvPicPr>
          <p:cNvPr id="247" name="Picture 246"/>
          <p:cNvPicPr>
            <a:picLocks noChangeAspect="1"/>
          </p:cNvPicPr>
          <p:nvPr/>
        </p:nvPicPr>
        <p:blipFill>
          <a:blip r:embed="rId39"/>
          <a:stretch>
            <a:fillRect/>
          </a:stretch>
        </p:blipFill>
        <p:spPr>
          <a:xfrm>
            <a:off x="630049" y="5193080"/>
            <a:ext cx="1920406" cy="652329"/>
          </a:xfrm>
          <a:prstGeom prst="rect">
            <a:avLst/>
          </a:prstGeom>
        </p:spPr>
      </p:pic>
      <p:sp>
        <p:nvSpPr>
          <p:cNvPr id="291" name="Oval 290"/>
          <p:cNvSpPr/>
          <p:nvPr/>
        </p:nvSpPr>
        <p:spPr>
          <a:xfrm>
            <a:off x="11209452"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2" name="Oval 291"/>
          <p:cNvSpPr/>
          <p:nvPr/>
        </p:nvSpPr>
        <p:spPr>
          <a:xfrm>
            <a:off x="11268702"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8" name="Picture 24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6122" y="6032117"/>
            <a:ext cx="395764" cy="351672"/>
          </a:xfrm>
          <a:prstGeom prst="rect">
            <a:avLst/>
          </a:prstGeom>
        </p:spPr>
      </p:pic>
    </p:spTree>
    <p:extLst>
      <p:ext uri="{BB962C8B-B14F-4D97-AF65-F5344CB8AC3E}">
        <p14:creationId xmlns:p14="http://schemas.microsoft.com/office/powerpoint/2010/main" val="2812526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789913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Rounded Rectangle 4"/>
          <p:cNvSpPr/>
          <p:nvPr/>
        </p:nvSpPr>
        <p:spPr>
          <a:xfrm>
            <a:off x="797660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Oval 5"/>
          <p:cNvSpPr/>
          <p:nvPr/>
        </p:nvSpPr>
        <p:spPr>
          <a:xfrm>
            <a:off x="825889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Flowchart: Terminator 12"/>
          <p:cNvSpPr/>
          <p:nvPr/>
        </p:nvSpPr>
        <p:spPr>
          <a:xfrm>
            <a:off x="808627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 name="Picture 13"/>
          <p:cNvPicPr>
            <a:picLocks noChangeAspect="1"/>
          </p:cNvPicPr>
          <p:nvPr/>
        </p:nvPicPr>
        <p:blipFill>
          <a:blip r:embed="rId2"/>
          <a:stretch>
            <a:fillRect/>
          </a:stretch>
        </p:blipFill>
        <p:spPr>
          <a:xfrm>
            <a:off x="8758405" y="2671104"/>
            <a:ext cx="385211" cy="385211"/>
          </a:xfrm>
          <a:prstGeom prst="rect">
            <a:avLst/>
          </a:prstGeom>
        </p:spPr>
      </p:pic>
      <p:sp>
        <p:nvSpPr>
          <p:cNvPr id="15" name="TextBox 14"/>
          <p:cNvSpPr txBox="1"/>
          <p:nvPr/>
        </p:nvSpPr>
        <p:spPr>
          <a:xfrm>
            <a:off x="8204676"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16" name="Oval 15"/>
          <p:cNvSpPr/>
          <p:nvPr/>
        </p:nvSpPr>
        <p:spPr>
          <a:xfrm>
            <a:off x="950902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3070" y="2702880"/>
            <a:ext cx="327154" cy="327154"/>
          </a:xfrm>
          <a:prstGeom prst="rect">
            <a:avLst/>
          </a:prstGeom>
        </p:spPr>
      </p:pic>
      <p:sp>
        <p:nvSpPr>
          <p:cNvPr id="18" name="Rounded Rectangle 17"/>
          <p:cNvSpPr/>
          <p:nvPr/>
        </p:nvSpPr>
        <p:spPr>
          <a:xfrm>
            <a:off x="541272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Rounded Rectangle 18"/>
          <p:cNvSpPr/>
          <p:nvPr/>
        </p:nvSpPr>
        <p:spPr>
          <a:xfrm>
            <a:off x="549019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577248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Flowchart: Terminator 21"/>
          <p:cNvSpPr/>
          <p:nvPr/>
        </p:nvSpPr>
        <p:spPr>
          <a:xfrm>
            <a:off x="6017276"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 name="Flowchart: Terminator 22"/>
          <p:cNvSpPr/>
          <p:nvPr/>
        </p:nvSpPr>
        <p:spPr>
          <a:xfrm>
            <a:off x="559986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 name="Picture 23"/>
          <p:cNvPicPr>
            <a:picLocks noChangeAspect="1"/>
          </p:cNvPicPr>
          <p:nvPr/>
        </p:nvPicPr>
        <p:blipFill>
          <a:blip r:embed="rId2"/>
          <a:stretch>
            <a:fillRect/>
          </a:stretch>
        </p:blipFill>
        <p:spPr>
          <a:xfrm>
            <a:off x="6271995" y="2671104"/>
            <a:ext cx="385211" cy="385211"/>
          </a:xfrm>
          <a:prstGeom prst="rect">
            <a:avLst/>
          </a:prstGeom>
        </p:spPr>
      </p:pic>
      <p:sp>
        <p:nvSpPr>
          <p:cNvPr id="25" name="TextBox 24"/>
          <p:cNvSpPr txBox="1"/>
          <p:nvPr/>
        </p:nvSpPr>
        <p:spPr>
          <a:xfrm>
            <a:off x="5718266" y="2634570"/>
            <a:ext cx="706874" cy="461665"/>
          </a:xfrm>
          <a:prstGeom prst="rect">
            <a:avLst/>
          </a:prstGeom>
          <a:noFill/>
        </p:spPr>
        <p:txBody>
          <a:bodyPr wrap="square" rtlCol="0">
            <a:spAutoFit/>
          </a:bodyPr>
          <a:lstStyle/>
          <a:p>
            <a:pPr algn="ctr"/>
            <a:r>
              <a:rPr lang="fr-FR" sz="2400" b="1" i="1" dirty="0">
                <a:latin typeface="Verdana" panose="020B0604030504040204" pitchFamily="34" charset="0"/>
                <a:ea typeface="Verdana" panose="020B0604030504040204" pitchFamily="34" charset="0"/>
              </a:rPr>
              <a:t>4</a:t>
            </a:r>
          </a:p>
        </p:txBody>
      </p:sp>
      <p:sp>
        <p:nvSpPr>
          <p:cNvPr id="26" name="Oval 25"/>
          <p:cNvSpPr/>
          <p:nvPr/>
        </p:nvSpPr>
        <p:spPr>
          <a:xfrm>
            <a:off x="702261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 name="Picture 2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6660" y="2702880"/>
            <a:ext cx="327154" cy="327154"/>
          </a:xfrm>
          <a:prstGeom prst="rect">
            <a:avLst/>
          </a:prstGeom>
        </p:spPr>
      </p:pic>
      <p:sp>
        <p:nvSpPr>
          <p:cNvPr id="32" name="Rounded Rectangle 31"/>
          <p:cNvSpPr/>
          <p:nvPr/>
        </p:nvSpPr>
        <p:spPr>
          <a:xfrm>
            <a:off x="2944611" y="2286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 name="Rounded Rectangle 32"/>
          <p:cNvSpPr/>
          <p:nvPr/>
        </p:nvSpPr>
        <p:spPr>
          <a:xfrm>
            <a:off x="3022079"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 name="Oval 33"/>
          <p:cNvSpPr/>
          <p:nvPr/>
        </p:nvSpPr>
        <p:spPr>
          <a:xfrm>
            <a:off x="3304367" y="68736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Flowchart: Terminator 36"/>
          <p:cNvSpPr/>
          <p:nvPr/>
        </p:nvSpPr>
        <p:spPr>
          <a:xfrm>
            <a:off x="3131745"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 name="Oval 38"/>
          <p:cNvSpPr/>
          <p:nvPr/>
        </p:nvSpPr>
        <p:spPr>
          <a:xfrm>
            <a:off x="4554498"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 name="Rounded Rectangle 45"/>
          <p:cNvSpPr/>
          <p:nvPr/>
        </p:nvSpPr>
        <p:spPr>
          <a:xfrm>
            <a:off x="430383"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 name="Rounded Rectangle 46"/>
          <p:cNvSpPr/>
          <p:nvPr/>
        </p:nvSpPr>
        <p:spPr>
          <a:xfrm>
            <a:off x="507851"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 name="Oval 47"/>
          <p:cNvSpPr/>
          <p:nvPr/>
        </p:nvSpPr>
        <p:spPr>
          <a:xfrm>
            <a:off x="790139"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 name="Flowchart: Terminator 49"/>
          <p:cNvSpPr/>
          <p:nvPr/>
        </p:nvSpPr>
        <p:spPr>
          <a:xfrm>
            <a:off x="1034931"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Flowchart: Terminator 50"/>
          <p:cNvSpPr/>
          <p:nvPr/>
        </p:nvSpPr>
        <p:spPr>
          <a:xfrm>
            <a:off x="617517"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 name="Oval 52"/>
          <p:cNvSpPr/>
          <p:nvPr/>
        </p:nvSpPr>
        <p:spPr>
          <a:xfrm>
            <a:off x="2040270"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2" name="Picture 61"/>
          <p:cNvPicPr>
            <a:picLocks noChangeAspect="1"/>
          </p:cNvPicPr>
          <p:nvPr/>
        </p:nvPicPr>
        <p:blipFill>
          <a:blip r:embed="rId4"/>
          <a:stretch>
            <a:fillRect/>
          </a:stretch>
        </p:blipFill>
        <p:spPr>
          <a:xfrm>
            <a:off x="1153145" y="277269"/>
            <a:ext cx="273817" cy="271828"/>
          </a:xfrm>
          <a:prstGeom prst="rect">
            <a:avLst/>
          </a:prstGeom>
        </p:spPr>
      </p:pic>
      <p:pic>
        <p:nvPicPr>
          <p:cNvPr id="63" name="Picture 62"/>
          <p:cNvPicPr>
            <a:picLocks noChangeAspect="1"/>
          </p:cNvPicPr>
          <p:nvPr/>
        </p:nvPicPr>
        <p:blipFill>
          <a:blip r:embed="rId4"/>
          <a:stretch>
            <a:fillRect/>
          </a:stretch>
        </p:blipFill>
        <p:spPr>
          <a:xfrm>
            <a:off x="1450372" y="277269"/>
            <a:ext cx="273817" cy="271828"/>
          </a:xfrm>
          <a:prstGeom prst="rect">
            <a:avLst/>
          </a:prstGeom>
        </p:spPr>
      </p:pic>
      <p:pic>
        <p:nvPicPr>
          <p:cNvPr id="64" name="Picture 63"/>
          <p:cNvPicPr>
            <a:picLocks noChangeAspect="1"/>
          </p:cNvPicPr>
          <p:nvPr/>
        </p:nvPicPr>
        <p:blipFill>
          <a:blip r:embed="rId4"/>
          <a:stretch>
            <a:fillRect/>
          </a:stretch>
        </p:blipFill>
        <p:spPr>
          <a:xfrm>
            <a:off x="1743254" y="277269"/>
            <a:ext cx="273817" cy="271828"/>
          </a:xfrm>
          <a:prstGeom prst="rect">
            <a:avLst/>
          </a:prstGeom>
        </p:spPr>
      </p:pic>
      <p:pic>
        <p:nvPicPr>
          <p:cNvPr id="68" name="Picture 67"/>
          <p:cNvPicPr>
            <a:picLocks noChangeAspect="1"/>
          </p:cNvPicPr>
          <p:nvPr/>
        </p:nvPicPr>
        <p:blipFill>
          <a:blip r:embed="rId5"/>
          <a:stretch>
            <a:fillRect/>
          </a:stretch>
        </p:blipFill>
        <p:spPr>
          <a:xfrm>
            <a:off x="6113824" y="254440"/>
            <a:ext cx="305053" cy="304387"/>
          </a:xfrm>
          <a:prstGeom prst="rect">
            <a:avLst/>
          </a:prstGeom>
        </p:spPr>
      </p:pic>
      <p:pic>
        <p:nvPicPr>
          <p:cNvPr id="69" name="Picture 68"/>
          <p:cNvPicPr>
            <a:picLocks noChangeAspect="1"/>
          </p:cNvPicPr>
          <p:nvPr/>
        </p:nvPicPr>
        <p:blipFill>
          <a:blip r:embed="rId5"/>
          <a:stretch>
            <a:fillRect/>
          </a:stretch>
        </p:blipFill>
        <p:spPr>
          <a:xfrm>
            <a:off x="6415091" y="254440"/>
            <a:ext cx="305053" cy="304387"/>
          </a:xfrm>
          <a:prstGeom prst="rect">
            <a:avLst/>
          </a:prstGeom>
        </p:spPr>
      </p:pic>
      <p:pic>
        <p:nvPicPr>
          <p:cNvPr id="70" name="Picture 69"/>
          <p:cNvPicPr>
            <a:picLocks noChangeAspect="1"/>
          </p:cNvPicPr>
          <p:nvPr/>
        </p:nvPicPr>
        <p:blipFill>
          <a:blip r:embed="rId5"/>
          <a:stretch>
            <a:fillRect/>
          </a:stretch>
        </p:blipFill>
        <p:spPr>
          <a:xfrm>
            <a:off x="6720144" y="254440"/>
            <a:ext cx="305053" cy="304387"/>
          </a:xfrm>
          <a:prstGeom prst="rect">
            <a:avLst/>
          </a:prstGeom>
        </p:spPr>
      </p:pic>
      <p:sp>
        <p:nvSpPr>
          <p:cNvPr id="78" name="Rounded Rectangle 77"/>
          <p:cNvSpPr/>
          <p:nvPr/>
        </p:nvSpPr>
        <p:spPr>
          <a:xfrm>
            <a:off x="789913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9" name="Rounded Rectangle 78"/>
          <p:cNvSpPr/>
          <p:nvPr/>
        </p:nvSpPr>
        <p:spPr>
          <a:xfrm>
            <a:off x="797660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0" name="Oval 79"/>
          <p:cNvSpPr/>
          <p:nvPr/>
        </p:nvSpPr>
        <p:spPr>
          <a:xfrm>
            <a:off x="825889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1" name="Flowchart: Terminator 80"/>
          <p:cNvSpPr/>
          <p:nvPr/>
        </p:nvSpPr>
        <p:spPr>
          <a:xfrm>
            <a:off x="850368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2" name="Flowchart: Terminator 81"/>
          <p:cNvSpPr/>
          <p:nvPr/>
        </p:nvSpPr>
        <p:spPr>
          <a:xfrm>
            <a:off x="8086272"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3" name="Picture 82"/>
          <p:cNvPicPr>
            <a:picLocks noChangeAspect="1"/>
          </p:cNvPicPr>
          <p:nvPr/>
        </p:nvPicPr>
        <p:blipFill>
          <a:blip r:embed="rId2"/>
          <a:stretch>
            <a:fillRect/>
          </a:stretch>
        </p:blipFill>
        <p:spPr>
          <a:xfrm>
            <a:off x="8758405" y="6002041"/>
            <a:ext cx="385211" cy="385211"/>
          </a:xfrm>
          <a:prstGeom prst="rect">
            <a:avLst/>
          </a:prstGeom>
        </p:spPr>
      </p:pic>
      <p:sp>
        <p:nvSpPr>
          <p:cNvPr id="84" name="TextBox 83"/>
          <p:cNvSpPr txBox="1"/>
          <p:nvPr/>
        </p:nvSpPr>
        <p:spPr>
          <a:xfrm>
            <a:off x="8204676"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85" name="Oval 84"/>
          <p:cNvSpPr/>
          <p:nvPr/>
        </p:nvSpPr>
        <p:spPr>
          <a:xfrm>
            <a:off x="9509025"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6" name="Picture 8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3070" y="6033817"/>
            <a:ext cx="327154" cy="327154"/>
          </a:xfrm>
          <a:prstGeom prst="rect">
            <a:avLst/>
          </a:prstGeom>
        </p:spPr>
      </p:pic>
      <p:sp>
        <p:nvSpPr>
          <p:cNvPr id="87" name="Rounded Rectangle 86"/>
          <p:cNvSpPr/>
          <p:nvPr/>
        </p:nvSpPr>
        <p:spPr>
          <a:xfrm>
            <a:off x="541272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Rounded Rectangle 87"/>
          <p:cNvSpPr/>
          <p:nvPr/>
        </p:nvSpPr>
        <p:spPr>
          <a:xfrm>
            <a:off x="549019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9" name="Oval 88"/>
          <p:cNvSpPr/>
          <p:nvPr/>
        </p:nvSpPr>
        <p:spPr>
          <a:xfrm>
            <a:off x="577248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Flowchart: Terminator 89"/>
          <p:cNvSpPr/>
          <p:nvPr/>
        </p:nvSpPr>
        <p:spPr>
          <a:xfrm>
            <a:off x="601727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Rounded Rectangle 95"/>
          <p:cNvSpPr/>
          <p:nvPr/>
        </p:nvSpPr>
        <p:spPr>
          <a:xfrm>
            <a:off x="2944611" y="355957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Rounded Rectangle 96"/>
          <p:cNvSpPr/>
          <p:nvPr/>
        </p:nvSpPr>
        <p:spPr>
          <a:xfrm>
            <a:off x="3022079"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8" name="Oval 97"/>
          <p:cNvSpPr/>
          <p:nvPr/>
        </p:nvSpPr>
        <p:spPr>
          <a:xfrm>
            <a:off x="3304367" y="401829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Flowchart: Terminator 98"/>
          <p:cNvSpPr/>
          <p:nvPr/>
        </p:nvSpPr>
        <p:spPr>
          <a:xfrm>
            <a:off x="3549159"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0" name="Flowchart: Terminator 99"/>
          <p:cNvSpPr/>
          <p:nvPr/>
        </p:nvSpPr>
        <p:spPr>
          <a:xfrm>
            <a:off x="3131745"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 name="Oval 101"/>
          <p:cNvSpPr/>
          <p:nvPr/>
        </p:nvSpPr>
        <p:spPr>
          <a:xfrm>
            <a:off x="4554498"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3" name="Picture 10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8543" y="6033817"/>
            <a:ext cx="327154" cy="327154"/>
          </a:xfrm>
          <a:prstGeom prst="rect">
            <a:avLst/>
          </a:prstGeom>
        </p:spPr>
      </p:pic>
      <p:sp>
        <p:nvSpPr>
          <p:cNvPr id="105" name="Rounded Rectangle 104"/>
          <p:cNvSpPr/>
          <p:nvPr/>
        </p:nvSpPr>
        <p:spPr>
          <a:xfrm>
            <a:off x="430383" y="356464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6" name="Rounded Rectangle 105"/>
          <p:cNvSpPr/>
          <p:nvPr/>
        </p:nvSpPr>
        <p:spPr>
          <a:xfrm>
            <a:off x="507851" y="363055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7" name="Oval 106"/>
          <p:cNvSpPr/>
          <p:nvPr/>
        </p:nvSpPr>
        <p:spPr>
          <a:xfrm>
            <a:off x="790139" y="402337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8" name="Flowchart: Terminator 107"/>
          <p:cNvSpPr/>
          <p:nvPr/>
        </p:nvSpPr>
        <p:spPr>
          <a:xfrm>
            <a:off x="1034931" y="356459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9" name="Flowchart: Terminator 108"/>
          <p:cNvSpPr/>
          <p:nvPr/>
        </p:nvSpPr>
        <p:spPr>
          <a:xfrm>
            <a:off x="617517" y="59711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1" name="Oval 110"/>
          <p:cNvSpPr/>
          <p:nvPr/>
        </p:nvSpPr>
        <p:spPr>
          <a:xfrm>
            <a:off x="2040270" y="59671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2" name="Picture 1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14315" y="6038889"/>
            <a:ext cx="327154" cy="327154"/>
          </a:xfrm>
          <a:prstGeom prst="rect">
            <a:avLst/>
          </a:prstGeom>
        </p:spPr>
      </p:pic>
      <p:pic>
        <p:nvPicPr>
          <p:cNvPr id="115" name="Picture 114"/>
          <p:cNvPicPr>
            <a:picLocks noChangeAspect="1"/>
          </p:cNvPicPr>
          <p:nvPr/>
        </p:nvPicPr>
        <p:blipFill>
          <a:blip r:embed="rId4"/>
          <a:stretch>
            <a:fillRect/>
          </a:stretch>
        </p:blipFill>
        <p:spPr>
          <a:xfrm>
            <a:off x="1450372" y="3608206"/>
            <a:ext cx="273817" cy="271828"/>
          </a:xfrm>
          <a:prstGeom prst="rect">
            <a:avLst/>
          </a:prstGeom>
        </p:spPr>
      </p:pic>
      <p:pic>
        <p:nvPicPr>
          <p:cNvPr id="117" name="Picture 116"/>
          <p:cNvPicPr>
            <a:picLocks noChangeAspect="1"/>
          </p:cNvPicPr>
          <p:nvPr/>
        </p:nvPicPr>
        <p:blipFill>
          <a:blip r:embed="rId4"/>
          <a:stretch>
            <a:fillRect/>
          </a:stretch>
        </p:blipFill>
        <p:spPr>
          <a:xfrm>
            <a:off x="3672346" y="3608206"/>
            <a:ext cx="273817" cy="271828"/>
          </a:xfrm>
          <a:prstGeom prst="rect">
            <a:avLst/>
          </a:prstGeom>
        </p:spPr>
      </p:pic>
      <p:pic>
        <p:nvPicPr>
          <p:cNvPr id="118" name="Picture 117"/>
          <p:cNvPicPr>
            <a:picLocks noChangeAspect="1"/>
          </p:cNvPicPr>
          <p:nvPr/>
        </p:nvPicPr>
        <p:blipFill>
          <a:blip r:embed="rId4"/>
          <a:stretch>
            <a:fillRect/>
          </a:stretch>
        </p:blipFill>
        <p:spPr>
          <a:xfrm>
            <a:off x="3969573" y="3608206"/>
            <a:ext cx="273817" cy="271828"/>
          </a:xfrm>
          <a:prstGeom prst="rect">
            <a:avLst/>
          </a:prstGeom>
        </p:spPr>
      </p:pic>
      <p:pic>
        <p:nvPicPr>
          <p:cNvPr id="119" name="Picture 118"/>
          <p:cNvPicPr>
            <a:picLocks noChangeAspect="1"/>
          </p:cNvPicPr>
          <p:nvPr/>
        </p:nvPicPr>
        <p:blipFill>
          <a:blip r:embed="rId4"/>
          <a:stretch>
            <a:fillRect/>
          </a:stretch>
        </p:blipFill>
        <p:spPr>
          <a:xfrm>
            <a:off x="4262455" y="3608206"/>
            <a:ext cx="273817" cy="271828"/>
          </a:xfrm>
          <a:prstGeom prst="rect">
            <a:avLst/>
          </a:prstGeom>
        </p:spPr>
      </p:pic>
      <p:pic>
        <p:nvPicPr>
          <p:cNvPr id="120" name="Picture 119"/>
          <p:cNvPicPr>
            <a:picLocks noChangeAspect="1"/>
          </p:cNvPicPr>
          <p:nvPr/>
        </p:nvPicPr>
        <p:blipFill>
          <a:blip r:embed="rId5"/>
          <a:stretch>
            <a:fillRect/>
          </a:stretch>
        </p:blipFill>
        <p:spPr>
          <a:xfrm>
            <a:off x="6113824" y="3585377"/>
            <a:ext cx="305053" cy="304387"/>
          </a:xfrm>
          <a:prstGeom prst="rect">
            <a:avLst/>
          </a:prstGeom>
        </p:spPr>
      </p:pic>
      <p:pic>
        <p:nvPicPr>
          <p:cNvPr id="121" name="Picture 120"/>
          <p:cNvPicPr>
            <a:picLocks noChangeAspect="1"/>
          </p:cNvPicPr>
          <p:nvPr/>
        </p:nvPicPr>
        <p:blipFill>
          <a:blip r:embed="rId5"/>
          <a:stretch>
            <a:fillRect/>
          </a:stretch>
        </p:blipFill>
        <p:spPr>
          <a:xfrm>
            <a:off x="6415091" y="3585377"/>
            <a:ext cx="305053" cy="304387"/>
          </a:xfrm>
          <a:prstGeom prst="rect">
            <a:avLst/>
          </a:prstGeom>
        </p:spPr>
      </p:pic>
      <p:pic>
        <p:nvPicPr>
          <p:cNvPr id="122" name="Picture 121"/>
          <p:cNvPicPr>
            <a:picLocks noChangeAspect="1"/>
          </p:cNvPicPr>
          <p:nvPr/>
        </p:nvPicPr>
        <p:blipFill>
          <a:blip r:embed="rId5"/>
          <a:stretch>
            <a:fillRect/>
          </a:stretch>
        </p:blipFill>
        <p:spPr>
          <a:xfrm>
            <a:off x="6720144" y="3585377"/>
            <a:ext cx="305053" cy="304387"/>
          </a:xfrm>
          <a:prstGeom prst="rect">
            <a:avLst/>
          </a:prstGeom>
        </p:spPr>
      </p:pic>
      <p:pic>
        <p:nvPicPr>
          <p:cNvPr id="123" name="Picture 122"/>
          <p:cNvPicPr>
            <a:picLocks noChangeAspect="1"/>
          </p:cNvPicPr>
          <p:nvPr/>
        </p:nvPicPr>
        <p:blipFill>
          <a:blip r:embed="rId5"/>
          <a:stretch>
            <a:fillRect/>
          </a:stretch>
        </p:blipFill>
        <p:spPr>
          <a:xfrm>
            <a:off x="8744697" y="3585377"/>
            <a:ext cx="305053" cy="304387"/>
          </a:xfrm>
          <a:prstGeom prst="rect">
            <a:avLst/>
          </a:prstGeom>
        </p:spPr>
      </p:pic>
      <p:pic>
        <p:nvPicPr>
          <p:cNvPr id="124" name="Picture 123"/>
          <p:cNvPicPr>
            <a:picLocks noChangeAspect="1"/>
          </p:cNvPicPr>
          <p:nvPr/>
        </p:nvPicPr>
        <p:blipFill>
          <a:blip r:embed="rId5"/>
          <a:stretch>
            <a:fillRect/>
          </a:stretch>
        </p:blipFill>
        <p:spPr>
          <a:xfrm>
            <a:off x="9045964" y="3585377"/>
            <a:ext cx="305053" cy="304387"/>
          </a:xfrm>
          <a:prstGeom prst="rect">
            <a:avLst/>
          </a:prstGeom>
        </p:spPr>
      </p:pic>
      <p:sp>
        <p:nvSpPr>
          <p:cNvPr id="136" name="Oval 135"/>
          <p:cNvSpPr/>
          <p:nvPr/>
        </p:nvSpPr>
        <p:spPr>
          <a:xfrm>
            <a:off x="3369253" y="40863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187062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185703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43" name="Oval 42"/>
          <p:cNvSpPr/>
          <p:nvPr/>
        </p:nvSpPr>
        <p:spPr>
          <a:xfrm>
            <a:off x="3783490" y="189917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Oval 43"/>
          <p:cNvSpPr/>
          <p:nvPr/>
        </p:nvSpPr>
        <p:spPr>
          <a:xfrm>
            <a:off x="3842740"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2"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43"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44" name="Oval 143"/>
          <p:cNvSpPr/>
          <p:nvPr/>
        </p:nvSpPr>
        <p:spPr>
          <a:xfrm>
            <a:off x="3783490" y="523011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5" name="Oval 144"/>
          <p:cNvSpPr/>
          <p:nvPr/>
        </p:nvSpPr>
        <p:spPr>
          <a:xfrm>
            <a:off x="3842740"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6" name="Oval 145"/>
          <p:cNvSpPr/>
          <p:nvPr/>
        </p:nvSpPr>
        <p:spPr>
          <a:xfrm>
            <a:off x="1269262" y="5235182"/>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7" name="Oval 146"/>
          <p:cNvSpPr/>
          <p:nvPr/>
        </p:nvSpPr>
        <p:spPr>
          <a:xfrm>
            <a:off x="1328512" y="529777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8" name="Picture 14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019687">
            <a:off x="1865742" y="5304188"/>
            <a:ext cx="623002" cy="463334"/>
          </a:xfrm>
          <a:prstGeom prst="rect">
            <a:avLst/>
          </a:prstGeom>
        </p:spPr>
      </p:pic>
      <p:pic>
        <p:nvPicPr>
          <p:cNvPr id="149" name="Picture 148"/>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019687" flipV="1">
            <a:off x="1822165" y="5641002"/>
            <a:ext cx="331524" cy="246558"/>
          </a:xfrm>
          <a:prstGeom prst="rect">
            <a:avLst/>
          </a:prstGeom>
        </p:spPr>
      </p:pic>
      <p:pic>
        <p:nvPicPr>
          <p:cNvPr id="150" name="Picture 14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20700000" flipH="1">
            <a:off x="677583" y="5311349"/>
            <a:ext cx="621551" cy="462255"/>
          </a:xfrm>
          <a:prstGeom prst="rect">
            <a:avLst/>
          </a:prstGeom>
        </p:spPr>
      </p:pic>
      <p:pic>
        <p:nvPicPr>
          <p:cNvPr id="151" name="Picture 15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21242790" flipH="1" flipV="1">
            <a:off x="1024817" y="5653032"/>
            <a:ext cx="331181" cy="246303"/>
          </a:xfrm>
          <a:prstGeom prst="rect">
            <a:avLst/>
          </a:prstGeom>
        </p:spPr>
      </p:pic>
      <p:pic>
        <p:nvPicPr>
          <p:cNvPr id="154" name="Picture 153"/>
          <p:cNvPicPr>
            <a:picLocks noChangeAspect="1"/>
          </p:cNvPicPr>
          <p:nvPr/>
        </p:nvPicPr>
        <p:blipFill>
          <a:blip r:embed="rId10"/>
          <a:stretch>
            <a:fillRect/>
          </a:stretch>
        </p:blipFill>
        <p:spPr>
          <a:xfrm>
            <a:off x="744344" y="6064686"/>
            <a:ext cx="365792" cy="286537"/>
          </a:xfrm>
          <a:prstGeom prst="rect">
            <a:avLst/>
          </a:prstGeom>
        </p:spPr>
      </p:pic>
      <p:sp>
        <p:nvSpPr>
          <p:cNvPr id="155" name="TextBox 154"/>
          <p:cNvSpPr txBox="1"/>
          <p:nvPr/>
        </p:nvSpPr>
        <p:spPr>
          <a:xfrm>
            <a:off x="929275"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pic>
        <p:nvPicPr>
          <p:cNvPr id="164" name="Picture 163"/>
          <p:cNvPicPr>
            <a:picLocks noChangeAspect="1"/>
          </p:cNvPicPr>
          <p:nvPr/>
        </p:nvPicPr>
        <p:blipFill rotWithShape="1">
          <a:blip r:embed="rId11"/>
          <a:srcRect l="10818" t="1291"/>
          <a:stretch/>
        </p:blipFill>
        <p:spPr>
          <a:xfrm>
            <a:off x="1484711" y="6045816"/>
            <a:ext cx="325121" cy="324278"/>
          </a:xfrm>
          <a:prstGeom prst="ellipse">
            <a:avLst/>
          </a:prstGeom>
        </p:spPr>
      </p:pic>
      <p:sp>
        <p:nvSpPr>
          <p:cNvPr id="175" name="Flowchart: Terminator 174"/>
          <p:cNvSpPr/>
          <p:nvPr/>
        </p:nvSpPr>
        <p:spPr>
          <a:xfrm>
            <a:off x="3847312" y="23323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6" name="Flowchart: Terminator 175"/>
          <p:cNvSpPr/>
          <p:nvPr/>
        </p:nvSpPr>
        <p:spPr>
          <a:xfrm>
            <a:off x="3261163" y="23323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7" name="Rectangle 176"/>
          <p:cNvSpPr/>
          <p:nvPr/>
        </p:nvSpPr>
        <p:spPr>
          <a:xfrm>
            <a:off x="3639339" y="246027"/>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8" name="Picture 177"/>
          <p:cNvPicPr>
            <a:picLocks noChangeAspect="1"/>
          </p:cNvPicPr>
          <p:nvPr/>
        </p:nvPicPr>
        <p:blipFill>
          <a:blip r:embed="rId4"/>
          <a:stretch>
            <a:fillRect/>
          </a:stretch>
        </p:blipFill>
        <p:spPr>
          <a:xfrm>
            <a:off x="3373792" y="279379"/>
            <a:ext cx="273817" cy="271828"/>
          </a:xfrm>
          <a:prstGeom prst="rect">
            <a:avLst/>
          </a:prstGeom>
        </p:spPr>
      </p:pic>
      <p:pic>
        <p:nvPicPr>
          <p:cNvPr id="179" name="Picture 178"/>
          <p:cNvPicPr>
            <a:picLocks noChangeAspect="1"/>
          </p:cNvPicPr>
          <p:nvPr/>
        </p:nvPicPr>
        <p:blipFill>
          <a:blip r:embed="rId4"/>
          <a:stretch>
            <a:fillRect/>
          </a:stretch>
        </p:blipFill>
        <p:spPr>
          <a:xfrm>
            <a:off x="3671019" y="279379"/>
            <a:ext cx="273817" cy="271828"/>
          </a:xfrm>
          <a:prstGeom prst="rect">
            <a:avLst/>
          </a:prstGeom>
        </p:spPr>
      </p:pic>
      <p:pic>
        <p:nvPicPr>
          <p:cNvPr id="180" name="Picture 179"/>
          <p:cNvPicPr>
            <a:picLocks noChangeAspect="1"/>
          </p:cNvPicPr>
          <p:nvPr/>
        </p:nvPicPr>
        <p:blipFill>
          <a:blip r:embed="rId4"/>
          <a:stretch>
            <a:fillRect/>
          </a:stretch>
        </p:blipFill>
        <p:spPr>
          <a:xfrm>
            <a:off x="3963901" y="279379"/>
            <a:ext cx="273817" cy="271828"/>
          </a:xfrm>
          <a:prstGeom prst="rect">
            <a:avLst/>
          </a:prstGeom>
        </p:spPr>
      </p:pic>
      <p:pic>
        <p:nvPicPr>
          <p:cNvPr id="181" name="Picture 180"/>
          <p:cNvPicPr>
            <a:picLocks noChangeAspect="1"/>
          </p:cNvPicPr>
          <p:nvPr/>
        </p:nvPicPr>
        <p:blipFill>
          <a:blip r:embed="rId4"/>
          <a:stretch>
            <a:fillRect/>
          </a:stretch>
        </p:blipFill>
        <p:spPr>
          <a:xfrm>
            <a:off x="4260591" y="279379"/>
            <a:ext cx="273817" cy="271828"/>
          </a:xfrm>
          <a:prstGeom prst="rect">
            <a:avLst/>
          </a:prstGeom>
        </p:spPr>
      </p:pic>
      <p:pic>
        <p:nvPicPr>
          <p:cNvPr id="182" name="Picture 181"/>
          <p:cNvPicPr>
            <a:picLocks noChangeAspect="1"/>
          </p:cNvPicPr>
          <p:nvPr/>
        </p:nvPicPr>
        <p:blipFill>
          <a:blip r:embed="rId4"/>
          <a:stretch>
            <a:fillRect/>
          </a:stretch>
        </p:blipFill>
        <p:spPr>
          <a:xfrm>
            <a:off x="4553473" y="279379"/>
            <a:ext cx="273817" cy="271828"/>
          </a:xfrm>
          <a:prstGeom prst="rect">
            <a:avLst/>
          </a:prstGeom>
        </p:spPr>
      </p:pic>
      <p:sp>
        <p:nvSpPr>
          <p:cNvPr id="196" name="Flowchart: Terminator 195"/>
          <p:cNvSpPr/>
          <p:nvPr/>
        </p:nvSpPr>
        <p:spPr>
          <a:xfrm>
            <a:off x="8793335" y="23419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7" name="Flowchart: Terminator 196"/>
          <p:cNvSpPr/>
          <p:nvPr/>
        </p:nvSpPr>
        <p:spPr>
          <a:xfrm>
            <a:off x="8207186" y="23419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8" name="Rectangle 197"/>
          <p:cNvSpPr/>
          <p:nvPr/>
        </p:nvSpPr>
        <p:spPr>
          <a:xfrm>
            <a:off x="8585362" y="246987"/>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9" name="Picture 198"/>
          <p:cNvPicPr>
            <a:picLocks noChangeAspect="1"/>
          </p:cNvPicPr>
          <p:nvPr/>
        </p:nvPicPr>
        <p:blipFill>
          <a:blip r:embed="rId5"/>
          <a:stretch>
            <a:fillRect/>
          </a:stretch>
        </p:blipFill>
        <p:spPr>
          <a:xfrm>
            <a:off x="8290904" y="260529"/>
            <a:ext cx="305053" cy="304387"/>
          </a:xfrm>
          <a:prstGeom prst="rect">
            <a:avLst/>
          </a:prstGeom>
        </p:spPr>
      </p:pic>
      <p:pic>
        <p:nvPicPr>
          <p:cNvPr id="200" name="Picture 199"/>
          <p:cNvPicPr>
            <a:picLocks noChangeAspect="1"/>
          </p:cNvPicPr>
          <p:nvPr/>
        </p:nvPicPr>
        <p:blipFill>
          <a:blip r:embed="rId5"/>
          <a:stretch>
            <a:fillRect/>
          </a:stretch>
        </p:blipFill>
        <p:spPr>
          <a:xfrm>
            <a:off x="8592171" y="260529"/>
            <a:ext cx="305053" cy="304387"/>
          </a:xfrm>
          <a:prstGeom prst="rect">
            <a:avLst/>
          </a:prstGeom>
        </p:spPr>
      </p:pic>
      <p:pic>
        <p:nvPicPr>
          <p:cNvPr id="201" name="Picture 200"/>
          <p:cNvPicPr>
            <a:picLocks noChangeAspect="1"/>
          </p:cNvPicPr>
          <p:nvPr/>
        </p:nvPicPr>
        <p:blipFill>
          <a:blip r:embed="rId5"/>
          <a:stretch>
            <a:fillRect/>
          </a:stretch>
        </p:blipFill>
        <p:spPr>
          <a:xfrm>
            <a:off x="8897224" y="260529"/>
            <a:ext cx="305053" cy="304387"/>
          </a:xfrm>
          <a:prstGeom prst="rect">
            <a:avLst/>
          </a:prstGeom>
        </p:spPr>
      </p:pic>
      <p:pic>
        <p:nvPicPr>
          <p:cNvPr id="202" name="Picture 201"/>
          <p:cNvPicPr>
            <a:picLocks noChangeAspect="1"/>
          </p:cNvPicPr>
          <p:nvPr/>
        </p:nvPicPr>
        <p:blipFill>
          <a:blip r:embed="rId5"/>
          <a:stretch>
            <a:fillRect/>
          </a:stretch>
        </p:blipFill>
        <p:spPr>
          <a:xfrm>
            <a:off x="9201491" y="260529"/>
            <a:ext cx="305053" cy="304387"/>
          </a:xfrm>
          <a:prstGeom prst="rect">
            <a:avLst/>
          </a:prstGeom>
        </p:spPr>
      </p:pic>
      <p:pic>
        <p:nvPicPr>
          <p:cNvPr id="203" name="Picture 202"/>
          <p:cNvPicPr>
            <a:picLocks noChangeAspect="1"/>
          </p:cNvPicPr>
          <p:nvPr/>
        </p:nvPicPr>
        <p:blipFill>
          <a:blip r:embed="rId5"/>
          <a:stretch>
            <a:fillRect/>
          </a:stretch>
        </p:blipFill>
        <p:spPr>
          <a:xfrm>
            <a:off x="9506544" y="260529"/>
            <a:ext cx="305053" cy="304387"/>
          </a:xfrm>
          <a:prstGeom prst="rect">
            <a:avLst/>
          </a:prstGeom>
        </p:spPr>
      </p:pic>
      <p:pic>
        <p:nvPicPr>
          <p:cNvPr id="8" name="Picture 8" descr="Illustration Wings Tattoo Style Isolated On Stock Vector (Royalty Free)  1533319595 | Shutterstock"/>
          <p:cNvPicPr>
            <a:picLocks noChangeAspect="1" noChangeArrowheads="1"/>
          </p:cNvPicPr>
          <p:nvPr/>
        </p:nvPicPr>
        <p:blipFill rotWithShape="1">
          <a:blip r:embed="rId12" cstate="print">
            <a:extLst>
              <a:ext uri="{BEBA8EAE-BF5A-486C-A8C5-ECC9F3942E4B}">
                <a14:imgProps xmlns:a14="http://schemas.microsoft.com/office/drawing/2010/main">
                  <a14:imgLayer r:embed="rId1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Illustration Wings Tattoo Style Isolated On Stock Vector (Royalty Free)  1533319595 | Shutterstock"/>
          <p:cNvPicPr>
            <a:picLocks noChangeAspect="1" noChangeArrowheads="1"/>
          </p:cNvPicPr>
          <p:nvPr/>
        </p:nvPicPr>
        <p:blipFill rotWithShape="1">
          <a:blip r:embed="rId14" cstate="print">
            <a:extLst>
              <a:ext uri="{BEBA8EAE-BF5A-486C-A8C5-ECC9F3942E4B}">
                <a14:imgProps xmlns:a14="http://schemas.microsoft.com/office/drawing/2010/main">
                  <a14:imgLayer r:embed="rId1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0" name="Oval 9"/>
          <p:cNvSpPr/>
          <p:nvPr/>
        </p:nvSpPr>
        <p:spPr>
          <a:xfrm>
            <a:off x="873801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Oval 10"/>
          <p:cNvSpPr/>
          <p:nvPr/>
        </p:nvSpPr>
        <p:spPr>
          <a:xfrm>
            <a:off x="879726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 name="Picture 27"/>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19800000">
            <a:off x="5651556" y="1841564"/>
            <a:ext cx="846234" cy="687524"/>
          </a:xfrm>
          <a:prstGeom prst="rect">
            <a:avLst/>
          </a:prstGeom>
        </p:spPr>
      </p:pic>
      <p:pic>
        <p:nvPicPr>
          <p:cNvPr id="29" name="Picture 28"/>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rot="1800000" flipH="1">
            <a:off x="6630751" y="1845047"/>
            <a:ext cx="845157" cy="686649"/>
          </a:xfrm>
          <a:prstGeom prst="rect">
            <a:avLst/>
          </a:prstGeom>
        </p:spPr>
      </p:pic>
      <p:sp>
        <p:nvSpPr>
          <p:cNvPr id="30" name="Oval 29"/>
          <p:cNvSpPr/>
          <p:nvPr/>
        </p:nvSpPr>
        <p:spPr>
          <a:xfrm>
            <a:off x="625160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 name="Oval 30"/>
          <p:cNvSpPr/>
          <p:nvPr/>
        </p:nvSpPr>
        <p:spPr>
          <a:xfrm>
            <a:off x="631085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8" name="Picture 8" descr="Illustration Wings Tattoo Style Isolated On Stock Vector (Royalty Free)  1533319595 | Shutterstock"/>
          <p:cNvPicPr>
            <a:picLocks noChangeAspect="1" noChangeArrowheads="1"/>
          </p:cNvPicPr>
          <p:nvPr/>
        </p:nvPicPr>
        <p:blipFill rotWithShape="1">
          <a:blip r:embed="rId12" cstate="print">
            <a:extLst>
              <a:ext uri="{BEBA8EAE-BF5A-486C-A8C5-ECC9F3942E4B}">
                <a14:imgProps xmlns:a14="http://schemas.microsoft.com/office/drawing/2010/main">
                  <a14:imgLayer r:embed="rId1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513655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29" name="Picture 128" descr="Illustration Wings Tattoo Style Isolated On Stock Vector (Royalty Free)  1533319595 | Shutterstock"/>
          <p:cNvPicPr>
            <a:picLocks noChangeAspect="1" noChangeArrowheads="1"/>
          </p:cNvPicPr>
          <p:nvPr/>
        </p:nvPicPr>
        <p:blipFill rotWithShape="1">
          <a:blip r:embed="rId14" cstate="print">
            <a:extLst>
              <a:ext uri="{BEBA8EAE-BF5A-486C-A8C5-ECC9F3942E4B}">
                <a14:imgProps xmlns:a14="http://schemas.microsoft.com/office/drawing/2010/main">
                  <a14:imgLayer r:embed="rId1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513655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30" name="Oval 129"/>
          <p:cNvSpPr/>
          <p:nvPr/>
        </p:nvSpPr>
        <p:spPr>
          <a:xfrm>
            <a:off x="873801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Oval 130"/>
          <p:cNvSpPr/>
          <p:nvPr/>
        </p:nvSpPr>
        <p:spPr>
          <a:xfrm>
            <a:off x="879726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8" name="Picture 137"/>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19800000">
            <a:off x="5651556" y="5172501"/>
            <a:ext cx="846234" cy="687524"/>
          </a:xfrm>
          <a:prstGeom prst="rect">
            <a:avLst/>
          </a:prstGeom>
        </p:spPr>
      </p:pic>
      <p:pic>
        <p:nvPicPr>
          <p:cNvPr id="139" name="Picture 138"/>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rot="1800000" flipH="1">
            <a:off x="6630751" y="5175984"/>
            <a:ext cx="845157" cy="686649"/>
          </a:xfrm>
          <a:prstGeom prst="rect">
            <a:avLst/>
          </a:prstGeom>
        </p:spPr>
      </p:pic>
      <p:sp>
        <p:nvSpPr>
          <p:cNvPr id="140" name="Oval 139"/>
          <p:cNvSpPr/>
          <p:nvPr/>
        </p:nvSpPr>
        <p:spPr>
          <a:xfrm>
            <a:off x="625160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1" name="Oval 140"/>
          <p:cNvSpPr/>
          <p:nvPr/>
        </p:nvSpPr>
        <p:spPr>
          <a:xfrm>
            <a:off x="631085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9" name="Picture 8" descr="Illustration Wings Tattoo Style Isolated On Stock Vector (Royalty Free)  1533319595 | Shutterstock"/>
          <p:cNvPicPr>
            <a:picLocks noChangeAspect="1" noChangeArrowheads="1"/>
          </p:cNvPicPr>
          <p:nvPr/>
        </p:nvPicPr>
        <p:blipFill rotWithShape="1">
          <a:blip r:embed="rId12" cstate="print">
            <a:extLst>
              <a:ext uri="{BEBA8EAE-BF5A-486C-A8C5-ECC9F3942E4B}">
                <a14:imgProps xmlns:a14="http://schemas.microsoft.com/office/drawing/2010/main">
                  <a14:imgLayer r:embed="rId1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821056"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10" name="Picture 209" descr="Illustration Wings Tattoo Style Isolated On Stock Vector (Royalty Free)  1533319595 | Shutterstock"/>
          <p:cNvPicPr>
            <a:picLocks noChangeAspect="1" noChangeArrowheads="1"/>
          </p:cNvPicPr>
          <p:nvPr/>
        </p:nvPicPr>
        <p:blipFill rotWithShape="1">
          <a:blip r:embed="rId14" cstate="print">
            <a:extLst>
              <a:ext uri="{BEBA8EAE-BF5A-486C-A8C5-ECC9F3942E4B}">
                <a14:imgProps xmlns:a14="http://schemas.microsoft.com/office/drawing/2010/main">
                  <a14:imgLayer r:embed="rId1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553024"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55" name="Oval 54"/>
          <p:cNvSpPr/>
          <p:nvPr/>
        </p:nvSpPr>
        <p:spPr>
          <a:xfrm>
            <a:off x="1269262"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 name="Oval 55"/>
          <p:cNvSpPr/>
          <p:nvPr/>
        </p:nvSpPr>
        <p:spPr>
          <a:xfrm>
            <a:off x="1328512"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7" name="Rounded Rectangle 216"/>
          <p:cNvSpPr/>
          <p:nvPr/>
        </p:nvSpPr>
        <p:spPr>
          <a:xfrm>
            <a:off x="-2021467" y="356464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8" name="Rounded Rectangle 217"/>
          <p:cNvSpPr/>
          <p:nvPr/>
        </p:nvSpPr>
        <p:spPr>
          <a:xfrm>
            <a:off x="-1943999" y="363055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9" name="Oval 218"/>
          <p:cNvSpPr/>
          <p:nvPr/>
        </p:nvSpPr>
        <p:spPr>
          <a:xfrm>
            <a:off x="-1661711" y="402337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0" name="Flowchart: Terminator 219"/>
          <p:cNvSpPr/>
          <p:nvPr/>
        </p:nvSpPr>
        <p:spPr>
          <a:xfrm>
            <a:off x="-1416919" y="356459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1" name="Flowchart: Terminator 220"/>
          <p:cNvSpPr/>
          <p:nvPr/>
        </p:nvSpPr>
        <p:spPr>
          <a:xfrm>
            <a:off x="-1834333" y="59711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2" name="TextBox 221"/>
          <p:cNvSpPr txBox="1"/>
          <p:nvPr/>
        </p:nvSpPr>
        <p:spPr>
          <a:xfrm>
            <a:off x="-1715929"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sp>
        <p:nvSpPr>
          <p:cNvPr id="223" name="Oval 222"/>
          <p:cNvSpPr/>
          <p:nvPr/>
        </p:nvSpPr>
        <p:spPr>
          <a:xfrm>
            <a:off x="-411580" y="59671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4" name="Picture 22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7535" y="6038889"/>
            <a:ext cx="327154" cy="327154"/>
          </a:xfrm>
          <a:prstGeom prst="rect">
            <a:avLst/>
          </a:prstGeom>
        </p:spPr>
      </p:pic>
      <p:pic>
        <p:nvPicPr>
          <p:cNvPr id="225" name="Picture 224"/>
          <p:cNvPicPr>
            <a:picLocks noChangeAspect="1"/>
          </p:cNvPicPr>
          <p:nvPr/>
        </p:nvPicPr>
        <p:blipFill rotWithShape="1">
          <a:blip r:embed="rId11"/>
          <a:srcRect l="10818" t="1291"/>
          <a:stretch/>
        </p:blipFill>
        <p:spPr>
          <a:xfrm>
            <a:off x="-1117326" y="6045816"/>
            <a:ext cx="325121" cy="324278"/>
          </a:xfrm>
          <a:prstGeom prst="ellipse">
            <a:avLst/>
          </a:prstGeom>
        </p:spPr>
      </p:pic>
      <p:sp>
        <p:nvSpPr>
          <p:cNvPr id="228" name="Oval 227"/>
          <p:cNvSpPr/>
          <p:nvPr/>
        </p:nvSpPr>
        <p:spPr>
          <a:xfrm>
            <a:off x="-1182588" y="5235182"/>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9" name="Oval 228"/>
          <p:cNvSpPr/>
          <p:nvPr/>
        </p:nvSpPr>
        <p:spPr>
          <a:xfrm>
            <a:off x="-1123338" y="529777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0" name="Picture 22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019687">
            <a:off x="-586108" y="5304188"/>
            <a:ext cx="623002" cy="463334"/>
          </a:xfrm>
          <a:prstGeom prst="rect">
            <a:avLst/>
          </a:prstGeom>
        </p:spPr>
      </p:pic>
      <p:pic>
        <p:nvPicPr>
          <p:cNvPr id="231" name="Picture 23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019687" flipV="1">
            <a:off x="-629685" y="5641002"/>
            <a:ext cx="331524" cy="246558"/>
          </a:xfrm>
          <a:prstGeom prst="rect">
            <a:avLst/>
          </a:prstGeom>
        </p:spPr>
      </p:pic>
      <p:pic>
        <p:nvPicPr>
          <p:cNvPr id="232" name="Picture 23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20700000" flipH="1">
            <a:off x="-1774267" y="5311349"/>
            <a:ext cx="621551" cy="462255"/>
          </a:xfrm>
          <a:prstGeom prst="rect">
            <a:avLst/>
          </a:prstGeom>
        </p:spPr>
      </p:pic>
      <p:pic>
        <p:nvPicPr>
          <p:cNvPr id="233" name="Picture 232"/>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21242790" flipH="1" flipV="1">
            <a:off x="-1427033" y="5653032"/>
            <a:ext cx="331181" cy="246303"/>
          </a:xfrm>
          <a:prstGeom prst="rect">
            <a:avLst/>
          </a:prstGeom>
        </p:spPr>
      </p:pic>
      <p:sp>
        <p:nvSpPr>
          <p:cNvPr id="237" name="Rounded Rectangle 236"/>
          <p:cNvSpPr/>
          <p:nvPr/>
        </p:nvSpPr>
        <p:spPr>
          <a:xfrm>
            <a:off x="-1938284"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8" name="Rounded Rectangle 237"/>
          <p:cNvSpPr/>
          <p:nvPr/>
        </p:nvSpPr>
        <p:spPr>
          <a:xfrm>
            <a:off x="-1860816"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9" name="Oval 238"/>
          <p:cNvSpPr/>
          <p:nvPr/>
        </p:nvSpPr>
        <p:spPr>
          <a:xfrm>
            <a:off x="-1578528"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0" name="Flowchart: Terminator 239"/>
          <p:cNvSpPr/>
          <p:nvPr/>
        </p:nvSpPr>
        <p:spPr>
          <a:xfrm>
            <a:off x="-1333736"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1" name="Flowchart: Terminator 240"/>
          <p:cNvSpPr/>
          <p:nvPr/>
        </p:nvSpPr>
        <p:spPr>
          <a:xfrm>
            <a:off x="-1751150"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2" name="TextBox 241"/>
          <p:cNvSpPr txBox="1"/>
          <p:nvPr/>
        </p:nvSpPr>
        <p:spPr>
          <a:xfrm>
            <a:off x="-1679046" y="2639642"/>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43" name="Oval 242"/>
          <p:cNvSpPr/>
          <p:nvPr/>
        </p:nvSpPr>
        <p:spPr>
          <a:xfrm>
            <a:off x="-328397"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4" name="Picture 243"/>
          <p:cNvPicPr>
            <a:picLocks noChangeAspect="1"/>
          </p:cNvPicPr>
          <p:nvPr/>
        </p:nvPicPr>
        <p:blipFill rotWithShape="1">
          <a:blip r:embed="rId11"/>
          <a:srcRect l="10818" t="1291"/>
          <a:stretch/>
        </p:blipFill>
        <p:spPr>
          <a:xfrm>
            <a:off x="-1034143" y="2714879"/>
            <a:ext cx="325121" cy="324278"/>
          </a:xfrm>
          <a:prstGeom prst="ellipse">
            <a:avLst/>
          </a:prstGeom>
        </p:spPr>
      </p:pic>
      <p:pic>
        <p:nvPicPr>
          <p:cNvPr id="245" name="Picture 244"/>
          <p:cNvPicPr>
            <a:picLocks noChangeAspect="1"/>
          </p:cNvPicPr>
          <p:nvPr/>
        </p:nvPicPr>
        <p:blipFill>
          <a:blip r:embed="rId4"/>
          <a:stretch>
            <a:fillRect/>
          </a:stretch>
        </p:blipFill>
        <p:spPr>
          <a:xfrm>
            <a:off x="-1215522" y="277269"/>
            <a:ext cx="273817" cy="271828"/>
          </a:xfrm>
          <a:prstGeom prst="rect">
            <a:avLst/>
          </a:prstGeom>
        </p:spPr>
      </p:pic>
      <p:pic>
        <p:nvPicPr>
          <p:cNvPr id="246" name="Picture 245"/>
          <p:cNvPicPr>
            <a:picLocks noChangeAspect="1"/>
          </p:cNvPicPr>
          <p:nvPr/>
        </p:nvPicPr>
        <p:blipFill>
          <a:blip r:embed="rId4"/>
          <a:stretch>
            <a:fillRect/>
          </a:stretch>
        </p:blipFill>
        <p:spPr>
          <a:xfrm>
            <a:off x="-918295" y="277269"/>
            <a:ext cx="273817" cy="271828"/>
          </a:xfrm>
          <a:prstGeom prst="rect">
            <a:avLst/>
          </a:prstGeom>
        </p:spPr>
      </p:pic>
      <p:pic>
        <p:nvPicPr>
          <p:cNvPr id="247" name="Picture 246"/>
          <p:cNvPicPr>
            <a:picLocks noChangeAspect="1"/>
          </p:cNvPicPr>
          <p:nvPr/>
        </p:nvPicPr>
        <p:blipFill>
          <a:blip r:embed="rId4"/>
          <a:stretch>
            <a:fillRect/>
          </a:stretch>
        </p:blipFill>
        <p:spPr>
          <a:xfrm>
            <a:off x="-625413" y="277269"/>
            <a:ext cx="273817" cy="271828"/>
          </a:xfrm>
          <a:prstGeom prst="rect">
            <a:avLst/>
          </a:prstGeom>
        </p:spPr>
      </p:pic>
      <p:pic>
        <p:nvPicPr>
          <p:cNvPr id="248" name="Picture 247"/>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290159" y="2698940"/>
            <a:ext cx="395764" cy="351672"/>
          </a:xfrm>
          <a:prstGeom prst="rect">
            <a:avLst/>
          </a:prstGeom>
        </p:spPr>
      </p:pic>
      <p:pic>
        <p:nvPicPr>
          <p:cNvPr id="250" name="Picture 8" descr="Illustration Wings Tattoo Style Isolated On Stock Vector (Royalty Free)  1533319595 | Shutterstock"/>
          <p:cNvPicPr>
            <a:picLocks noChangeAspect="1" noChangeArrowheads="1"/>
          </p:cNvPicPr>
          <p:nvPr/>
        </p:nvPicPr>
        <p:blipFill rotWithShape="1">
          <a:blip r:embed="rId12" cstate="print">
            <a:extLst>
              <a:ext uri="{BEBA8EAE-BF5A-486C-A8C5-ECC9F3942E4B}">
                <a14:imgProps xmlns:a14="http://schemas.microsoft.com/office/drawing/2010/main">
                  <a14:imgLayer r:embed="rId1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547611"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51" name="Picture 250" descr="Illustration Wings Tattoo Style Isolated On Stock Vector (Royalty Free)  1533319595 | Shutterstock"/>
          <p:cNvPicPr>
            <a:picLocks noChangeAspect="1" noChangeArrowheads="1"/>
          </p:cNvPicPr>
          <p:nvPr/>
        </p:nvPicPr>
        <p:blipFill rotWithShape="1">
          <a:blip r:embed="rId14" cstate="print">
            <a:extLst>
              <a:ext uri="{BEBA8EAE-BF5A-486C-A8C5-ECC9F3942E4B}">
                <a14:imgProps xmlns:a14="http://schemas.microsoft.com/office/drawing/2010/main">
                  <a14:imgLayer r:embed="rId1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815643"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52" name="Oval 251"/>
          <p:cNvSpPr/>
          <p:nvPr/>
        </p:nvSpPr>
        <p:spPr>
          <a:xfrm>
            <a:off x="-1099405"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3" name="Oval 252"/>
          <p:cNvSpPr/>
          <p:nvPr/>
        </p:nvSpPr>
        <p:spPr>
          <a:xfrm>
            <a:off x="-1040155"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4" name="Oval 253"/>
          <p:cNvSpPr/>
          <p:nvPr/>
        </p:nvSpPr>
        <p:spPr>
          <a:xfrm>
            <a:off x="-1513642" y="76043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9" name="Rounded Rectangle 258"/>
          <p:cNvSpPr/>
          <p:nvPr/>
        </p:nvSpPr>
        <p:spPr>
          <a:xfrm>
            <a:off x="-4454835"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0" name="Rounded Rectangle 259"/>
          <p:cNvSpPr/>
          <p:nvPr/>
        </p:nvSpPr>
        <p:spPr>
          <a:xfrm>
            <a:off x="-4377367"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1" name="Oval 260"/>
          <p:cNvSpPr/>
          <p:nvPr/>
        </p:nvSpPr>
        <p:spPr>
          <a:xfrm>
            <a:off x="-4095079"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2" name="Flowchart: Terminator 261"/>
          <p:cNvSpPr/>
          <p:nvPr/>
        </p:nvSpPr>
        <p:spPr>
          <a:xfrm>
            <a:off x="-3850287"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3" name="Flowchart: Terminator 262"/>
          <p:cNvSpPr/>
          <p:nvPr/>
        </p:nvSpPr>
        <p:spPr>
          <a:xfrm>
            <a:off x="-4267701"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4" name="TextBox 263"/>
          <p:cNvSpPr txBox="1"/>
          <p:nvPr/>
        </p:nvSpPr>
        <p:spPr>
          <a:xfrm>
            <a:off x="-4195597" y="2639642"/>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65" name="Oval 264"/>
          <p:cNvSpPr/>
          <p:nvPr/>
        </p:nvSpPr>
        <p:spPr>
          <a:xfrm>
            <a:off x="-2844948"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66" name="Picture 265"/>
          <p:cNvPicPr>
            <a:picLocks noChangeAspect="1"/>
          </p:cNvPicPr>
          <p:nvPr/>
        </p:nvPicPr>
        <p:blipFill rotWithShape="1">
          <a:blip r:embed="rId11"/>
          <a:srcRect l="10818" t="1291"/>
          <a:stretch/>
        </p:blipFill>
        <p:spPr>
          <a:xfrm>
            <a:off x="-3492819" y="2714879"/>
            <a:ext cx="325121" cy="324278"/>
          </a:xfrm>
          <a:prstGeom prst="ellipse">
            <a:avLst/>
          </a:prstGeom>
        </p:spPr>
      </p:pic>
      <p:pic>
        <p:nvPicPr>
          <p:cNvPr id="267" name="Picture 266"/>
          <p:cNvPicPr>
            <a:picLocks noChangeAspect="1"/>
          </p:cNvPicPr>
          <p:nvPr/>
        </p:nvPicPr>
        <p:blipFill>
          <a:blip r:embed="rId4"/>
          <a:stretch>
            <a:fillRect/>
          </a:stretch>
        </p:blipFill>
        <p:spPr>
          <a:xfrm>
            <a:off x="-3732073" y="277269"/>
            <a:ext cx="273817" cy="271828"/>
          </a:xfrm>
          <a:prstGeom prst="rect">
            <a:avLst/>
          </a:prstGeom>
        </p:spPr>
      </p:pic>
      <p:pic>
        <p:nvPicPr>
          <p:cNvPr id="268" name="Picture 267"/>
          <p:cNvPicPr>
            <a:picLocks noChangeAspect="1"/>
          </p:cNvPicPr>
          <p:nvPr/>
        </p:nvPicPr>
        <p:blipFill>
          <a:blip r:embed="rId4"/>
          <a:stretch>
            <a:fillRect/>
          </a:stretch>
        </p:blipFill>
        <p:spPr>
          <a:xfrm>
            <a:off x="-3434846" y="277269"/>
            <a:ext cx="273817" cy="271828"/>
          </a:xfrm>
          <a:prstGeom prst="rect">
            <a:avLst/>
          </a:prstGeom>
        </p:spPr>
      </p:pic>
      <p:pic>
        <p:nvPicPr>
          <p:cNvPr id="269" name="Picture 268"/>
          <p:cNvPicPr>
            <a:picLocks noChangeAspect="1"/>
          </p:cNvPicPr>
          <p:nvPr/>
        </p:nvPicPr>
        <p:blipFill>
          <a:blip r:embed="rId4"/>
          <a:stretch>
            <a:fillRect/>
          </a:stretch>
        </p:blipFill>
        <p:spPr>
          <a:xfrm>
            <a:off x="-3141964" y="277269"/>
            <a:ext cx="273817" cy="271828"/>
          </a:xfrm>
          <a:prstGeom prst="rect">
            <a:avLst/>
          </a:prstGeom>
        </p:spPr>
      </p:pic>
      <p:pic>
        <p:nvPicPr>
          <p:cNvPr id="270" name="Picture 269"/>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2806710" y="2698940"/>
            <a:ext cx="395764" cy="351672"/>
          </a:xfrm>
          <a:prstGeom prst="rect">
            <a:avLst/>
          </a:prstGeom>
        </p:spPr>
      </p:pic>
      <p:pic>
        <p:nvPicPr>
          <p:cNvPr id="271" name="Picture 8" descr="Illustration Wings Tattoo Style Isolated On Stock Vector (Royalty Free)  1533319595 | Shutterstock"/>
          <p:cNvPicPr>
            <a:picLocks noChangeAspect="1" noChangeArrowheads="1"/>
          </p:cNvPicPr>
          <p:nvPr/>
        </p:nvPicPr>
        <p:blipFill rotWithShape="1">
          <a:blip r:embed="rId12" cstate="print">
            <a:extLst>
              <a:ext uri="{BEBA8EAE-BF5A-486C-A8C5-ECC9F3942E4B}">
                <a14:imgProps xmlns:a14="http://schemas.microsoft.com/office/drawing/2010/main">
                  <a14:imgLayer r:embed="rId1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3064162"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72" name="Picture 271" descr="Illustration Wings Tattoo Style Isolated On Stock Vector (Royalty Free)  1533319595 | Shutterstock"/>
          <p:cNvPicPr>
            <a:picLocks noChangeAspect="1" noChangeArrowheads="1"/>
          </p:cNvPicPr>
          <p:nvPr/>
        </p:nvPicPr>
        <p:blipFill rotWithShape="1">
          <a:blip r:embed="rId14" cstate="print">
            <a:extLst>
              <a:ext uri="{BEBA8EAE-BF5A-486C-A8C5-ECC9F3942E4B}">
                <a14:imgProps xmlns:a14="http://schemas.microsoft.com/office/drawing/2010/main">
                  <a14:imgLayer r:embed="rId1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4332194"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73" name="Oval 272"/>
          <p:cNvSpPr/>
          <p:nvPr/>
        </p:nvSpPr>
        <p:spPr>
          <a:xfrm>
            <a:off x="-3615956"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4" name="Oval 273"/>
          <p:cNvSpPr/>
          <p:nvPr/>
        </p:nvSpPr>
        <p:spPr>
          <a:xfrm>
            <a:off x="-3556706"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8" name="Rounded Rectangle 277"/>
          <p:cNvSpPr/>
          <p:nvPr/>
        </p:nvSpPr>
        <p:spPr>
          <a:xfrm>
            <a:off x="10370573"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9" name="Rounded Rectangle 278"/>
          <p:cNvSpPr/>
          <p:nvPr/>
        </p:nvSpPr>
        <p:spPr>
          <a:xfrm>
            <a:off x="10448041"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0" name="Oval 279"/>
          <p:cNvSpPr/>
          <p:nvPr/>
        </p:nvSpPr>
        <p:spPr>
          <a:xfrm>
            <a:off x="10730329"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1" name="Flowchart: Terminator 280"/>
          <p:cNvSpPr/>
          <p:nvPr/>
        </p:nvSpPr>
        <p:spPr>
          <a:xfrm>
            <a:off x="10975121"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2" name="Flowchart: Terminator 281"/>
          <p:cNvSpPr/>
          <p:nvPr/>
        </p:nvSpPr>
        <p:spPr>
          <a:xfrm>
            <a:off x="10557707"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4" name="TextBox 283"/>
          <p:cNvSpPr txBox="1"/>
          <p:nvPr/>
        </p:nvSpPr>
        <p:spPr>
          <a:xfrm>
            <a:off x="10676111"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285" name="Oval 284"/>
          <p:cNvSpPr/>
          <p:nvPr/>
        </p:nvSpPr>
        <p:spPr>
          <a:xfrm>
            <a:off x="11980460"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6" name="Picture 28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054505" y="6033817"/>
            <a:ext cx="327154" cy="327154"/>
          </a:xfrm>
          <a:prstGeom prst="rect">
            <a:avLst/>
          </a:prstGeom>
        </p:spPr>
      </p:pic>
      <p:pic>
        <p:nvPicPr>
          <p:cNvPr id="287" name="Picture 286"/>
          <p:cNvPicPr>
            <a:picLocks noChangeAspect="1"/>
          </p:cNvPicPr>
          <p:nvPr/>
        </p:nvPicPr>
        <p:blipFill>
          <a:blip r:embed="rId5"/>
          <a:stretch>
            <a:fillRect/>
          </a:stretch>
        </p:blipFill>
        <p:spPr>
          <a:xfrm>
            <a:off x="11216132" y="3585377"/>
            <a:ext cx="305053" cy="304387"/>
          </a:xfrm>
          <a:prstGeom prst="rect">
            <a:avLst/>
          </a:prstGeom>
        </p:spPr>
      </p:pic>
      <p:pic>
        <p:nvPicPr>
          <p:cNvPr id="288" name="Picture 287"/>
          <p:cNvPicPr>
            <a:picLocks noChangeAspect="1"/>
          </p:cNvPicPr>
          <p:nvPr/>
        </p:nvPicPr>
        <p:blipFill>
          <a:blip r:embed="rId5"/>
          <a:stretch>
            <a:fillRect/>
          </a:stretch>
        </p:blipFill>
        <p:spPr>
          <a:xfrm>
            <a:off x="11517399" y="3585377"/>
            <a:ext cx="305053" cy="304387"/>
          </a:xfrm>
          <a:prstGeom prst="rect">
            <a:avLst/>
          </a:prstGeom>
        </p:spPr>
      </p:pic>
      <p:sp>
        <p:nvSpPr>
          <p:cNvPr id="291" name="Oval 290"/>
          <p:cNvSpPr/>
          <p:nvPr/>
        </p:nvSpPr>
        <p:spPr>
          <a:xfrm>
            <a:off x="11209452"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2" name="Oval 291"/>
          <p:cNvSpPr/>
          <p:nvPr/>
        </p:nvSpPr>
        <p:spPr>
          <a:xfrm>
            <a:off x="11268702"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5"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1667211"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296"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0429405"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276" name="Oval 275"/>
          <p:cNvSpPr/>
          <p:nvPr/>
        </p:nvSpPr>
        <p:spPr>
          <a:xfrm>
            <a:off x="-4030193" y="76043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9" name="Picture 248"/>
          <p:cNvPicPr>
            <a:picLocks noChangeAspect="1"/>
          </p:cNvPicPr>
          <p:nvPr/>
        </p:nvPicPr>
        <p:blipFill rotWithShape="1">
          <a:blip r:embed="rId19" cstate="print">
            <a:extLst>
              <a:ext uri="{BEBA8EAE-BF5A-486C-A8C5-ECC9F3942E4B}">
                <a14:imgProps xmlns:a14="http://schemas.microsoft.com/office/drawing/2010/main">
                  <a14:imgLayer r:embed="rId20">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3926" t="6075" r="4222" b="6815"/>
          <a:stretch/>
        </p:blipFill>
        <p:spPr>
          <a:xfrm>
            <a:off x="8325486" y="755869"/>
            <a:ext cx="1437917" cy="1438102"/>
          </a:xfrm>
          <a:prstGeom prst="ellipse">
            <a:avLst/>
          </a:prstGeom>
        </p:spPr>
      </p:pic>
      <p:pic>
        <p:nvPicPr>
          <p:cNvPr id="257" name="Picture 256"/>
          <p:cNvPicPr>
            <a:picLocks noChangeAspect="1"/>
          </p:cNvPicPr>
          <p:nvPr/>
        </p:nvPicPr>
        <p:blipFill rotWithShape="1">
          <a:blip r:embed="rId21" cstate="print">
            <a:extLst>
              <a:ext uri="{BEBA8EAE-BF5A-486C-A8C5-ECC9F3942E4B}">
                <a14:imgProps xmlns:a14="http://schemas.microsoft.com/office/drawing/2010/main">
                  <a14:imgLayer r:embed="rId22">
                    <a14:imgEffect>
                      <a14:colorTemperature colorTemp="7200"/>
                    </a14:imgEffect>
                    <a14:imgEffect>
                      <a14:brightnessContrast bright="40000" contrast="20000"/>
                    </a14:imgEffect>
                  </a14:imgLayer>
                </a14:imgProps>
              </a:ext>
              <a:ext uri="{28A0092B-C50C-407E-A947-70E740481C1C}">
                <a14:useLocalDpi xmlns:a14="http://schemas.microsoft.com/office/drawing/2010/main" val="0"/>
              </a:ext>
            </a:extLst>
          </a:blip>
          <a:srcRect t="6008" b="18734"/>
          <a:stretch/>
        </p:blipFill>
        <p:spPr>
          <a:xfrm>
            <a:off x="859731" y="759251"/>
            <a:ext cx="1435625" cy="1438102"/>
          </a:xfrm>
          <a:prstGeom prst="ellipse">
            <a:avLst/>
          </a:prstGeom>
        </p:spPr>
      </p:pic>
      <p:pic>
        <p:nvPicPr>
          <p:cNvPr id="258" name="Picture 257"/>
          <p:cNvPicPr>
            <a:picLocks noChangeAspect="1"/>
          </p:cNvPicPr>
          <p:nvPr/>
        </p:nvPicPr>
        <p:blipFill rotWithShape="1">
          <a:blip r:embed="rId23" cstate="print">
            <a:extLst>
              <a:ext uri="{BEBA8EAE-BF5A-486C-A8C5-ECC9F3942E4B}">
                <a14:imgProps xmlns:a14="http://schemas.microsoft.com/office/drawing/2010/main">
                  <a14:imgLayer r:embed="rId24">
                    <a14:imgEffect>
                      <a14:sharpenSoften amount="50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15767" b="9418"/>
          <a:stretch/>
        </p:blipFill>
        <p:spPr>
          <a:xfrm>
            <a:off x="8324102" y="4089469"/>
            <a:ext cx="1437303" cy="1438102"/>
          </a:xfrm>
          <a:prstGeom prst="ellipse">
            <a:avLst/>
          </a:prstGeom>
        </p:spPr>
      </p:pic>
      <p:pic>
        <p:nvPicPr>
          <p:cNvPr id="275" name="Picture 274"/>
          <p:cNvPicPr>
            <a:picLocks noChangeAspect="1"/>
          </p:cNvPicPr>
          <p:nvPr/>
        </p:nvPicPr>
        <p:blipFill rotWithShape="1">
          <a:blip r:embed="rId25" cstate="print">
            <a:extLst>
              <a:ext uri="{BEBA8EAE-BF5A-486C-A8C5-ECC9F3942E4B}">
                <a14:imgProps xmlns:a14="http://schemas.microsoft.com/office/drawing/2010/main">
                  <a14:imgLayer r:embed="rId26">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2363" b="19831"/>
          <a:stretch/>
        </p:blipFill>
        <p:spPr>
          <a:xfrm>
            <a:off x="3372915" y="758977"/>
            <a:ext cx="1435554" cy="1438102"/>
          </a:xfrm>
          <a:prstGeom prst="ellipse">
            <a:avLst/>
          </a:prstGeom>
        </p:spPr>
      </p:pic>
      <p:pic>
        <p:nvPicPr>
          <p:cNvPr id="289" name="Picture 288"/>
          <p:cNvPicPr>
            <a:picLocks noChangeAspect="1"/>
          </p:cNvPicPr>
          <p:nvPr/>
        </p:nvPicPr>
        <p:blipFill rotWithShape="1">
          <a:blip r:embed="rId27" cstate="print">
            <a:extLst>
              <a:ext uri="{BEBA8EAE-BF5A-486C-A8C5-ECC9F3942E4B}">
                <a14:imgProps xmlns:a14="http://schemas.microsoft.com/office/drawing/2010/main">
                  <a14:imgLayer r:embed="rId28">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8741" r="4074" b="24889"/>
          <a:stretch/>
        </p:blipFill>
        <p:spPr>
          <a:xfrm>
            <a:off x="-1587768" y="4095961"/>
            <a:ext cx="1422296" cy="1438102"/>
          </a:xfrm>
          <a:prstGeom prst="ellipse">
            <a:avLst/>
          </a:prstGeom>
        </p:spPr>
      </p:pic>
      <p:pic>
        <p:nvPicPr>
          <p:cNvPr id="290" name="Picture 289"/>
          <p:cNvPicPr>
            <a:picLocks noChangeAspect="1"/>
          </p:cNvPicPr>
          <p:nvPr/>
        </p:nvPicPr>
        <p:blipFill rotWithShape="1">
          <a:blip r:embed="rId29" cstate="print">
            <a:extLst>
              <a:ext uri="{BEBA8EAE-BF5A-486C-A8C5-ECC9F3942E4B}">
                <a14:imgProps xmlns:a14="http://schemas.microsoft.com/office/drawing/2010/main">
                  <a14:imgLayer r:embed="rId30">
                    <a14:imgEffect>
                      <a14:sharpenSoften amount="50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3109" r="5161" b="28002"/>
          <a:stretch/>
        </p:blipFill>
        <p:spPr>
          <a:xfrm>
            <a:off x="10797638" y="4088207"/>
            <a:ext cx="1438102" cy="1438102"/>
          </a:xfrm>
          <a:prstGeom prst="ellipse">
            <a:avLst/>
          </a:prstGeom>
        </p:spPr>
      </p:pic>
      <p:pic>
        <p:nvPicPr>
          <p:cNvPr id="293" name="Picture 292"/>
          <p:cNvPicPr>
            <a:picLocks noChangeAspect="1"/>
          </p:cNvPicPr>
          <p:nvPr/>
        </p:nvPicPr>
        <p:blipFill rotWithShape="1">
          <a:blip r:embed="rId31" cstate="print">
            <a:extLst>
              <a:ext uri="{BEBA8EAE-BF5A-486C-A8C5-ECC9F3942E4B}">
                <a14:imgProps xmlns:a14="http://schemas.microsoft.com/office/drawing/2010/main">
                  <a14:imgLayer r:embed="rId32">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l="21287" t="27031" b="24484"/>
          <a:stretch/>
        </p:blipFill>
        <p:spPr>
          <a:xfrm>
            <a:off x="5832802" y="757094"/>
            <a:ext cx="1443194" cy="1438102"/>
          </a:xfrm>
          <a:prstGeom prst="ellipse">
            <a:avLst/>
          </a:prstGeom>
        </p:spPr>
      </p:pic>
      <p:pic>
        <p:nvPicPr>
          <p:cNvPr id="299" name="Picture 298"/>
          <p:cNvPicPr>
            <a:picLocks noChangeAspect="1"/>
          </p:cNvPicPr>
          <p:nvPr/>
        </p:nvPicPr>
        <p:blipFill rotWithShape="1">
          <a:blip r:embed="rId33" cstate="print">
            <a:extLst>
              <a:ext uri="{BEBA8EAE-BF5A-486C-A8C5-ECC9F3942E4B}">
                <a14:imgProps xmlns:a14="http://schemas.microsoft.com/office/drawing/2010/main">
                  <a14:imgLayer r:embed="rId34">
                    <a14:imgEffect>
                      <a14:sharpenSoften amount="25000"/>
                    </a14:imgEffect>
                    <a14:imgEffect>
                      <a14:saturation sat="200000"/>
                    </a14:imgEffect>
                    <a14:imgEffect>
                      <a14:brightnessContrast bright="40000" contrast="20000"/>
                    </a14:imgEffect>
                  </a14:imgLayer>
                </a14:imgProps>
              </a:ext>
              <a:ext uri="{28A0092B-C50C-407E-A947-70E740481C1C}">
                <a14:useLocalDpi xmlns:a14="http://schemas.microsoft.com/office/drawing/2010/main" val="0"/>
              </a:ext>
            </a:extLst>
          </a:blip>
          <a:srcRect t="8101" r="6048" b="17130"/>
          <a:stretch/>
        </p:blipFill>
        <p:spPr>
          <a:xfrm>
            <a:off x="857826" y="4094045"/>
            <a:ext cx="1438102" cy="1438102"/>
          </a:xfrm>
          <a:prstGeom prst="ellipse">
            <a:avLst/>
          </a:prstGeom>
        </p:spPr>
      </p:pic>
      <p:pic>
        <p:nvPicPr>
          <p:cNvPr id="300" name="Picture 299"/>
          <p:cNvPicPr>
            <a:picLocks noChangeAspect="1"/>
          </p:cNvPicPr>
          <p:nvPr/>
        </p:nvPicPr>
        <p:blipFill rotWithShape="1">
          <a:blip r:embed="rId35" cstate="print">
            <a:extLst>
              <a:ext uri="{BEBA8EAE-BF5A-486C-A8C5-ECC9F3942E4B}">
                <a14:imgProps xmlns:a14="http://schemas.microsoft.com/office/drawing/2010/main">
                  <a14:imgLayer r:embed="rId36">
                    <a14:imgEffect>
                      <a14:saturation sat="200000"/>
                    </a14:imgEffect>
                    <a14:imgEffect>
                      <a14:brightnessContrast bright="20000" contrast="40000"/>
                    </a14:imgEffect>
                  </a14:imgLayer>
                </a14:imgProps>
              </a:ext>
              <a:ext uri="{28A0092B-C50C-407E-A947-70E740481C1C}">
                <a14:useLocalDpi xmlns:a14="http://schemas.microsoft.com/office/drawing/2010/main" val="0"/>
              </a:ext>
            </a:extLst>
          </a:blip>
          <a:srcRect t="7087" b="14094"/>
          <a:stretch/>
        </p:blipFill>
        <p:spPr>
          <a:xfrm>
            <a:off x="5839558" y="4088842"/>
            <a:ext cx="1433725" cy="1437578"/>
          </a:xfrm>
          <a:prstGeom prst="ellipse">
            <a:avLst/>
          </a:prstGeom>
        </p:spPr>
      </p:pic>
      <p:sp>
        <p:nvSpPr>
          <p:cNvPr id="301" name="Rounded Rectangle 300"/>
          <p:cNvSpPr/>
          <p:nvPr/>
        </p:nvSpPr>
        <p:spPr>
          <a:xfrm>
            <a:off x="10389170" y="23026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2" name="Rounded Rectangle 301"/>
          <p:cNvSpPr/>
          <p:nvPr/>
        </p:nvSpPr>
        <p:spPr>
          <a:xfrm>
            <a:off x="10466638" y="29616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3" name="Oval 302"/>
          <p:cNvSpPr/>
          <p:nvPr/>
        </p:nvSpPr>
        <p:spPr>
          <a:xfrm>
            <a:off x="10748926" y="68898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4" name="Flowchart: Terminator 303"/>
          <p:cNvSpPr/>
          <p:nvPr/>
        </p:nvSpPr>
        <p:spPr>
          <a:xfrm>
            <a:off x="10993718" y="23020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5" name="Flowchart: Terminator 304"/>
          <p:cNvSpPr/>
          <p:nvPr/>
        </p:nvSpPr>
        <p:spPr>
          <a:xfrm>
            <a:off x="10576304" y="263679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6" name="TextBox 305"/>
          <p:cNvSpPr txBox="1"/>
          <p:nvPr/>
        </p:nvSpPr>
        <p:spPr>
          <a:xfrm>
            <a:off x="10694708" y="2636194"/>
            <a:ext cx="706874" cy="461665"/>
          </a:xfrm>
          <a:prstGeom prst="rect">
            <a:avLst/>
          </a:prstGeom>
          <a:noFill/>
        </p:spPr>
        <p:txBody>
          <a:bodyPr wrap="square" rtlCol="0">
            <a:spAutoFit/>
          </a:bodyPr>
          <a:lstStyle/>
          <a:p>
            <a:pPr algn="ctr"/>
            <a:r>
              <a:rPr lang="fr-FR" sz="2400" b="1" i="1" dirty="0">
                <a:latin typeface="Verdana" panose="020B0604030504040204" pitchFamily="34" charset="0"/>
                <a:ea typeface="Verdana" panose="020B0604030504040204" pitchFamily="34" charset="0"/>
              </a:rPr>
              <a:t>3</a:t>
            </a:r>
          </a:p>
        </p:txBody>
      </p:sp>
      <p:sp>
        <p:nvSpPr>
          <p:cNvPr id="307" name="Oval 306"/>
          <p:cNvSpPr/>
          <p:nvPr/>
        </p:nvSpPr>
        <p:spPr>
          <a:xfrm>
            <a:off x="11999057" y="263280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8" name="Picture 307"/>
          <p:cNvPicPr>
            <a:picLocks noChangeAspect="1"/>
          </p:cNvPicPr>
          <p:nvPr/>
        </p:nvPicPr>
        <p:blipFill rotWithShape="1">
          <a:blip r:embed="rId11"/>
          <a:srcRect l="10818" t="1291"/>
          <a:stretch/>
        </p:blipFill>
        <p:spPr>
          <a:xfrm>
            <a:off x="11268927" y="2711431"/>
            <a:ext cx="325121" cy="324278"/>
          </a:xfrm>
          <a:prstGeom prst="ellipse">
            <a:avLst/>
          </a:prstGeom>
        </p:spPr>
      </p:pic>
      <p:pic>
        <p:nvPicPr>
          <p:cNvPr id="310" name="Picture 309"/>
          <p:cNvPicPr>
            <a:picLocks noChangeAspect="1"/>
          </p:cNvPicPr>
          <p:nvPr/>
        </p:nvPicPr>
        <p:blipFill>
          <a:blip r:embed="rId4"/>
          <a:stretch>
            <a:fillRect/>
          </a:stretch>
        </p:blipFill>
        <p:spPr>
          <a:xfrm>
            <a:off x="11267021" y="273821"/>
            <a:ext cx="273817" cy="271828"/>
          </a:xfrm>
          <a:prstGeom prst="rect">
            <a:avLst/>
          </a:prstGeom>
        </p:spPr>
      </p:pic>
      <p:pic>
        <p:nvPicPr>
          <p:cNvPr id="311" name="Picture 310"/>
          <p:cNvPicPr>
            <a:picLocks noChangeAspect="1"/>
          </p:cNvPicPr>
          <p:nvPr/>
        </p:nvPicPr>
        <p:blipFill>
          <a:blip r:embed="rId4"/>
          <a:stretch>
            <a:fillRect/>
          </a:stretch>
        </p:blipFill>
        <p:spPr>
          <a:xfrm>
            <a:off x="11559903" y="273821"/>
            <a:ext cx="273817" cy="271828"/>
          </a:xfrm>
          <a:prstGeom prst="rect">
            <a:avLst/>
          </a:prstGeom>
        </p:spPr>
      </p:pic>
      <p:pic>
        <p:nvPicPr>
          <p:cNvPr id="312" name="Picture 311"/>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12037295" y="2695492"/>
            <a:ext cx="395764" cy="351672"/>
          </a:xfrm>
          <a:prstGeom prst="rect">
            <a:avLst/>
          </a:prstGeom>
        </p:spPr>
      </p:pic>
      <p:pic>
        <p:nvPicPr>
          <p:cNvPr id="314" name="Picture 313"/>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19800000">
            <a:off x="10633497" y="1841564"/>
            <a:ext cx="846234" cy="687524"/>
          </a:xfrm>
          <a:prstGeom prst="rect">
            <a:avLst/>
          </a:prstGeom>
        </p:spPr>
      </p:pic>
      <p:pic>
        <p:nvPicPr>
          <p:cNvPr id="315" name="Picture 314"/>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rot="1800000" flipH="1">
            <a:off x="11612692" y="1845047"/>
            <a:ext cx="845157" cy="686649"/>
          </a:xfrm>
          <a:prstGeom prst="rect">
            <a:avLst/>
          </a:prstGeom>
        </p:spPr>
      </p:pic>
      <p:sp>
        <p:nvSpPr>
          <p:cNvPr id="316" name="Oval 315"/>
          <p:cNvSpPr/>
          <p:nvPr/>
        </p:nvSpPr>
        <p:spPr>
          <a:xfrm>
            <a:off x="11228049" y="1900797"/>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7" name="Oval 316"/>
          <p:cNvSpPr/>
          <p:nvPr/>
        </p:nvSpPr>
        <p:spPr>
          <a:xfrm>
            <a:off x="11287299" y="196338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9" name="Picture 318"/>
          <p:cNvPicPr>
            <a:picLocks noChangeAspect="1"/>
          </p:cNvPicPr>
          <p:nvPr/>
        </p:nvPicPr>
        <p:blipFill rotWithShape="1">
          <a:blip r:embed="rId37" cstate="print">
            <a:extLst>
              <a:ext uri="{28A0092B-C50C-407E-A947-70E740481C1C}">
                <a14:useLocalDpi xmlns:a14="http://schemas.microsoft.com/office/drawing/2010/main" val="0"/>
              </a:ext>
            </a:extLst>
          </a:blip>
          <a:srcRect t="6871" b="35727"/>
          <a:stretch/>
        </p:blipFill>
        <p:spPr>
          <a:xfrm>
            <a:off x="10815416" y="755689"/>
            <a:ext cx="1438102" cy="1438102"/>
          </a:xfrm>
          <a:prstGeom prst="ellipse">
            <a:avLst/>
          </a:prstGeom>
        </p:spPr>
      </p:pic>
      <p:sp>
        <p:nvSpPr>
          <p:cNvPr id="49" name="Oval 48"/>
          <p:cNvSpPr/>
          <p:nvPr/>
        </p:nvSpPr>
        <p:spPr>
          <a:xfrm>
            <a:off x="855025" y="760437"/>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 name="Oval 34"/>
          <p:cNvSpPr/>
          <p:nvPr/>
        </p:nvSpPr>
        <p:spPr>
          <a:xfrm>
            <a:off x="3369253" y="75536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 name="Oval 20"/>
          <p:cNvSpPr/>
          <p:nvPr/>
        </p:nvSpPr>
        <p:spPr>
          <a:xfrm>
            <a:off x="583737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Oval 6"/>
          <p:cNvSpPr/>
          <p:nvPr/>
        </p:nvSpPr>
        <p:spPr>
          <a:xfrm>
            <a:off x="832378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8" name="Oval 317"/>
          <p:cNvSpPr/>
          <p:nvPr/>
        </p:nvSpPr>
        <p:spPr>
          <a:xfrm>
            <a:off x="10813812" y="756989"/>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7" name="Oval 226"/>
          <p:cNvSpPr/>
          <p:nvPr/>
        </p:nvSpPr>
        <p:spPr>
          <a:xfrm>
            <a:off x="-1596825" y="409137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7" name="Oval 136"/>
          <p:cNvSpPr/>
          <p:nvPr/>
        </p:nvSpPr>
        <p:spPr>
          <a:xfrm>
            <a:off x="855025" y="409137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Oval 134"/>
          <p:cNvSpPr/>
          <p:nvPr/>
        </p:nvSpPr>
        <p:spPr>
          <a:xfrm>
            <a:off x="583737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7" name="Oval 126"/>
          <p:cNvSpPr/>
          <p:nvPr/>
        </p:nvSpPr>
        <p:spPr>
          <a:xfrm>
            <a:off x="832378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4" name="Oval 293"/>
          <p:cNvSpPr/>
          <p:nvPr/>
        </p:nvSpPr>
        <p:spPr>
          <a:xfrm>
            <a:off x="10795215"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7" name="Oval 276"/>
          <p:cNvSpPr/>
          <p:nvPr/>
        </p:nvSpPr>
        <p:spPr>
          <a:xfrm>
            <a:off x="618786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16</a:t>
            </a:r>
            <a:endParaRPr lang="fr-FR" sz="2400" b="1" dirty="0">
              <a:solidFill>
                <a:schemeClr val="tx1"/>
              </a:solidFill>
            </a:endParaRPr>
          </a:p>
        </p:txBody>
      </p:sp>
      <p:sp>
        <p:nvSpPr>
          <p:cNvPr id="297" name="Oval 296"/>
          <p:cNvSpPr/>
          <p:nvPr/>
        </p:nvSpPr>
        <p:spPr>
          <a:xfrm>
            <a:off x="8674274" y="-752354"/>
            <a:ext cx="752354" cy="75235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298" name="Oval 297"/>
          <p:cNvSpPr/>
          <p:nvPr/>
        </p:nvSpPr>
        <p:spPr>
          <a:xfrm>
            <a:off x="3710337"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40</a:t>
            </a:r>
            <a:endParaRPr lang="fr-FR" sz="2400" b="1" dirty="0">
              <a:solidFill>
                <a:schemeClr val="tx1"/>
              </a:solidFill>
            </a:endParaRPr>
          </a:p>
        </p:txBody>
      </p:sp>
      <p:sp>
        <p:nvSpPr>
          <p:cNvPr id="313" name="Oval 312"/>
          <p:cNvSpPr/>
          <p:nvPr/>
        </p:nvSpPr>
        <p:spPr>
          <a:xfrm>
            <a:off x="1151548"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15</a:t>
            </a:r>
            <a:endParaRPr lang="fr-FR" sz="2400" b="1" dirty="0">
              <a:solidFill>
                <a:schemeClr val="tx1"/>
              </a:solidFill>
            </a:endParaRPr>
          </a:p>
        </p:txBody>
      </p:sp>
      <p:sp>
        <p:nvSpPr>
          <p:cNvPr id="320" name="Oval 319"/>
          <p:cNvSpPr/>
          <p:nvPr/>
        </p:nvSpPr>
        <p:spPr>
          <a:xfrm>
            <a:off x="6187864"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26</a:t>
            </a:r>
            <a:endParaRPr lang="fr-FR" sz="2400" b="1" dirty="0">
              <a:solidFill>
                <a:schemeClr val="tx1"/>
              </a:solidFill>
            </a:endParaRPr>
          </a:p>
        </p:txBody>
      </p:sp>
      <p:sp>
        <p:nvSpPr>
          <p:cNvPr id="321" name="Oval 320"/>
          <p:cNvSpPr/>
          <p:nvPr/>
        </p:nvSpPr>
        <p:spPr>
          <a:xfrm>
            <a:off x="8674274" y="6874357"/>
            <a:ext cx="752354" cy="75235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322" name="Oval 321"/>
          <p:cNvSpPr/>
          <p:nvPr/>
        </p:nvSpPr>
        <p:spPr>
          <a:xfrm>
            <a:off x="3710337" y="6874357"/>
            <a:ext cx="752354" cy="75235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323" name="Oval 322"/>
          <p:cNvSpPr/>
          <p:nvPr/>
        </p:nvSpPr>
        <p:spPr>
          <a:xfrm>
            <a:off x="1151548"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3</a:t>
            </a:r>
            <a:endParaRPr lang="fr-FR" sz="2800" b="1" dirty="0">
              <a:solidFill>
                <a:schemeClr val="tx1"/>
              </a:solidFill>
            </a:endParaRPr>
          </a:p>
        </p:txBody>
      </p:sp>
      <p:sp>
        <p:nvSpPr>
          <p:cNvPr id="324" name="Oval 323"/>
          <p:cNvSpPr/>
          <p:nvPr/>
        </p:nvSpPr>
        <p:spPr>
          <a:xfrm>
            <a:off x="-1187111"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14</a:t>
            </a:r>
            <a:endParaRPr lang="fr-FR" sz="2400" b="1" dirty="0">
              <a:solidFill>
                <a:schemeClr val="tx1"/>
              </a:solidFill>
            </a:endParaRPr>
          </a:p>
        </p:txBody>
      </p:sp>
      <p:sp>
        <p:nvSpPr>
          <p:cNvPr id="325" name="Oval 324"/>
          <p:cNvSpPr/>
          <p:nvPr/>
        </p:nvSpPr>
        <p:spPr>
          <a:xfrm>
            <a:off x="11173313"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15</a:t>
            </a:r>
            <a:endParaRPr lang="fr-FR" sz="2400" b="1" dirty="0">
              <a:solidFill>
                <a:schemeClr val="tx1"/>
              </a:solidFill>
            </a:endParaRPr>
          </a:p>
        </p:txBody>
      </p:sp>
      <p:sp>
        <p:nvSpPr>
          <p:cNvPr id="326" name="Oval 325"/>
          <p:cNvSpPr/>
          <p:nvPr/>
        </p:nvSpPr>
        <p:spPr>
          <a:xfrm>
            <a:off x="11173313"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3</a:t>
            </a:r>
            <a:endParaRPr lang="fr-FR" sz="2800" b="1" dirty="0">
              <a:solidFill>
                <a:schemeClr val="tx1"/>
              </a:solidFill>
            </a:endParaRPr>
          </a:p>
        </p:txBody>
      </p:sp>
      <p:pic>
        <p:nvPicPr>
          <p:cNvPr id="327" name="Picture 326"/>
          <p:cNvPicPr>
            <a:picLocks noChangeAspect="1"/>
          </p:cNvPicPr>
          <p:nvPr/>
        </p:nvPicPr>
        <p:blipFill>
          <a:blip r:embed="rId2"/>
          <a:stretch>
            <a:fillRect/>
          </a:stretch>
        </p:blipFill>
        <p:spPr>
          <a:xfrm>
            <a:off x="946451" y="2712487"/>
            <a:ext cx="324697" cy="324697"/>
          </a:xfrm>
          <a:prstGeom prst="rect">
            <a:avLst/>
          </a:prstGeom>
        </p:spPr>
      </p:pic>
      <p:sp>
        <p:nvSpPr>
          <p:cNvPr id="328" name="TextBox 327"/>
          <p:cNvSpPr txBox="1"/>
          <p:nvPr/>
        </p:nvSpPr>
        <p:spPr>
          <a:xfrm>
            <a:off x="487047" y="2677470"/>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2</a:t>
            </a:r>
            <a:endParaRPr lang="fr-FR" sz="2000" b="1" i="1" dirty="0">
              <a:latin typeface="Verdana" panose="020B0604030504040204" pitchFamily="34" charset="0"/>
              <a:ea typeface="Verdana" panose="020B0604030504040204" pitchFamily="34" charset="0"/>
            </a:endParaRPr>
          </a:p>
        </p:txBody>
      </p:sp>
      <p:sp>
        <p:nvSpPr>
          <p:cNvPr id="329" name="TextBox 328"/>
          <p:cNvSpPr txBox="1"/>
          <p:nvPr/>
        </p:nvSpPr>
        <p:spPr>
          <a:xfrm>
            <a:off x="1095332" y="2679227"/>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2</a:t>
            </a:r>
            <a:endParaRPr lang="fr-FR" sz="2000" b="1" i="1" dirty="0">
              <a:latin typeface="Verdana" panose="020B0604030504040204" pitchFamily="34" charset="0"/>
              <a:ea typeface="Verdana" panose="020B0604030504040204" pitchFamily="34" charset="0"/>
            </a:endParaRPr>
          </a:p>
        </p:txBody>
      </p:sp>
      <p:pic>
        <p:nvPicPr>
          <p:cNvPr id="330" name="Picture 329"/>
          <p:cNvPicPr>
            <a:picLocks noChangeAspect="1"/>
          </p:cNvPicPr>
          <p:nvPr/>
        </p:nvPicPr>
        <p:blipFill rotWithShape="1">
          <a:blip r:embed="rId11"/>
          <a:srcRect l="10818" t="1291"/>
          <a:stretch/>
        </p:blipFill>
        <p:spPr>
          <a:xfrm>
            <a:off x="1582537" y="2750931"/>
            <a:ext cx="257663" cy="256995"/>
          </a:xfrm>
          <a:prstGeom prst="ellipse">
            <a:avLst/>
          </a:prstGeom>
        </p:spPr>
      </p:pic>
      <p:pic>
        <p:nvPicPr>
          <p:cNvPr id="331" name="Picture 33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13992" y="2708976"/>
            <a:ext cx="327154" cy="327154"/>
          </a:xfrm>
          <a:prstGeom prst="rect">
            <a:avLst/>
          </a:prstGeom>
        </p:spPr>
      </p:pic>
      <p:pic>
        <p:nvPicPr>
          <p:cNvPr id="332" name="Picture 331"/>
          <p:cNvPicPr>
            <a:picLocks noChangeAspect="1"/>
          </p:cNvPicPr>
          <p:nvPr/>
        </p:nvPicPr>
        <p:blipFill>
          <a:blip r:embed="rId4"/>
          <a:stretch>
            <a:fillRect/>
          </a:stretch>
        </p:blipFill>
        <p:spPr>
          <a:xfrm>
            <a:off x="-1297227" y="3608206"/>
            <a:ext cx="273817" cy="271828"/>
          </a:xfrm>
          <a:prstGeom prst="rect">
            <a:avLst/>
          </a:prstGeom>
        </p:spPr>
      </p:pic>
      <p:pic>
        <p:nvPicPr>
          <p:cNvPr id="333" name="Picture 332"/>
          <p:cNvPicPr>
            <a:picLocks noChangeAspect="1"/>
          </p:cNvPicPr>
          <p:nvPr/>
        </p:nvPicPr>
        <p:blipFill>
          <a:blip r:embed="rId4"/>
          <a:stretch>
            <a:fillRect/>
          </a:stretch>
        </p:blipFill>
        <p:spPr>
          <a:xfrm>
            <a:off x="-1000000" y="3608206"/>
            <a:ext cx="273817" cy="271828"/>
          </a:xfrm>
          <a:prstGeom prst="rect">
            <a:avLst/>
          </a:prstGeom>
        </p:spPr>
      </p:pic>
      <p:pic>
        <p:nvPicPr>
          <p:cNvPr id="334" name="Picture 333"/>
          <p:cNvPicPr>
            <a:picLocks noChangeAspect="1"/>
          </p:cNvPicPr>
          <p:nvPr/>
        </p:nvPicPr>
        <p:blipFill>
          <a:blip r:embed="rId4"/>
          <a:stretch>
            <a:fillRect/>
          </a:stretch>
        </p:blipFill>
        <p:spPr>
          <a:xfrm>
            <a:off x="-707118" y="3608206"/>
            <a:ext cx="273817" cy="271828"/>
          </a:xfrm>
          <a:prstGeom prst="rect">
            <a:avLst/>
          </a:prstGeom>
        </p:spPr>
      </p:pic>
      <p:sp>
        <p:nvSpPr>
          <p:cNvPr id="335" name="Flowchart: Terminator 334"/>
          <p:cNvSpPr/>
          <p:nvPr/>
        </p:nvSpPr>
        <p:spPr>
          <a:xfrm>
            <a:off x="5592198"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6" name="Oval 335"/>
          <p:cNvSpPr/>
          <p:nvPr/>
        </p:nvSpPr>
        <p:spPr>
          <a:xfrm>
            <a:off x="7014951"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8" name="Picture 337"/>
          <p:cNvPicPr>
            <a:picLocks noChangeAspect="1"/>
          </p:cNvPicPr>
          <p:nvPr/>
        </p:nvPicPr>
        <p:blipFill rotWithShape="1">
          <a:blip r:embed="rId11"/>
          <a:srcRect l="10818" t="1291"/>
          <a:stretch/>
        </p:blipFill>
        <p:spPr>
          <a:xfrm>
            <a:off x="11263847" y="6040735"/>
            <a:ext cx="325121" cy="324278"/>
          </a:xfrm>
          <a:prstGeom prst="ellipse">
            <a:avLst/>
          </a:prstGeom>
        </p:spPr>
      </p:pic>
    </p:spTree>
    <p:extLst>
      <p:ext uri="{BB962C8B-B14F-4D97-AF65-F5344CB8AC3E}">
        <p14:creationId xmlns:p14="http://schemas.microsoft.com/office/powerpoint/2010/main" val="28160633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789913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Rounded Rectangle 4"/>
          <p:cNvSpPr/>
          <p:nvPr/>
        </p:nvSpPr>
        <p:spPr>
          <a:xfrm>
            <a:off x="797660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Oval 5"/>
          <p:cNvSpPr/>
          <p:nvPr/>
        </p:nvSpPr>
        <p:spPr>
          <a:xfrm>
            <a:off x="825889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Flowchart: Terminator 12"/>
          <p:cNvSpPr/>
          <p:nvPr/>
        </p:nvSpPr>
        <p:spPr>
          <a:xfrm>
            <a:off x="808627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 name="Picture 13"/>
          <p:cNvPicPr>
            <a:picLocks noChangeAspect="1"/>
          </p:cNvPicPr>
          <p:nvPr/>
        </p:nvPicPr>
        <p:blipFill>
          <a:blip r:embed="rId2"/>
          <a:stretch>
            <a:fillRect/>
          </a:stretch>
        </p:blipFill>
        <p:spPr>
          <a:xfrm>
            <a:off x="8816280" y="2671104"/>
            <a:ext cx="385211" cy="385211"/>
          </a:xfrm>
          <a:prstGeom prst="rect">
            <a:avLst/>
          </a:prstGeom>
        </p:spPr>
      </p:pic>
      <p:sp>
        <p:nvSpPr>
          <p:cNvPr id="15" name="TextBox 14"/>
          <p:cNvSpPr txBox="1"/>
          <p:nvPr/>
        </p:nvSpPr>
        <p:spPr>
          <a:xfrm>
            <a:off x="8158376" y="2634570"/>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16" name="Oval 15"/>
          <p:cNvSpPr/>
          <p:nvPr/>
        </p:nvSpPr>
        <p:spPr>
          <a:xfrm>
            <a:off x="950902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3070" y="2702880"/>
            <a:ext cx="327154" cy="327154"/>
          </a:xfrm>
          <a:prstGeom prst="rect">
            <a:avLst/>
          </a:prstGeom>
        </p:spPr>
      </p:pic>
      <p:sp>
        <p:nvSpPr>
          <p:cNvPr id="18" name="Rounded Rectangle 17"/>
          <p:cNvSpPr/>
          <p:nvPr/>
        </p:nvSpPr>
        <p:spPr>
          <a:xfrm>
            <a:off x="541272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Rounded Rectangle 18"/>
          <p:cNvSpPr/>
          <p:nvPr/>
        </p:nvSpPr>
        <p:spPr>
          <a:xfrm>
            <a:off x="549019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577248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Flowchart: Terminator 21"/>
          <p:cNvSpPr/>
          <p:nvPr/>
        </p:nvSpPr>
        <p:spPr>
          <a:xfrm>
            <a:off x="6017276"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 name="Flowchart: Terminator 22"/>
          <p:cNvSpPr/>
          <p:nvPr/>
        </p:nvSpPr>
        <p:spPr>
          <a:xfrm>
            <a:off x="559986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 name="Picture 23"/>
          <p:cNvPicPr>
            <a:picLocks noChangeAspect="1"/>
          </p:cNvPicPr>
          <p:nvPr/>
        </p:nvPicPr>
        <p:blipFill>
          <a:blip r:embed="rId2"/>
          <a:stretch>
            <a:fillRect/>
          </a:stretch>
        </p:blipFill>
        <p:spPr>
          <a:xfrm>
            <a:off x="6329870" y="2671104"/>
            <a:ext cx="385211" cy="385211"/>
          </a:xfrm>
          <a:prstGeom prst="rect">
            <a:avLst/>
          </a:prstGeom>
        </p:spPr>
      </p:pic>
      <p:sp>
        <p:nvSpPr>
          <p:cNvPr id="25" name="TextBox 24"/>
          <p:cNvSpPr txBox="1"/>
          <p:nvPr/>
        </p:nvSpPr>
        <p:spPr>
          <a:xfrm>
            <a:off x="5671966" y="2634570"/>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sp>
        <p:nvSpPr>
          <p:cNvPr id="26" name="Oval 25"/>
          <p:cNvSpPr/>
          <p:nvPr/>
        </p:nvSpPr>
        <p:spPr>
          <a:xfrm>
            <a:off x="702261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 name="Picture 2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6660" y="2702880"/>
            <a:ext cx="327154" cy="327154"/>
          </a:xfrm>
          <a:prstGeom prst="rect">
            <a:avLst/>
          </a:prstGeom>
        </p:spPr>
      </p:pic>
      <p:sp>
        <p:nvSpPr>
          <p:cNvPr id="32" name="Rounded Rectangle 31"/>
          <p:cNvSpPr/>
          <p:nvPr/>
        </p:nvSpPr>
        <p:spPr>
          <a:xfrm>
            <a:off x="2944611" y="2286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 name="Rounded Rectangle 32"/>
          <p:cNvSpPr/>
          <p:nvPr/>
        </p:nvSpPr>
        <p:spPr>
          <a:xfrm>
            <a:off x="3022079"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 name="Oval 33"/>
          <p:cNvSpPr/>
          <p:nvPr/>
        </p:nvSpPr>
        <p:spPr>
          <a:xfrm>
            <a:off x="3304367" y="68736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Flowchart: Terminator 36"/>
          <p:cNvSpPr/>
          <p:nvPr/>
        </p:nvSpPr>
        <p:spPr>
          <a:xfrm>
            <a:off x="3131745"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 name="Oval 38"/>
          <p:cNvSpPr/>
          <p:nvPr/>
        </p:nvSpPr>
        <p:spPr>
          <a:xfrm>
            <a:off x="4554498"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 name="Picture 3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8543" y="2702880"/>
            <a:ext cx="327154" cy="327154"/>
          </a:xfrm>
          <a:prstGeom prst="rect">
            <a:avLst/>
          </a:prstGeom>
        </p:spPr>
      </p:pic>
      <p:sp>
        <p:nvSpPr>
          <p:cNvPr id="46" name="Rounded Rectangle 45"/>
          <p:cNvSpPr/>
          <p:nvPr/>
        </p:nvSpPr>
        <p:spPr>
          <a:xfrm>
            <a:off x="430383"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 name="Rounded Rectangle 46"/>
          <p:cNvSpPr/>
          <p:nvPr/>
        </p:nvSpPr>
        <p:spPr>
          <a:xfrm>
            <a:off x="507851"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 name="Oval 47"/>
          <p:cNvSpPr/>
          <p:nvPr/>
        </p:nvSpPr>
        <p:spPr>
          <a:xfrm>
            <a:off x="790139"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 name="Flowchart: Terminator 49"/>
          <p:cNvSpPr/>
          <p:nvPr/>
        </p:nvSpPr>
        <p:spPr>
          <a:xfrm>
            <a:off x="1034931"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Flowchart: Terminator 50"/>
          <p:cNvSpPr/>
          <p:nvPr/>
        </p:nvSpPr>
        <p:spPr>
          <a:xfrm>
            <a:off x="617517"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 name="TextBox 51"/>
          <p:cNvSpPr txBox="1"/>
          <p:nvPr/>
        </p:nvSpPr>
        <p:spPr>
          <a:xfrm>
            <a:off x="735921" y="263964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53" name="Oval 52"/>
          <p:cNvSpPr/>
          <p:nvPr/>
        </p:nvSpPr>
        <p:spPr>
          <a:xfrm>
            <a:off x="2040270"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2" name="Picture 61"/>
          <p:cNvPicPr>
            <a:picLocks noChangeAspect="1"/>
          </p:cNvPicPr>
          <p:nvPr/>
        </p:nvPicPr>
        <p:blipFill>
          <a:blip r:embed="rId4"/>
          <a:stretch>
            <a:fillRect/>
          </a:stretch>
        </p:blipFill>
        <p:spPr>
          <a:xfrm>
            <a:off x="1153145" y="277269"/>
            <a:ext cx="273817" cy="271828"/>
          </a:xfrm>
          <a:prstGeom prst="rect">
            <a:avLst/>
          </a:prstGeom>
        </p:spPr>
      </p:pic>
      <p:pic>
        <p:nvPicPr>
          <p:cNvPr id="63" name="Picture 62"/>
          <p:cNvPicPr>
            <a:picLocks noChangeAspect="1"/>
          </p:cNvPicPr>
          <p:nvPr/>
        </p:nvPicPr>
        <p:blipFill>
          <a:blip r:embed="rId4"/>
          <a:stretch>
            <a:fillRect/>
          </a:stretch>
        </p:blipFill>
        <p:spPr>
          <a:xfrm>
            <a:off x="1450372" y="277269"/>
            <a:ext cx="273817" cy="271828"/>
          </a:xfrm>
          <a:prstGeom prst="rect">
            <a:avLst/>
          </a:prstGeom>
        </p:spPr>
      </p:pic>
      <p:pic>
        <p:nvPicPr>
          <p:cNvPr id="64" name="Picture 63"/>
          <p:cNvPicPr>
            <a:picLocks noChangeAspect="1"/>
          </p:cNvPicPr>
          <p:nvPr/>
        </p:nvPicPr>
        <p:blipFill>
          <a:blip r:embed="rId4"/>
          <a:stretch>
            <a:fillRect/>
          </a:stretch>
        </p:blipFill>
        <p:spPr>
          <a:xfrm>
            <a:off x="1743254" y="277269"/>
            <a:ext cx="273817" cy="271828"/>
          </a:xfrm>
          <a:prstGeom prst="rect">
            <a:avLst/>
          </a:prstGeom>
        </p:spPr>
      </p:pic>
      <p:pic>
        <p:nvPicPr>
          <p:cNvPr id="68" name="Picture 67"/>
          <p:cNvPicPr>
            <a:picLocks noChangeAspect="1"/>
          </p:cNvPicPr>
          <p:nvPr/>
        </p:nvPicPr>
        <p:blipFill>
          <a:blip r:embed="rId5"/>
          <a:stretch>
            <a:fillRect/>
          </a:stretch>
        </p:blipFill>
        <p:spPr>
          <a:xfrm>
            <a:off x="6113824" y="254440"/>
            <a:ext cx="305053" cy="304387"/>
          </a:xfrm>
          <a:prstGeom prst="rect">
            <a:avLst/>
          </a:prstGeom>
        </p:spPr>
      </p:pic>
      <p:pic>
        <p:nvPicPr>
          <p:cNvPr id="69" name="Picture 68"/>
          <p:cNvPicPr>
            <a:picLocks noChangeAspect="1"/>
          </p:cNvPicPr>
          <p:nvPr/>
        </p:nvPicPr>
        <p:blipFill>
          <a:blip r:embed="rId5"/>
          <a:stretch>
            <a:fillRect/>
          </a:stretch>
        </p:blipFill>
        <p:spPr>
          <a:xfrm>
            <a:off x="6415091" y="254440"/>
            <a:ext cx="305053" cy="304387"/>
          </a:xfrm>
          <a:prstGeom prst="rect">
            <a:avLst/>
          </a:prstGeom>
        </p:spPr>
      </p:pic>
      <p:pic>
        <p:nvPicPr>
          <p:cNvPr id="70" name="Picture 69"/>
          <p:cNvPicPr>
            <a:picLocks noChangeAspect="1"/>
          </p:cNvPicPr>
          <p:nvPr/>
        </p:nvPicPr>
        <p:blipFill>
          <a:blip r:embed="rId5"/>
          <a:stretch>
            <a:fillRect/>
          </a:stretch>
        </p:blipFill>
        <p:spPr>
          <a:xfrm>
            <a:off x="6720144" y="254440"/>
            <a:ext cx="305053" cy="304387"/>
          </a:xfrm>
          <a:prstGeom prst="rect">
            <a:avLst/>
          </a:prstGeom>
        </p:spPr>
      </p:pic>
      <p:sp>
        <p:nvSpPr>
          <p:cNvPr id="78" name="Rounded Rectangle 77"/>
          <p:cNvSpPr/>
          <p:nvPr/>
        </p:nvSpPr>
        <p:spPr>
          <a:xfrm>
            <a:off x="789913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9" name="Rounded Rectangle 78"/>
          <p:cNvSpPr/>
          <p:nvPr/>
        </p:nvSpPr>
        <p:spPr>
          <a:xfrm>
            <a:off x="797660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0" name="Oval 79"/>
          <p:cNvSpPr/>
          <p:nvPr/>
        </p:nvSpPr>
        <p:spPr>
          <a:xfrm>
            <a:off x="825889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1" name="Flowchart: Terminator 80"/>
          <p:cNvSpPr/>
          <p:nvPr/>
        </p:nvSpPr>
        <p:spPr>
          <a:xfrm>
            <a:off x="850368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2" name="Flowchart: Terminator 81"/>
          <p:cNvSpPr/>
          <p:nvPr/>
        </p:nvSpPr>
        <p:spPr>
          <a:xfrm>
            <a:off x="8086272"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3" name="Picture 82"/>
          <p:cNvPicPr>
            <a:picLocks noChangeAspect="1"/>
          </p:cNvPicPr>
          <p:nvPr/>
        </p:nvPicPr>
        <p:blipFill>
          <a:blip r:embed="rId2"/>
          <a:stretch>
            <a:fillRect/>
          </a:stretch>
        </p:blipFill>
        <p:spPr>
          <a:xfrm>
            <a:off x="8816280" y="6002041"/>
            <a:ext cx="385211" cy="385211"/>
          </a:xfrm>
          <a:prstGeom prst="rect">
            <a:avLst/>
          </a:prstGeom>
        </p:spPr>
      </p:pic>
      <p:sp>
        <p:nvSpPr>
          <p:cNvPr id="84" name="TextBox 83"/>
          <p:cNvSpPr txBox="1"/>
          <p:nvPr/>
        </p:nvSpPr>
        <p:spPr>
          <a:xfrm>
            <a:off x="8158376" y="5965507"/>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85" name="Oval 84"/>
          <p:cNvSpPr/>
          <p:nvPr/>
        </p:nvSpPr>
        <p:spPr>
          <a:xfrm>
            <a:off x="9509025"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6" name="Picture 8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3070" y="6033817"/>
            <a:ext cx="327154" cy="327154"/>
          </a:xfrm>
          <a:prstGeom prst="rect">
            <a:avLst/>
          </a:prstGeom>
        </p:spPr>
      </p:pic>
      <p:sp>
        <p:nvSpPr>
          <p:cNvPr id="87" name="Rounded Rectangle 86"/>
          <p:cNvSpPr/>
          <p:nvPr/>
        </p:nvSpPr>
        <p:spPr>
          <a:xfrm>
            <a:off x="541272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Rounded Rectangle 87"/>
          <p:cNvSpPr/>
          <p:nvPr/>
        </p:nvSpPr>
        <p:spPr>
          <a:xfrm>
            <a:off x="549019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9" name="Oval 88"/>
          <p:cNvSpPr/>
          <p:nvPr/>
        </p:nvSpPr>
        <p:spPr>
          <a:xfrm>
            <a:off x="577248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Flowchart: Terminator 89"/>
          <p:cNvSpPr/>
          <p:nvPr/>
        </p:nvSpPr>
        <p:spPr>
          <a:xfrm>
            <a:off x="601727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1" name="Flowchart: Terminator 90"/>
          <p:cNvSpPr/>
          <p:nvPr/>
        </p:nvSpPr>
        <p:spPr>
          <a:xfrm>
            <a:off x="5566210" y="5966109"/>
            <a:ext cx="951956"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2" name="Picture 91"/>
          <p:cNvPicPr>
            <a:picLocks noChangeAspect="1"/>
          </p:cNvPicPr>
          <p:nvPr/>
        </p:nvPicPr>
        <p:blipFill>
          <a:blip r:embed="rId2"/>
          <a:stretch>
            <a:fillRect/>
          </a:stretch>
        </p:blipFill>
        <p:spPr>
          <a:xfrm>
            <a:off x="6065422" y="6002041"/>
            <a:ext cx="385211" cy="385211"/>
          </a:xfrm>
          <a:prstGeom prst="rect">
            <a:avLst/>
          </a:prstGeom>
        </p:spPr>
      </p:pic>
      <p:sp>
        <p:nvSpPr>
          <p:cNvPr id="93" name="TextBox 92"/>
          <p:cNvSpPr txBox="1"/>
          <p:nvPr/>
        </p:nvSpPr>
        <p:spPr>
          <a:xfrm>
            <a:off x="5497040" y="5965507"/>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94" name="Oval 93"/>
          <p:cNvSpPr/>
          <p:nvPr/>
        </p:nvSpPr>
        <p:spPr>
          <a:xfrm>
            <a:off x="6576364"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5" name="Picture 9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50409" y="6033817"/>
            <a:ext cx="327154" cy="327154"/>
          </a:xfrm>
          <a:prstGeom prst="rect">
            <a:avLst/>
          </a:prstGeom>
        </p:spPr>
      </p:pic>
      <p:sp>
        <p:nvSpPr>
          <p:cNvPr id="96" name="Rounded Rectangle 95"/>
          <p:cNvSpPr/>
          <p:nvPr/>
        </p:nvSpPr>
        <p:spPr>
          <a:xfrm>
            <a:off x="2944611" y="355957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Rounded Rectangle 96"/>
          <p:cNvSpPr/>
          <p:nvPr/>
        </p:nvSpPr>
        <p:spPr>
          <a:xfrm>
            <a:off x="3022079"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8" name="Oval 97"/>
          <p:cNvSpPr/>
          <p:nvPr/>
        </p:nvSpPr>
        <p:spPr>
          <a:xfrm>
            <a:off x="3304367" y="401829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Flowchart: Terminator 98"/>
          <p:cNvSpPr/>
          <p:nvPr/>
        </p:nvSpPr>
        <p:spPr>
          <a:xfrm>
            <a:off x="3549159"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0" name="Flowchart: Terminator 99"/>
          <p:cNvSpPr/>
          <p:nvPr/>
        </p:nvSpPr>
        <p:spPr>
          <a:xfrm>
            <a:off x="3131745"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 name="Oval 101"/>
          <p:cNvSpPr/>
          <p:nvPr/>
        </p:nvSpPr>
        <p:spPr>
          <a:xfrm>
            <a:off x="4554498"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3" name="Picture 10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8543" y="6033817"/>
            <a:ext cx="327154" cy="327154"/>
          </a:xfrm>
          <a:prstGeom prst="rect">
            <a:avLst/>
          </a:prstGeom>
        </p:spPr>
      </p:pic>
      <p:sp>
        <p:nvSpPr>
          <p:cNvPr id="105" name="Rounded Rectangle 104"/>
          <p:cNvSpPr/>
          <p:nvPr/>
        </p:nvSpPr>
        <p:spPr>
          <a:xfrm>
            <a:off x="430383" y="356464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6" name="Rounded Rectangle 105"/>
          <p:cNvSpPr/>
          <p:nvPr/>
        </p:nvSpPr>
        <p:spPr>
          <a:xfrm>
            <a:off x="507851" y="363055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7" name="Oval 106"/>
          <p:cNvSpPr/>
          <p:nvPr/>
        </p:nvSpPr>
        <p:spPr>
          <a:xfrm>
            <a:off x="790139" y="402337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8" name="Flowchart: Terminator 107"/>
          <p:cNvSpPr/>
          <p:nvPr/>
        </p:nvSpPr>
        <p:spPr>
          <a:xfrm>
            <a:off x="1034931" y="356459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9" name="Flowchart: Terminator 108"/>
          <p:cNvSpPr/>
          <p:nvPr/>
        </p:nvSpPr>
        <p:spPr>
          <a:xfrm>
            <a:off x="617517" y="59711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0" name="TextBox 109"/>
          <p:cNvSpPr txBox="1"/>
          <p:nvPr/>
        </p:nvSpPr>
        <p:spPr>
          <a:xfrm>
            <a:off x="735921"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sp>
        <p:nvSpPr>
          <p:cNvPr id="111" name="Oval 110"/>
          <p:cNvSpPr/>
          <p:nvPr/>
        </p:nvSpPr>
        <p:spPr>
          <a:xfrm>
            <a:off x="2040270" y="59671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3" name="Picture 112"/>
          <p:cNvPicPr>
            <a:picLocks noChangeAspect="1"/>
          </p:cNvPicPr>
          <p:nvPr/>
        </p:nvPicPr>
        <p:blipFill rotWithShape="1">
          <a:blip r:embed="rId6"/>
          <a:srcRect l="10818" t="1291"/>
          <a:stretch/>
        </p:blipFill>
        <p:spPr>
          <a:xfrm>
            <a:off x="1334524" y="6045816"/>
            <a:ext cx="325121" cy="324278"/>
          </a:xfrm>
          <a:prstGeom prst="ellipse">
            <a:avLst/>
          </a:prstGeom>
        </p:spPr>
      </p:pic>
      <p:pic>
        <p:nvPicPr>
          <p:cNvPr id="115" name="Picture 114"/>
          <p:cNvPicPr>
            <a:picLocks noChangeAspect="1"/>
          </p:cNvPicPr>
          <p:nvPr/>
        </p:nvPicPr>
        <p:blipFill>
          <a:blip r:embed="rId4"/>
          <a:stretch>
            <a:fillRect/>
          </a:stretch>
        </p:blipFill>
        <p:spPr>
          <a:xfrm>
            <a:off x="1450372" y="3608206"/>
            <a:ext cx="273817" cy="271828"/>
          </a:xfrm>
          <a:prstGeom prst="rect">
            <a:avLst/>
          </a:prstGeom>
        </p:spPr>
      </p:pic>
      <p:pic>
        <p:nvPicPr>
          <p:cNvPr id="117" name="Picture 116"/>
          <p:cNvPicPr>
            <a:picLocks noChangeAspect="1"/>
          </p:cNvPicPr>
          <p:nvPr/>
        </p:nvPicPr>
        <p:blipFill>
          <a:blip r:embed="rId4"/>
          <a:stretch>
            <a:fillRect/>
          </a:stretch>
        </p:blipFill>
        <p:spPr>
          <a:xfrm>
            <a:off x="3672346" y="3608206"/>
            <a:ext cx="273817" cy="271828"/>
          </a:xfrm>
          <a:prstGeom prst="rect">
            <a:avLst/>
          </a:prstGeom>
        </p:spPr>
      </p:pic>
      <p:pic>
        <p:nvPicPr>
          <p:cNvPr id="118" name="Picture 117"/>
          <p:cNvPicPr>
            <a:picLocks noChangeAspect="1"/>
          </p:cNvPicPr>
          <p:nvPr/>
        </p:nvPicPr>
        <p:blipFill>
          <a:blip r:embed="rId4"/>
          <a:stretch>
            <a:fillRect/>
          </a:stretch>
        </p:blipFill>
        <p:spPr>
          <a:xfrm>
            <a:off x="3969573" y="3608206"/>
            <a:ext cx="273817" cy="271828"/>
          </a:xfrm>
          <a:prstGeom prst="rect">
            <a:avLst/>
          </a:prstGeom>
        </p:spPr>
      </p:pic>
      <p:pic>
        <p:nvPicPr>
          <p:cNvPr id="119" name="Picture 118"/>
          <p:cNvPicPr>
            <a:picLocks noChangeAspect="1"/>
          </p:cNvPicPr>
          <p:nvPr/>
        </p:nvPicPr>
        <p:blipFill>
          <a:blip r:embed="rId4"/>
          <a:stretch>
            <a:fillRect/>
          </a:stretch>
        </p:blipFill>
        <p:spPr>
          <a:xfrm>
            <a:off x="4262455" y="3608206"/>
            <a:ext cx="273817" cy="271828"/>
          </a:xfrm>
          <a:prstGeom prst="rect">
            <a:avLst/>
          </a:prstGeom>
        </p:spPr>
      </p:pic>
      <p:pic>
        <p:nvPicPr>
          <p:cNvPr id="120" name="Picture 119"/>
          <p:cNvPicPr>
            <a:picLocks noChangeAspect="1"/>
          </p:cNvPicPr>
          <p:nvPr/>
        </p:nvPicPr>
        <p:blipFill>
          <a:blip r:embed="rId5"/>
          <a:stretch>
            <a:fillRect/>
          </a:stretch>
        </p:blipFill>
        <p:spPr>
          <a:xfrm>
            <a:off x="6113824" y="3585377"/>
            <a:ext cx="305053" cy="304387"/>
          </a:xfrm>
          <a:prstGeom prst="rect">
            <a:avLst/>
          </a:prstGeom>
        </p:spPr>
      </p:pic>
      <p:pic>
        <p:nvPicPr>
          <p:cNvPr id="121" name="Picture 120"/>
          <p:cNvPicPr>
            <a:picLocks noChangeAspect="1"/>
          </p:cNvPicPr>
          <p:nvPr/>
        </p:nvPicPr>
        <p:blipFill>
          <a:blip r:embed="rId5"/>
          <a:stretch>
            <a:fillRect/>
          </a:stretch>
        </p:blipFill>
        <p:spPr>
          <a:xfrm>
            <a:off x="6415091" y="3585377"/>
            <a:ext cx="305053" cy="304387"/>
          </a:xfrm>
          <a:prstGeom prst="rect">
            <a:avLst/>
          </a:prstGeom>
        </p:spPr>
      </p:pic>
      <p:pic>
        <p:nvPicPr>
          <p:cNvPr id="122" name="Picture 121"/>
          <p:cNvPicPr>
            <a:picLocks noChangeAspect="1"/>
          </p:cNvPicPr>
          <p:nvPr/>
        </p:nvPicPr>
        <p:blipFill>
          <a:blip r:embed="rId5"/>
          <a:stretch>
            <a:fillRect/>
          </a:stretch>
        </p:blipFill>
        <p:spPr>
          <a:xfrm>
            <a:off x="6720144" y="3585377"/>
            <a:ext cx="305053" cy="304387"/>
          </a:xfrm>
          <a:prstGeom prst="rect">
            <a:avLst/>
          </a:prstGeom>
        </p:spPr>
      </p:pic>
      <p:pic>
        <p:nvPicPr>
          <p:cNvPr id="123" name="Picture 122"/>
          <p:cNvPicPr>
            <a:picLocks noChangeAspect="1"/>
          </p:cNvPicPr>
          <p:nvPr/>
        </p:nvPicPr>
        <p:blipFill>
          <a:blip r:embed="rId5"/>
          <a:stretch>
            <a:fillRect/>
          </a:stretch>
        </p:blipFill>
        <p:spPr>
          <a:xfrm>
            <a:off x="8744697" y="3585377"/>
            <a:ext cx="305053" cy="304387"/>
          </a:xfrm>
          <a:prstGeom prst="rect">
            <a:avLst/>
          </a:prstGeom>
        </p:spPr>
      </p:pic>
      <p:pic>
        <p:nvPicPr>
          <p:cNvPr id="124" name="Picture 123"/>
          <p:cNvPicPr>
            <a:picLocks noChangeAspect="1"/>
          </p:cNvPicPr>
          <p:nvPr/>
        </p:nvPicPr>
        <p:blipFill>
          <a:blip r:embed="rId5"/>
          <a:stretch>
            <a:fillRect/>
          </a:stretch>
        </p:blipFill>
        <p:spPr>
          <a:xfrm>
            <a:off x="9045964" y="3585377"/>
            <a:ext cx="305053" cy="304387"/>
          </a:xfrm>
          <a:prstGeom prst="rect">
            <a:avLst/>
          </a:prstGeom>
        </p:spPr>
      </p:pic>
      <p:sp>
        <p:nvSpPr>
          <p:cNvPr id="136" name="Oval 135"/>
          <p:cNvSpPr/>
          <p:nvPr/>
        </p:nvSpPr>
        <p:spPr>
          <a:xfrm>
            <a:off x="3369253" y="40863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 name="Picture 12" descr="Isolated bat wing tattoo Royalty Free Vector Image"/>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187062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12" descr="Isolated bat wing tattoo Royalty Free Vector Image"/>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185703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43" name="Oval 42"/>
          <p:cNvSpPr/>
          <p:nvPr/>
        </p:nvSpPr>
        <p:spPr>
          <a:xfrm>
            <a:off x="3783490" y="189917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Oval 43"/>
          <p:cNvSpPr/>
          <p:nvPr/>
        </p:nvSpPr>
        <p:spPr>
          <a:xfrm>
            <a:off x="3842740"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2" name="Picture 12" descr="Isolated bat wing tattoo Royalty Free Vector Image"/>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43" name="Picture 12" descr="Isolated bat wing tattoo Royalty Free Vector Image"/>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44" name="Oval 143"/>
          <p:cNvSpPr/>
          <p:nvPr/>
        </p:nvSpPr>
        <p:spPr>
          <a:xfrm>
            <a:off x="3783490" y="523011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5" name="Oval 144"/>
          <p:cNvSpPr/>
          <p:nvPr/>
        </p:nvSpPr>
        <p:spPr>
          <a:xfrm>
            <a:off x="3842740"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6" name="Oval 145"/>
          <p:cNvSpPr/>
          <p:nvPr/>
        </p:nvSpPr>
        <p:spPr>
          <a:xfrm>
            <a:off x="1269262" y="5235182"/>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7" name="Oval 146"/>
          <p:cNvSpPr/>
          <p:nvPr/>
        </p:nvSpPr>
        <p:spPr>
          <a:xfrm>
            <a:off x="1328512" y="529777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8" name="Picture 14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019687">
            <a:off x="1865742" y="5304188"/>
            <a:ext cx="623002" cy="463334"/>
          </a:xfrm>
          <a:prstGeom prst="rect">
            <a:avLst/>
          </a:prstGeom>
        </p:spPr>
      </p:pic>
      <p:pic>
        <p:nvPicPr>
          <p:cNvPr id="149" name="Picture 148"/>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019687" flipV="1">
            <a:off x="1822165" y="5641002"/>
            <a:ext cx="331524" cy="246558"/>
          </a:xfrm>
          <a:prstGeom prst="rect">
            <a:avLst/>
          </a:prstGeom>
        </p:spPr>
      </p:pic>
      <p:pic>
        <p:nvPicPr>
          <p:cNvPr id="150" name="Picture 14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20700000" flipH="1">
            <a:off x="677583" y="5311349"/>
            <a:ext cx="621551" cy="462255"/>
          </a:xfrm>
          <a:prstGeom prst="rect">
            <a:avLst/>
          </a:prstGeom>
        </p:spPr>
      </p:pic>
      <p:pic>
        <p:nvPicPr>
          <p:cNvPr id="151" name="Picture 15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21242790" flipH="1" flipV="1">
            <a:off x="1024817" y="5653032"/>
            <a:ext cx="331181" cy="246303"/>
          </a:xfrm>
          <a:prstGeom prst="rect">
            <a:avLst/>
          </a:prstGeom>
        </p:spPr>
      </p:pic>
      <p:pic>
        <p:nvPicPr>
          <p:cNvPr id="152" name="Picture 15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078508" y="2698940"/>
            <a:ext cx="395764" cy="351672"/>
          </a:xfrm>
          <a:prstGeom prst="rect">
            <a:avLst/>
          </a:prstGeom>
        </p:spPr>
      </p:pic>
      <p:pic>
        <p:nvPicPr>
          <p:cNvPr id="154" name="Picture 153"/>
          <p:cNvPicPr>
            <a:picLocks noChangeAspect="1"/>
          </p:cNvPicPr>
          <p:nvPr/>
        </p:nvPicPr>
        <p:blipFill>
          <a:blip r:embed="rId12"/>
          <a:stretch>
            <a:fillRect/>
          </a:stretch>
        </p:blipFill>
        <p:spPr>
          <a:xfrm>
            <a:off x="3254618" y="6064686"/>
            <a:ext cx="365792" cy="286537"/>
          </a:xfrm>
          <a:prstGeom prst="rect">
            <a:avLst/>
          </a:prstGeom>
        </p:spPr>
      </p:pic>
      <p:sp>
        <p:nvSpPr>
          <p:cNvPr id="155" name="TextBox 154"/>
          <p:cNvSpPr txBox="1"/>
          <p:nvPr/>
        </p:nvSpPr>
        <p:spPr>
          <a:xfrm>
            <a:off x="3439549"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164" name="Picture 163"/>
          <p:cNvPicPr>
            <a:picLocks noChangeAspect="1"/>
          </p:cNvPicPr>
          <p:nvPr/>
        </p:nvPicPr>
        <p:blipFill rotWithShape="1">
          <a:blip r:embed="rId6"/>
          <a:srcRect l="10818" t="1291"/>
          <a:stretch/>
        </p:blipFill>
        <p:spPr>
          <a:xfrm>
            <a:off x="3994985" y="6045816"/>
            <a:ext cx="325121" cy="324278"/>
          </a:xfrm>
          <a:prstGeom prst="ellipse">
            <a:avLst/>
          </a:prstGeom>
        </p:spPr>
      </p:pic>
      <p:sp>
        <p:nvSpPr>
          <p:cNvPr id="165" name="TextBox 164"/>
          <p:cNvSpPr txBox="1"/>
          <p:nvPr/>
        </p:nvSpPr>
        <p:spPr>
          <a:xfrm>
            <a:off x="3286569" y="263964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pic>
        <p:nvPicPr>
          <p:cNvPr id="166" name="Picture 165"/>
          <p:cNvPicPr>
            <a:picLocks noChangeAspect="1"/>
          </p:cNvPicPr>
          <p:nvPr/>
        </p:nvPicPr>
        <p:blipFill rotWithShape="1">
          <a:blip r:embed="rId6"/>
          <a:srcRect l="10818" t="1291"/>
          <a:stretch/>
        </p:blipFill>
        <p:spPr>
          <a:xfrm>
            <a:off x="3885172" y="2714879"/>
            <a:ext cx="325121" cy="324278"/>
          </a:xfrm>
          <a:prstGeom prst="ellipse">
            <a:avLst/>
          </a:prstGeom>
        </p:spPr>
      </p:pic>
      <p:sp>
        <p:nvSpPr>
          <p:cNvPr id="175" name="Flowchart: Terminator 174"/>
          <p:cNvSpPr/>
          <p:nvPr/>
        </p:nvSpPr>
        <p:spPr>
          <a:xfrm>
            <a:off x="3847312" y="23323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6" name="Flowchart: Terminator 175"/>
          <p:cNvSpPr/>
          <p:nvPr/>
        </p:nvSpPr>
        <p:spPr>
          <a:xfrm>
            <a:off x="3261163" y="23323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7" name="Rectangle 176"/>
          <p:cNvSpPr/>
          <p:nvPr/>
        </p:nvSpPr>
        <p:spPr>
          <a:xfrm>
            <a:off x="3639339" y="246027"/>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8" name="Picture 177"/>
          <p:cNvPicPr>
            <a:picLocks noChangeAspect="1"/>
          </p:cNvPicPr>
          <p:nvPr/>
        </p:nvPicPr>
        <p:blipFill>
          <a:blip r:embed="rId4"/>
          <a:stretch>
            <a:fillRect/>
          </a:stretch>
        </p:blipFill>
        <p:spPr>
          <a:xfrm>
            <a:off x="3373792" y="279379"/>
            <a:ext cx="273817" cy="271828"/>
          </a:xfrm>
          <a:prstGeom prst="rect">
            <a:avLst/>
          </a:prstGeom>
        </p:spPr>
      </p:pic>
      <p:pic>
        <p:nvPicPr>
          <p:cNvPr id="179" name="Picture 178"/>
          <p:cNvPicPr>
            <a:picLocks noChangeAspect="1"/>
          </p:cNvPicPr>
          <p:nvPr/>
        </p:nvPicPr>
        <p:blipFill>
          <a:blip r:embed="rId4"/>
          <a:stretch>
            <a:fillRect/>
          </a:stretch>
        </p:blipFill>
        <p:spPr>
          <a:xfrm>
            <a:off x="3671019" y="279379"/>
            <a:ext cx="273817" cy="271828"/>
          </a:xfrm>
          <a:prstGeom prst="rect">
            <a:avLst/>
          </a:prstGeom>
        </p:spPr>
      </p:pic>
      <p:pic>
        <p:nvPicPr>
          <p:cNvPr id="180" name="Picture 179"/>
          <p:cNvPicPr>
            <a:picLocks noChangeAspect="1"/>
          </p:cNvPicPr>
          <p:nvPr/>
        </p:nvPicPr>
        <p:blipFill>
          <a:blip r:embed="rId4"/>
          <a:stretch>
            <a:fillRect/>
          </a:stretch>
        </p:blipFill>
        <p:spPr>
          <a:xfrm>
            <a:off x="3963901" y="279379"/>
            <a:ext cx="273817" cy="271828"/>
          </a:xfrm>
          <a:prstGeom prst="rect">
            <a:avLst/>
          </a:prstGeom>
        </p:spPr>
      </p:pic>
      <p:pic>
        <p:nvPicPr>
          <p:cNvPr id="181" name="Picture 180"/>
          <p:cNvPicPr>
            <a:picLocks noChangeAspect="1"/>
          </p:cNvPicPr>
          <p:nvPr/>
        </p:nvPicPr>
        <p:blipFill>
          <a:blip r:embed="rId4"/>
          <a:stretch>
            <a:fillRect/>
          </a:stretch>
        </p:blipFill>
        <p:spPr>
          <a:xfrm>
            <a:off x="4260591" y="279379"/>
            <a:ext cx="273817" cy="271828"/>
          </a:xfrm>
          <a:prstGeom prst="rect">
            <a:avLst/>
          </a:prstGeom>
        </p:spPr>
      </p:pic>
      <p:pic>
        <p:nvPicPr>
          <p:cNvPr id="182" name="Picture 181"/>
          <p:cNvPicPr>
            <a:picLocks noChangeAspect="1"/>
          </p:cNvPicPr>
          <p:nvPr/>
        </p:nvPicPr>
        <p:blipFill>
          <a:blip r:embed="rId4"/>
          <a:stretch>
            <a:fillRect/>
          </a:stretch>
        </p:blipFill>
        <p:spPr>
          <a:xfrm>
            <a:off x="4553473" y="279379"/>
            <a:ext cx="273817" cy="271828"/>
          </a:xfrm>
          <a:prstGeom prst="rect">
            <a:avLst/>
          </a:prstGeom>
        </p:spPr>
      </p:pic>
      <p:sp>
        <p:nvSpPr>
          <p:cNvPr id="196" name="Flowchart: Terminator 195"/>
          <p:cNvSpPr/>
          <p:nvPr/>
        </p:nvSpPr>
        <p:spPr>
          <a:xfrm>
            <a:off x="8793335" y="23419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7" name="Flowchart: Terminator 196"/>
          <p:cNvSpPr/>
          <p:nvPr/>
        </p:nvSpPr>
        <p:spPr>
          <a:xfrm>
            <a:off x="8207186" y="23419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8" name="Rectangle 197"/>
          <p:cNvSpPr/>
          <p:nvPr/>
        </p:nvSpPr>
        <p:spPr>
          <a:xfrm>
            <a:off x="8585362" y="246987"/>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9" name="Picture 198"/>
          <p:cNvPicPr>
            <a:picLocks noChangeAspect="1"/>
          </p:cNvPicPr>
          <p:nvPr/>
        </p:nvPicPr>
        <p:blipFill>
          <a:blip r:embed="rId5"/>
          <a:stretch>
            <a:fillRect/>
          </a:stretch>
        </p:blipFill>
        <p:spPr>
          <a:xfrm>
            <a:off x="8290904" y="260529"/>
            <a:ext cx="305053" cy="304387"/>
          </a:xfrm>
          <a:prstGeom prst="rect">
            <a:avLst/>
          </a:prstGeom>
        </p:spPr>
      </p:pic>
      <p:pic>
        <p:nvPicPr>
          <p:cNvPr id="200" name="Picture 199"/>
          <p:cNvPicPr>
            <a:picLocks noChangeAspect="1"/>
          </p:cNvPicPr>
          <p:nvPr/>
        </p:nvPicPr>
        <p:blipFill>
          <a:blip r:embed="rId5"/>
          <a:stretch>
            <a:fillRect/>
          </a:stretch>
        </p:blipFill>
        <p:spPr>
          <a:xfrm>
            <a:off x="8592171" y="260529"/>
            <a:ext cx="305053" cy="304387"/>
          </a:xfrm>
          <a:prstGeom prst="rect">
            <a:avLst/>
          </a:prstGeom>
        </p:spPr>
      </p:pic>
      <p:pic>
        <p:nvPicPr>
          <p:cNvPr id="201" name="Picture 200"/>
          <p:cNvPicPr>
            <a:picLocks noChangeAspect="1"/>
          </p:cNvPicPr>
          <p:nvPr/>
        </p:nvPicPr>
        <p:blipFill>
          <a:blip r:embed="rId5"/>
          <a:stretch>
            <a:fillRect/>
          </a:stretch>
        </p:blipFill>
        <p:spPr>
          <a:xfrm>
            <a:off x="8897224" y="260529"/>
            <a:ext cx="305053" cy="304387"/>
          </a:xfrm>
          <a:prstGeom prst="rect">
            <a:avLst/>
          </a:prstGeom>
        </p:spPr>
      </p:pic>
      <p:pic>
        <p:nvPicPr>
          <p:cNvPr id="202" name="Picture 201"/>
          <p:cNvPicPr>
            <a:picLocks noChangeAspect="1"/>
          </p:cNvPicPr>
          <p:nvPr/>
        </p:nvPicPr>
        <p:blipFill>
          <a:blip r:embed="rId5"/>
          <a:stretch>
            <a:fillRect/>
          </a:stretch>
        </p:blipFill>
        <p:spPr>
          <a:xfrm>
            <a:off x="9201491" y="260529"/>
            <a:ext cx="305053" cy="304387"/>
          </a:xfrm>
          <a:prstGeom prst="rect">
            <a:avLst/>
          </a:prstGeom>
        </p:spPr>
      </p:pic>
      <p:pic>
        <p:nvPicPr>
          <p:cNvPr id="203" name="Picture 202"/>
          <p:cNvPicPr>
            <a:picLocks noChangeAspect="1"/>
          </p:cNvPicPr>
          <p:nvPr/>
        </p:nvPicPr>
        <p:blipFill>
          <a:blip r:embed="rId5"/>
          <a:stretch>
            <a:fillRect/>
          </a:stretch>
        </p:blipFill>
        <p:spPr>
          <a:xfrm>
            <a:off x="9506544" y="260529"/>
            <a:ext cx="305053" cy="304387"/>
          </a:xfrm>
          <a:prstGeom prst="rect">
            <a:avLst/>
          </a:prstGeom>
        </p:spPr>
      </p:pic>
      <p:sp>
        <p:nvSpPr>
          <p:cNvPr id="204" name="Oval 203"/>
          <p:cNvSpPr/>
          <p:nvPr/>
        </p:nvSpPr>
        <p:spPr>
          <a:xfrm>
            <a:off x="7091985" y="596420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5" name="Picture 204"/>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rot="1800000" flipH="1">
            <a:off x="7115084" y="6026577"/>
            <a:ext cx="418855" cy="340299"/>
          </a:xfrm>
          <a:prstGeom prst="rect">
            <a:avLst/>
          </a:prstGeom>
        </p:spPr>
      </p:pic>
      <p:pic>
        <p:nvPicPr>
          <p:cNvPr id="8" name="Picture 8" descr="Illustration Wings Tattoo Style Isolated On Stock Vector (Royalty Free)  1533319595 | Shutterstock"/>
          <p:cNvPicPr>
            <a:picLocks noChangeAspect="1" noChangeArrowheads="1"/>
          </p:cNvPicPr>
          <p:nvPr/>
        </p:nvPicPr>
        <p:blipFill rotWithShape="1">
          <a:blip r:embed="rId14" cstate="print">
            <a:extLst>
              <a:ext uri="{BEBA8EAE-BF5A-486C-A8C5-ECC9F3942E4B}">
                <a14:imgProps xmlns:a14="http://schemas.microsoft.com/office/drawing/2010/main">
                  <a14:imgLayer r:embed="rId1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Illustration Wings Tattoo Style Isolated On Stock Vector (Royalty Free)  1533319595 | Shutterstock"/>
          <p:cNvPicPr>
            <a:picLocks noChangeAspect="1" noChangeArrowheads="1"/>
          </p:cNvPicPr>
          <p:nvPr/>
        </p:nvPicPr>
        <p:blipFill rotWithShape="1">
          <a:blip r:embed="rId16" cstate="print">
            <a:extLst>
              <a:ext uri="{BEBA8EAE-BF5A-486C-A8C5-ECC9F3942E4B}">
                <a14:imgProps xmlns:a14="http://schemas.microsoft.com/office/drawing/2010/main">
                  <a14:imgLayer r:embed="rId17">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0" name="Oval 9"/>
          <p:cNvSpPr/>
          <p:nvPr/>
        </p:nvSpPr>
        <p:spPr>
          <a:xfrm>
            <a:off x="873801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Oval 10"/>
          <p:cNvSpPr/>
          <p:nvPr/>
        </p:nvSpPr>
        <p:spPr>
          <a:xfrm>
            <a:off x="879726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 name="Picture 27"/>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19800000">
            <a:off x="5651556" y="1841564"/>
            <a:ext cx="846234" cy="687524"/>
          </a:xfrm>
          <a:prstGeom prst="rect">
            <a:avLst/>
          </a:prstGeom>
        </p:spPr>
      </p:pic>
      <p:pic>
        <p:nvPicPr>
          <p:cNvPr id="29" name="Picture 28"/>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rot="1800000" flipH="1">
            <a:off x="6630751" y="1845047"/>
            <a:ext cx="845157" cy="686649"/>
          </a:xfrm>
          <a:prstGeom prst="rect">
            <a:avLst/>
          </a:prstGeom>
        </p:spPr>
      </p:pic>
      <p:sp>
        <p:nvSpPr>
          <p:cNvPr id="30" name="Oval 29"/>
          <p:cNvSpPr/>
          <p:nvPr/>
        </p:nvSpPr>
        <p:spPr>
          <a:xfrm>
            <a:off x="625160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 name="Oval 30"/>
          <p:cNvSpPr/>
          <p:nvPr/>
        </p:nvSpPr>
        <p:spPr>
          <a:xfrm>
            <a:off x="631085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8" name="Picture 8" descr="Illustration Wings Tattoo Style Isolated On Stock Vector (Royalty Free)  1533319595 | Shutterstock"/>
          <p:cNvPicPr>
            <a:picLocks noChangeAspect="1" noChangeArrowheads="1"/>
          </p:cNvPicPr>
          <p:nvPr/>
        </p:nvPicPr>
        <p:blipFill rotWithShape="1">
          <a:blip r:embed="rId14" cstate="print">
            <a:extLst>
              <a:ext uri="{BEBA8EAE-BF5A-486C-A8C5-ECC9F3942E4B}">
                <a14:imgProps xmlns:a14="http://schemas.microsoft.com/office/drawing/2010/main">
                  <a14:imgLayer r:embed="rId1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513655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29" name="Picture 128" descr="Illustration Wings Tattoo Style Isolated On Stock Vector (Royalty Free)  1533319595 | Shutterstock"/>
          <p:cNvPicPr>
            <a:picLocks noChangeAspect="1" noChangeArrowheads="1"/>
          </p:cNvPicPr>
          <p:nvPr/>
        </p:nvPicPr>
        <p:blipFill rotWithShape="1">
          <a:blip r:embed="rId16" cstate="print">
            <a:extLst>
              <a:ext uri="{BEBA8EAE-BF5A-486C-A8C5-ECC9F3942E4B}">
                <a14:imgProps xmlns:a14="http://schemas.microsoft.com/office/drawing/2010/main">
                  <a14:imgLayer r:embed="rId17">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513655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30" name="Oval 129"/>
          <p:cNvSpPr/>
          <p:nvPr/>
        </p:nvSpPr>
        <p:spPr>
          <a:xfrm>
            <a:off x="873801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Oval 130"/>
          <p:cNvSpPr/>
          <p:nvPr/>
        </p:nvSpPr>
        <p:spPr>
          <a:xfrm>
            <a:off x="879726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8" name="Picture 137"/>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19800000">
            <a:off x="5651556" y="5172501"/>
            <a:ext cx="846234" cy="687524"/>
          </a:xfrm>
          <a:prstGeom prst="rect">
            <a:avLst/>
          </a:prstGeom>
        </p:spPr>
      </p:pic>
      <p:pic>
        <p:nvPicPr>
          <p:cNvPr id="139" name="Picture 138"/>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rot="1800000" flipH="1">
            <a:off x="6630751" y="5175984"/>
            <a:ext cx="845157" cy="686649"/>
          </a:xfrm>
          <a:prstGeom prst="rect">
            <a:avLst/>
          </a:prstGeom>
        </p:spPr>
      </p:pic>
      <p:sp>
        <p:nvSpPr>
          <p:cNvPr id="140" name="Oval 139"/>
          <p:cNvSpPr/>
          <p:nvPr/>
        </p:nvSpPr>
        <p:spPr>
          <a:xfrm>
            <a:off x="625160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1" name="Oval 140"/>
          <p:cNvSpPr/>
          <p:nvPr/>
        </p:nvSpPr>
        <p:spPr>
          <a:xfrm>
            <a:off x="631085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9" name="Picture 8" descr="Illustration Wings Tattoo Style Isolated On Stock Vector (Royalty Free)  1533319595 | Shutterstock"/>
          <p:cNvPicPr>
            <a:picLocks noChangeAspect="1" noChangeArrowheads="1"/>
          </p:cNvPicPr>
          <p:nvPr/>
        </p:nvPicPr>
        <p:blipFill rotWithShape="1">
          <a:blip r:embed="rId14" cstate="print">
            <a:extLst>
              <a:ext uri="{BEBA8EAE-BF5A-486C-A8C5-ECC9F3942E4B}">
                <a14:imgProps xmlns:a14="http://schemas.microsoft.com/office/drawing/2010/main">
                  <a14:imgLayer r:embed="rId1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821056"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10" name="Picture 209" descr="Illustration Wings Tattoo Style Isolated On Stock Vector (Royalty Free)  1533319595 | Shutterstock"/>
          <p:cNvPicPr>
            <a:picLocks noChangeAspect="1" noChangeArrowheads="1"/>
          </p:cNvPicPr>
          <p:nvPr/>
        </p:nvPicPr>
        <p:blipFill rotWithShape="1">
          <a:blip r:embed="rId16" cstate="print">
            <a:extLst>
              <a:ext uri="{BEBA8EAE-BF5A-486C-A8C5-ECC9F3942E4B}">
                <a14:imgProps xmlns:a14="http://schemas.microsoft.com/office/drawing/2010/main">
                  <a14:imgLayer r:embed="rId17">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553024"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55" name="Oval 54"/>
          <p:cNvSpPr/>
          <p:nvPr/>
        </p:nvSpPr>
        <p:spPr>
          <a:xfrm>
            <a:off x="1269262"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 name="Oval 55"/>
          <p:cNvSpPr/>
          <p:nvPr/>
        </p:nvSpPr>
        <p:spPr>
          <a:xfrm>
            <a:off x="1328512"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7" name="Rounded Rectangle 216"/>
          <p:cNvSpPr/>
          <p:nvPr/>
        </p:nvSpPr>
        <p:spPr>
          <a:xfrm>
            <a:off x="-2021467" y="356464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8" name="Rounded Rectangle 217"/>
          <p:cNvSpPr/>
          <p:nvPr/>
        </p:nvSpPr>
        <p:spPr>
          <a:xfrm>
            <a:off x="-1943999" y="363055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9" name="Oval 218"/>
          <p:cNvSpPr/>
          <p:nvPr/>
        </p:nvSpPr>
        <p:spPr>
          <a:xfrm>
            <a:off x="-1661711" y="402337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1" name="Flowchart: Terminator 220"/>
          <p:cNvSpPr/>
          <p:nvPr/>
        </p:nvSpPr>
        <p:spPr>
          <a:xfrm>
            <a:off x="-1834333" y="59711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2" name="TextBox 221"/>
          <p:cNvSpPr txBox="1"/>
          <p:nvPr/>
        </p:nvSpPr>
        <p:spPr>
          <a:xfrm>
            <a:off x="-1715929"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223" name="Oval 222"/>
          <p:cNvSpPr/>
          <p:nvPr/>
        </p:nvSpPr>
        <p:spPr>
          <a:xfrm>
            <a:off x="-411580" y="59671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4" name="Picture 22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7535" y="6038889"/>
            <a:ext cx="327154" cy="327154"/>
          </a:xfrm>
          <a:prstGeom prst="rect">
            <a:avLst/>
          </a:prstGeom>
        </p:spPr>
      </p:pic>
      <p:pic>
        <p:nvPicPr>
          <p:cNvPr id="225" name="Picture 224"/>
          <p:cNvPicPr>
            <a:picLocks noChangeAspect="1"/>
          </p:cNvPicPr>
          <p:nvPr/>
        </p:nvPicPr>
        <p:blipFill rotWithShape="1">
          <a:blip r:embed="rId6"/>
          <a:srcRect l="10818" t="1291"/>
          <a:stretch/>
        </p:blipFill>
        <p:spPr>
          <a:xfrm>
            <a:off x="-1117326" y="6045816"/>
            <a:ext cx="325121" cy="324278"/>
          </a:xfrm>
          <a:prstGeom prst="ellipse">
            <a:avLst/>
          </a:prstGeom>
        </p:spPr>
      </p:pic>
      <p:sp>
        <p:nvSpPr>
          <p:cNvPr id="228" name="Oval 227"/>
          <p:cNvSpPr/>
          <p:nvPr/>
        </p:nvSpPr>
        <p:spPr>
          <a:xfrm>
            <a:off x="-1182588" y="5235182"/>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9" name="Oval 228"/>
          <p:cNvSpPr/>
          <p:nvPr/>
        </p:nvSpPr>
        <p:spPr>
          <a:xfrm>
            <a:off x="-1123338" y="529777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0" name="Picture 22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019687">
            <a:off x="-586108" y="5304188"/>
            <a:ext cx="623002" cy="463334"/>
          </a:xfrm>
          <a:prstGeom prst="rect">
            <a:avLst/>
          </a:prstGeom>
        </p:spPr>
      </p:pic>
      <p:pic>
        <p:nvPicPr>
          <p:cNvPr id="231" name="Picture 23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019687" flipV="1">
            <a:off x="-629685" y="5641002"/>
            <a:ext cx="331524" cy="246558"/>
          </a:xfrm>
          <a:prstGeom prst="rect">
            <a:avLst/>
          </a:prstGeom>
        </p:spPr>
      </p:pic>
      <p:pic>
        <p:nvPicPr>
          <p:cNvPr id="232" name="Picture 23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20700000" flipH="1">
            <a:off x="-1774267" y="5311349"/>
            <a:ext cx="621551" cy="462255"/>
          </a:xfrm>
          <a:prstGeom prst="rect">
            <a:avLst/>
          </a:prstGeom>
        </p:spPr>
      </p:pic>
      <p:pic>
        <p:nvPicPr>
          <p:cNvPr id="233" name="Picture 23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21242790" flipH="1" flipV="1">
            <a:off x="-1427033" y="5653032"/>
            <a:ext cx="331181" cy="246303"/>
          </a:xfrm>
          <a:prstGeom prst="rect">
            <a:avLst/>
          </a:prstGeom>
        </p:spPr>
      </p:pic>
      <p:sp>
        <p:nvSpPr>
          <p:cNvPr id="237" name="Rounded Rectangle 236"/>
          <p:cNvSpPr/>
          <p:nvPr/>
        </p:nvSpPr>
        <p:spPr>
          <a:xfrm>
            <a:off x="-1938284"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8" name="Rounded Rectangle 237"/>
          <p:cNvSpPr/>
          <p:nvPr/>
        </p:nvSpPr>
        <p:spPr>
          <a:xfrm>
            <a:off x="-1860816"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9" name="Oval 238"/>
          <p:cNvSpPr/>
          <p:nvPr/>
        </p:nvSpPr>
        <p:spPr>
          <a:xfrm>
            <a:off x="-1578528"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0" name="Flowchart: Terminator 239"/>
          <p:cNvSpPr/>
          <p:nvPr/>
        </p:nvSpPr>
        <p:spPr>
          <a:xfrm>
            <a:off x="-1333736"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1" name="Flowchart: Terminator 240"/>
          <p:cNvSpPr/>
          <p:nvPr/>
        </p:nvSpPr>
        <p:spPr>
          <a:xfrm>
            <a:off x="-1751150"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2" name="TextBox 241"/>
          <p:cNvSpPr txBox="1"/>
          <p:nvPr/>
        </p:nvSpPr>
        <p:spPr>
          <a:xfrm>
            <a:off x="-1679046" y="2639642"/>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43" name="Oval 242"/>
          <p:cNvSpPr/>
          <p:nvPr/>
        </p:nvSpPr>
        <p:spPr>
          <a:xfrm>
            <a:off x="-328397"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4" name="Picture 243"/>
          <p:cNvPicPr>
            <a:picLocks noChangeAspect="1"/>
          </p:cNvPicPr>
          <p:nvPr/>
        </p:nvPicPr>
        <p:blipFill rotWithShape="1">
          <a:blip r:embed="rId6"/>
          <a:srcRect l="10818" t="1291"/>
          <a:stretch/>
        </p:blipFill>
        <p:spPr>
          <a:xfrm>
            <a:off x="-976268" y="2714879"/>
            <a:ext cx="325121" cy="324278"/>
          </a:xfrm>
          <a:prstGeom prst="ellipse">
            <a:avLst/>
          </a:prstGeom>
        </p:spPr>
      </p:pic>
      <p:pic>
        <p:nvPicPr>
          <p:cNvPr id="245" name="Picture 244"/>
          <p:cNvPicPr>
            <a:picLocks noChangeAspect="1"/>
          </p:cNvPicPr>
          <p:nvPr/>
        </p:nvPicPr>
        <p:blipFill>
          <a:blip r:embed="rId4"/>
          <a:stretch>
            <a:fillRect/>
          </a:stretch>
        </p:blipFill>
        <p:spPr>
          <a:xfrm>
            <a:off x="-1215522" y="277269"/>
            <a:ext cx="273817" cy="271828"/>
          </a:xfrm>
          <a:prstGeom prst="rect">
            <a:avLst/>
          </a:prstGeom>
        </p:spPr>
      </p:pic>
      <p:pic>
        <p:nvPicPr>
          <p:cNvPr id="246" name="Picture 245"/>
          <p:cNvPicPr>
            <a:picLocks noChangeAspect="1"/>
          </p:cNvPicPr>
          <p:nvPr/>
        </p:nvPicPr>
        <p:blipFill>
          <a:blip r:embed="rId4"/>
          <a:stretch>
            <a:fillRect/>
          </a:stretch>
        </p:blipFill>
        <p:spPr>
          <a:xfrm>
            <a:off x="-918295" y="277269"/>
            <a:ext cx="273817" cy="271828"/>
          </a:xfrm>
          <a:prstGeom prst="rect">
            <a:avLst/>
          </a:prstGeom>
        </p:spPr>
      </p:pic>
      <p:pic>
        <p:nvPicPr>
          <p:cNvPr id="247" name="Picture 246"/>
          <p:cNvPicPr>
            <a:picLocks noChangeAspect="1"/>
          </p:cNvPicPr>
          <p:nvPr/>
        </p:nvPicPr>
        <p:blipFill>
          <a:blip r:embed="rId4"/>
          <a:stretch>
            <a:fillRect/>
          </a:stretch>
        </p:blipFill>
        <p:spPr>
          <a:xfrm>
            <a:off x="-625413" y="277269"/>
            <a:ext cx="273817" cy="271828"/>
          </a:xfrm>
          <a:prstGeom prst="rect">
            <a:avLst/>
          </a:prstGeom>
        </p:spPr>
      </p:pic>
      <p:pic>
        <p:nvPicPr>
          <p:cNvPr id="248" name="Picture 247"/>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90159" y="2698940"/>
            <a:ext cx="395764" cy="351672"/>
          </a:xfrm>
          <a:prstGeom prst="rect">
            <a:avLst/>
          </a:prstGeom>
        </p:spPr>
      </p:pic>
      <p:pic>
        <p:nvPicPr>
          <p:cNvPr id="250" name="Picture 8" descr="Illustration Wings Tattoo Style Isolated On Stock Vector (Royalty Free)  1533319595 | Shutterstock"/>
          <p:cNvPicPr>
            <a:picLocks noChangeAspect="1" noChangeArrowheads="1"/>
          </p:cNvPicPr>
          <p:nvPr/>
        </p:nvPicPr>
        <p:blipFill rotWithShape="1">
          <a:blip r:embed="rId14" cstate="print">
            <a:extLst>
              <a:ext uri="{BEBA8EAE-BF5A-486C-A8C5-ECC9F3942E4B}">
                <a14:imgProps xmlns:a14="http://schemas.microsoft.com/office/drawing/2010/main">
                  <a14:imgLayer r:embed="rId1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547611"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51" name="Picture 250" descr="Illustration Wings Tattoo Style Isolated On Stock Vector (Royalty Free)  1533319595 | Shutterstock"/>
          <p:cNvPicPr>
            <a:picLocks noChangeAspect="1" noChangeArrowheads="1"/>
          </p:cNvPicPr>
          <p:nvPr/>
        </p:nvPicPr>
        <p:blipFill rotWithShape="1">
          <a:blip r:embed="rId16" cstate="print">
            <a:extLst>
              <a:ext uri="{BEBA8EAE-BF5A-486C-A8C5-ECC9F3942E4B}">
                <a14:imgProps xmlns:a14="http://schemas.microsoft.com/office/drawing/2010/main">
                  <a14:imgLayer r:embed="rId17">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815643"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52" name="Oval 251"/>
          <p:cNvSpPr/>
          <p:nvPr/>
        </p:nvSpPr>
        <p:spPr>
          <a:xfrm>
            <a:off x="-1099405"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3" name="Oval 252"/>
          <p:cNvSpPr/>
          <p:nvPr/>
        </p:nvSpPr>
        <p:spPr>
          <a:xfrm>
            <a:off x="-1040155"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4" name="Oval 253"/>
          <p:cNvSpPr/>
          <p:nvPr/>
        </p:nvSpPr>
        <p:spPr>
          <a:xfrm>
            <a:off x="-1513642" y="76043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9" name="Rounded Rectangle 258"/>
          <p:cNvSpPr/>
          <p:nvPr/>
        </p:nvSpPr>
        <p:spPr>
          <a:xfrm>
            <a:off x="-4454835"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0" name="Rounded Rectangle 259"/>
          <p:cNvSpPr/>
          <p:nvPr/>
        </p:nvSpPr>
        <p:spPr>
          <a:xfrm>
            <a:off x="-4377367"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1" name="Oval 260"/>
          <p:cNvSpPr/>
          <p:nvPr/>
        </p:nvSpPr>
        <p:spPr>
          <a:xfrm>
            <a:off x="-4095079"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2" name="Flowchart: Terminator 261"/>
          <p:cNvSpPr/>
          <p:nvPr/>
        </p:nvSpPr>
        <p:spPr>
          <a:xfrm>
            <a:off x="-3850287"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3" name="Flowchart: Terminator 262"/>
          <p:cNvSpPr/>
          <p:nvPr/>
        </p:nvSpPr>
        <p:spPr>
          <a:xfrm>
            <a:off x="-4267701"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4" name="TextBox 263"/>
          <p:cNvSpPr txBox="1"/>
          <p:nvPr/>
        </p:nvSpPr>
        <p:spPr>
          <a:xfrm>
            <a:off x="-4195597" y="2639642"/>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65" name="Oval 264"/>
          <p:cNvSpPr/>
          <p:nvPr/>
        </p:nvSpPr>
        <p:spPr>
          <a:xfrm>
            <a:off x="-2844948"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66" name="Picture 265"/>
          <p:cNvPicPr>
            <a:picLocks noChangeAspect="1"/>
          </p:cNvPicPr>
          <p:nvPr/>
        </p:nvPicPr>
        <p:blipFill rotWithShape="1">
          <a:blip r:embed="rId6"/>
          <a:srcRect l="10818" t="1291"/>
          <a:stretch/>
        </p:blipFill>
        <p:spPr>
          <a:xfrm>
            <a:off x="-3492819" y="2714879"/>
            <a:ext cx="325121" cy="324278"/>
          </a:xfrm>
          <a:prstGeom prst="ellipse">
            <a:avLst/>
          </a:prstGeom>
        </p:spPr>
      </p:pic>
      <p:pic>
        <p:nvPicPr>
          <p:cNvPr id="267" name="Picture 266"/>
          <p:cNvPicPr>
            <a:picLocks noChangeAspect="1"/>
          </p:cNvPicPr>
          <p:nvPr/>
        </p:nvPicPr>
        <p:blipFill>
          <a:blip r:embed="rId4"/>
          <a:stretch>
            <a:fillRect/>
          </a:stretch>
        </p:blipFill>
        <p:spPr>
          <a:xfrm>
            <a:off x="-3732073" y="277269"/>
            <a:ext cx="273817" cy="271828"/>
          </a:xfrm>
          <a:prstGeom prst="rect">
            <a:avLst/>
          </a:prstGeom>
        </p:spPr>
      </p:pic>
      <p:pic>
        <p:nvPicPr>
          <p:cNvPr id="268" name="Picture 267"/>
          <p:cNvPicPr>
            <a:picLocks noChangeAspect="1"/>
          </p:cNvPicPr>
          <p:nvPr/>
        </p:nvPicPr>
        <p:blipFill>
          <a:blip r:embed="rId4"/>
          <a:stretch>
            <a:fillRect/>
          </a:stretch>
        </p:blipFill>
        <p:spPr>
          <a:xfrm>
            <a:off x="-3434846" y="277269"/>
            <a:ext cx="273817" cy="271828"/>
          </a:xfrm>
          <a:prstGeom prst="rect">
            <a:avLst/>
          </a:prstGeom>
        </p:spPr>
      </p:pic>
      <p:pic>
        <p:nvPicPr>
          <p:cNvPr id="269" name="Picture 268"/>
          <p:cNvPicPr>
            <a:picLocks noChangeAspect="1"/>
          </p:cNvPicPr>
          <p:nvPr/>
        </p:nvPicPr>
        <p:blipFill>
          <a:blip r:embed="rId4"/>
          <a:stretch>
            <a:fillRect/>
          </a:stretch>
        </p:blipFill>
        <p:spPr>
          <a:xfrm>
            <a:off x="-3141964" y="277269"/>
            <a:ext cx="273817" cy="271828"/>
          </a:xfrm>
          <a:prstGeom prst="rect">
            <a:avLst/>
          </a:prstGeom>
        </p:spPr>
      </p:pic>
      <p:pic>
        <p:nvPicPr>
          <p:cNvPr id="270" name="Picture 269"/>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806710" y="2698940"/>
            <a:ext cx="395764" cy="351672"/>
          </a:xfrm>
          <a:prstGeom prst="rect">
            <a:avLst/>
          </a:prstGeom>
        </p:spPr>
      </p:pic>
      <p:pic>
        <p:nvPicPr>
          <p:cNvPr id="271" name="Picture 8" descr="Illustration Wings Tattoo Style Isolated On Stock Vector (Royalty Free)  1533319595 | Shutterstock"/>
          <p:cNvPicPr>
            <a:picLocks noChangeAspect="1" noChangeArrowheads="1"/>
          </p:cNvPicPr>
          <p:nvPr/>
        </p:nvPicPr>
        <p:blipFill rotWithShape="1">
          <a:blip r:embed="rId14" cstate="print">
            <a:extLst>
              <a:ext uri="{BEBA8EAE-BF5A-486C-A8C5-ECC9F3942E4B}">
                <a14:imgProps xmlns:a14="http://schemas.microsoft.com/office/drawing/2010/main">
                  <a14:imgLayer r:embed="rId1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3064162"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72" name="Picture 271" descr="Illustration Wings Tattoo Style Isolated On Stock Vector (Royalty Free)  1533319595 | Shutterstock"/>
          <p:cNvPicPr>
            <a:picLocks noChangeAspect="1" noChangeArrowheads="1"/>
          </p:cNvPicPr>
          <p:nvPr/>
        </p:nvPicPr>
        <p:blipFill rotWithShape="1">
          <a:blip r:embed="rId16" cstate="print">
            <a:extLst>
              <a:ext uri="{BEBA8EAE-BF5A-486C-A8C5-ECC9F3942E4B}">
                <a14:imgProps xmlns:a14="http://schemas.microsoft.com/office/drawing/2010/main">
                  <a14:imgLayer r:embed="rId17">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4332194"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73" name="Oval 272"/>
          <p:cNvSpPr/>
          <p:nvPr/>
        </p:nvSpPr>
        <p:spPr>
          <a:xfrm>
            <a:off x="-3615956"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4" name="Oval 273"/>
          <p:cNvSpPr/>
          <p:nvPr/>
        </p:nvSpPr>
        <p:spPr>
          <a:xfrm>
            <a:off x="-3556706"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8" name="Rounded Rectangle 277"/>
          <p:cNvSpPr/>
          <p:nvPr/>
        </p:nvSpPr>
        <p:spPr>
          <a:xfrm>
            <a:off x="10370573"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9" name="Rounded Rectangle 278"/>
          <p:cNvSpPr/>
          <p:nvPr/>
        </p:nvSpPr>
        <p:spPr>
          <a:xfrm>
            <a:off x="10448041"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0" name="Oval 279"/>
          <p:cNvSpPr/>
          <p:nvPr/>
        </p:nvSpPr>
        <p:spPr>
          <a:xfrm>
            <a:off x="10730329"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1" name="Flowchart: Terminator 280"/>
          <p:cNvSpPr/>
          <p:nvPr/>
        </p:nvSpPr>
        <p:spPr>
          <a:xfrm>
            <a:off x="10975121"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2" name="Flowchart: Terminator 281"/>
          <p:cNvSpPr/>
          <p:nvPr/>
        </p:nvSpPr>
        <p:spPr>
          <a:xfrm>
            <a:off x="10557707"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5" name="Oval 284"/>
          <p:cNvSpPr/>
          <p:nvPr/>
        </p:nvSpPr>
        <p:spPr>
          <a:xfrm>
            <a:off x="11980460"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6" name="Picture 28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054505" y="6033817"/>
            <a:ext cx="327154" cy="327154"/>
          </a:xfrm>
          <a:prstGeom prst="rect">
            <a:avLst/>
          </a:prstGeom>
        </p:spPr>
      </p:pic>
      <p:pic>
        <p:nvPicPr>
          <p:cNvPr id="287" name="Picture 286"/>
          <p:cNvPicPr>
            <a:picLocks noChangeAspect="1"/>
          </p:cNvPicPr>
          <p:nvPr/>
        </p:nvPicPr>
        <p:blipFill>
          <a:blip r:embed="rId5"/>
          <a:stretch>
            <a:fillRect/>
          </a:stretch>
        </p:blipFill>
        <p:spPr>
          <a:xfrm>
            <a:off x="11216132" y="3585377"/>
            <a:ext cx="305053" cy="304387"/>
          </a:xfrm>
          <a:prstGeom prst="rect">
            <a:avLst/>
          </a:prstGeom>
        </p:spPr>
      </p:pic>
      <p:pic>
        <p:nvPicPr>
          <p:cNvPr id="288" name="Picture 287"/>
          <p:cNvPicPr>
            <a:picLocks noChangeAspect="1"/>
          </p:cNvPicPr>
          <p:nvPr/>
        </p:nvPicPr>
        <p:blipFill>
          <a:blip r:embed="rId5"/>
          <a:stretch>
            <a:fillRect/>
          </a:stretch>
        </p:blipFill>
        <p:spPr>
          <a:xfrm>
            <a:off x="11517399" y="3585377"/>
            <a:ext cx="305053" cy="304387"/>
          </a:xfrm>
          <a:prstGeom prst="rect">
            <a:avLst/>
          </a:prstGeom>
        </p:spPr>
      </p:pic>
      <p:sp>
        <p:nvSpPr>
          <p:cNvPr id="291" name="Oval 290"/>
          <p:cNvSpPr/>
          <p:nvPr/>
        </p:nvSpPr>
        <p:spPr>
          <a:xfrm>
            <a:off x="11209452"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2" name="Oval 291"/>
          <p:cNvSpPr/>
          <p:nvPr/>
        </p:nvSpPr>
        <p:spPr>
          <a:xfrm>
            <a:off x="11268702"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5" name="Picture 12" descr="Isolated bat wing tattoo Royalty Free Vector Image"/>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1667211"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296" name="Picture 12" descr="Isolated bat wing tattoo Royalty Free Vector Image"/>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0429405"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276" name="Oval 275"/>
          <p:cNvSpPr/>
          <p:nvPr/>
        </p:nvSpPr>
        <p:spPr>
          <a:xfrm>
            <a:off x="-4030193" y="76043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1" name="Rounded Rectangle 300"/>
          <p:cNvSpPr/>
          <p:nvPr/>
        </p:nvSpPr>
        <p:spPr>
          <a:xfrm>
            <a:off x="10389170" y="23026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2" name="Rounded Rectangle 301"/>
          <p:cNvSpPr/>
          <p:nvPr/>
        </p:nvSpPr>
        <p:spPr>
          <a:xfrm>
            <a:off x="10466638" y="29616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3" name="Oval 302"/>
          <p:cNvSpPr/>
          <p:nvPr/>
        </p:nvSpPr>
        <p:spPr>
          <a:xfrm>
            <a:off x="10748926" y="68898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4" name="Flowchart: Terminator 303"/>
          <p:cNvSpPr/>
          <p:nvPr/>
        </p:nvSpPr>
        <p:spPr>
          <a:xfrm>
            <a:off x="10993718" y="23020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5" name="Flowchart: Terminator 304"/>
          <p:cNvSpPr/>
          <p:nvPr/>
        </p:nvSpPr>
        <p:spPr>
          <a:xfrm>
            <a:off x="10576304" y="263679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6" name="TextBox 305"/>
          <p:cNvSpPr txBox="1"/>
          <p:nvPr/>
        </p:nvSpPr>
        <p:spPr>
          <a:xfrm>
            <a:off x="10648408" y="2636194"/>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307" name="Oval 306"/>
          <p:cNvSpPr/>
          <p:nvPr/>
        </p:nvSpPr>
        <p:spPr>
          <a:xfrm>
            <a:off x="11999057" y="263280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8" name="Picture 307"/>
          <p:cNvPicPr>
            <a:picLocks noChangeAspect="1"/>
          </p:cNvPicPr>
          <p:nvPr/>
        </p:nvPicPr>
        <p:blipFill rotWithShape="1">
          <a:blip r:embed="rId6"/>
          <a:srcRect l="10818" t="1291"/>
          <a:stretch/>
        </p:blipFill>
        <p:spPr>
          <a:xfrm>
            <a:off x="11351186" y="2711431"/>
            <a:ext cx="325121" cy="324278"/>
          </a:xfrm>
          <a:prstGeom prst="ellipse">
            <a:avLst/>
          </a:prstGeom>
        </p:spPr>
      </p:pic>
      <p:pic>
        <p:nvPicPr>
          <p:cNvPr id="309" name="Picture 308"/>
          <p:cNvPicPr>
            <a:picLocks noChangeAspect="1"/>
          </p:cNvPicPr>
          <p:nvPr/>
        </p:nvPicPr>
        <p:blipFill>
          <a:blip r:embed="rId4"/>
          <a:stretch>
            <a:fillRect/>
          </a:stretch>
        </p:blipFill>
        <p:spPr>
          <a:xfrm>
            <a:off x="11111932" y="273821"/>
            <a:ext cx="273817" cy="271828"/>
          </a:xfrm>
          <a:prstGeom prst="rect">
            <a:avLst/>
          </a:prstGeom>
        </p:spPr>
      </p:pic>
      <p:pic>
        <p:nvPicPr>
          <p:cNvPr id="310" name="Picture 309"/>
          <p:cNvPicPr>
            <a:picLocks noChangeAspect="1"/>
          </p:cNvPicPr>
          <p:nvPr/>
        </p:nvPicPr>
        <p:blipFill>
          <a:blip r:embed="rId4"/>
          <a:stretch>
            <a:fillRect/>
          </a:stretch>
        </p:blipFill>
        <p:spPr>
          <a:xfrm>
            <a:off x="11409159" y="273821"/>
            <a:ext cx="273817" cy="271828"/>
          </a:xfrm>
          <a:prstGeom prst="rect">
            <a:avLst/>
          </a:prstGeom>
        </p:spPr>
      </p:pic>
      <p:pic>
        <p:nvPicPr>
          <p:cNvPr id="311" name="Picture 310"/>
          <p:cNvPicPr>
            <a:picLocks noChangeAspect="1"/>
          </p:cNvPicPr>
          <p:nvPr/>
        </p:nvPicPr>
        <p:blipFill>
          <a:blip r:embed="rId4"/>
          <a:stretch>
            <a:fillRect/>
          </a:stretch>
        </p:blipFill>
        <p:spPr>
          <a:xfrm>
            <a:off x="11702041" y="273821"/>
            <a:ext cx="273817" cy="271828"/>
          </a:xfrm>
          <a:prstGeom prst="rect">
            <a:avLst/>
          </a:prstGeom>
        </p:spPr>
      </p:pic>
      <p:pic>
        <p:nvPicPr>
          <p:cNvPr id="312" name="Picture 31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2037295" y="2695492"/>
            <a:ext cx="395764" cy="351672"/>
          </a:xfrm>
          <a:prstGeom prst="rect">
            <a:avLst/>
          </a:prstGeom>
        </p:spPr>
      </p:pic>
      <p:pic>
        <p:nvPicPr>
          <p:cNvPr id="314" name="Picture 313"/>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19800000">
            <a:off x="10633497" y="1841564"/>
            <a:ext cx="846234" cy="687524"/>
          </a:xfrm>
          <a:prstGeom prst="rect">
            <a:avLst/>
          </a:prstGeom>
        </p:spPr>
      </p:pic>
      <p:pic>
        <p:nvPicPr>
          <p:cNvPr id="315" name="Picture 314"/>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rot="1800000" flipH="1">
            <a:off x="11612692" y="1845047"/>
            <a:ext cx="845157" cy="686649"/>
          </a:xfrm>
          <a:prstGeom prst="rect">
            <a:avLst/>
          </a:prstGeom>
        </p:spPr>
      </p:pic>
      <p:sp>
        <p:nvSpPr>
          <p:cNvPr id="316" name="Oval 315"/>
          <p:cNvSpPr/>
          <p:nvPr/>
        </p:nvSpPr>
        <p:spPr>
          <a:xfrm>
            <a:off x="11228049" y="1900797"/>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7" name="Oval 316"/>
          <p:cNvSpPr/>
          <p:nvPr/>
        </p:nvSpPr>
        <p:spPr>
          <a:xfrm>
            <a:off x="11287299" y="196338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 name="Oval 20"/>
          <p:cNvSpPr/>
          <p:nvPr/>
        </p:nvSpPr>
        <p:spPr>
          <a:xfrm>
            <a:off x="583737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Oval 6"/>
          <p:cNvSpPr/>
          <p:nvPr/>
        </p:nvSpPr>
        <p:spPr>
          <a:xfrm>
            <a:off x="832378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8" name="Oval 317"/>
          <p:cNvSpPr/>
          <p:nvPr/>
        </p:nvSpPr>
        <p:spPr>
          <a:xfrm>
            <a:off x="10813812" y="756989"/>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Oval 134"/>
          <p:cNvSpPr/>
          <p:nvPr/>
        </p:nvSpPr>
        <p:spPr>
          <a:xfrm>
            <a:off x="583737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7" name="Oval 126"/>
          <p:cNvSpPr/>
          <p:nvPr/>
        </p:nvSpPr>
        <p:spPr>
          <a:xfrm>
            <a:off x="832378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7" name="Picture 296"/>
          <p:cNvPicPr>
            <a:picLocks noChangeAspect="1"/>
          </p:cNvPicPr>
          <p:nvPr/>
        </p:nvPicPr>
        <p:blipFill rotWithShape="1">
          <a:blip r:embed="rId20" cstate="print">
            <a:extLst>
              <a:ext uri="{BEBA8EAE-BF5A-486C-A8C5-ECC9F3942E4B}">
                <a14:imgProps xmlns:a14="http://schemas.microsoft.com/office/drawing/2010/main">
                  <a14:imgLayer r:embed="rId21">
                    <a14:imgEffect>
                      <a14:saturation sat="200000"/>
                    </a14:imgEffect>
                  </a14:imgLayer>
                </a14:imgProps>
              </a:ext>
              <a:ext uri="{28A0092B-C50C-407E-A947-70E740481C1C}">
                <a14:useLocalDpi xmlns:a14="http://schemas.microsoft.com/office/drawing/2010/main" val="0"/>
              </a:ext>
            </a:extLst>
          </a:blip>
          <a:srcRect t="6934" b="18103"/>
          <a:stretch/>
        </p:blipFill>
        <p:spPr>
          <a:xfrm>
            <a:off x="-1595964" y="4093595"/>
            <a:ext cx="1438102" cy="1441018"/>
          </a:xfrm>
          <a:prstGeom prst="ellipse">
            <a:avLst/>
          </a:prstGeom>
        </p:spPr>
      </p:pic>
      <p:pic>
        <p:nvPicPr>
          <p:cNvPr id="298" name="Picture 297"/>
          <p:cNvPicPr>
            <a:picLocks noChangeAspect="1"/>
          </p:cNvPicPr>
          <p:nvPr/>
        </p:nvPicPr>
        <p:blipFill rotWithShape="1">
          <a:blip r:embed="rId22" cstate="print">
            <a:extLst>
              <a:ext uri="{BEBA8EAE-BF5A-486C-A8C5-ECC9F3942E4B}">
                <a14:imgProps xmlns:a14="http://schemas.microsoft.com/office/drawing/2010/main">
                  <a14:imgLayer r:embed="rId23">
                    <a14:imgEffect>
                      <a14:sharpenSoften amount="25000"/>
                    </a14:imgEffect>
                    <a14:imgEffect>
                      <a14:colorTemperature colorTemp="7200"/>
                    </a14:imgEffect>
                    <a14:imgEffect>
                      <a14:brightnessContrast bright="40000" contrast="20000"/>
                    </a14:imgEffect>
                  </a14:imgLayer>
                </a14:imgProps>
              </a:ext>
              <a:ext uri="{28A0092B-C50C-407E-A947-70E740481C1C}">
                <a14:useLocalDpi xmlns:a14="http://schemas.microsoft.com/office/drawing/2010/main" val="0"/>
              </a:ext>
            </a:extLst>
          </a:blip>
          <a:srcRect l="5664" t="12052" b="15355"/>
          <a:stretch/>
        </p:blipFill>
        <p:spPr>
          <a:xfrm>
            <a:off x="856344" y="4099594"/>
            <a:ext cx="1436729" cy="1429205"/>
          </a:xfrm>
          <a:prstGeom prst="ellipse">
            <a:avLst/>
          </a:prstGeom>
        </p:spPr>
      </p:pic>
      <p:pic>
        <p:nvPicPr>
          <p:cNvPr id="313" name="Picture 312"/>
          <p:cNvPicPr>
            <a:picLocks noChangeAspect="1"/>
          </p:cNvPicPr>
          <p:nvPr/>
        </p:nvPicPr>
        <p:blipFill rotWithShape="1">
          <a:blip r:embed="rId24" cstate="print">
            <a:extLst>
              <a:ext uri="{BEBA8EAE-BF5A-486C-A8C5-ECC9F3942E4B}">
                <a14:imgProps xmlns:a14="http://schemas.microsoft.com/office/drawing/2010/main">
                  <a14:imgLayer r:embed="rId25">
                    <a14:imgEffect>
                      <a14:sharpenSoften amount="25000"/>
                    </a14:imgEffect>
                    <a14:imgEffect>
                      <a14:colorTemperature colorTemp="7200"/>
                    </a14:imgEffect>
                  </a14:imgLayer>
                </a14:imgProps>
              </a:ext>
              <a:ext uri="{28A0092B-C50C-407E-A947-70E740481C1C}">
                <a14:useLocalDpi xmlns:a14="http://schemas.microsoft.com/office/drawing/2010/main" val="0"/>
              </a:ext>
            </a:extLst>
          </a:blip>
          <a:srcRect l="4986" b="31021"/>
          <a:stretch/>
        </p:blipFill>
        <p:spPr>
          <a:xfrm>
            <a:off x="10795215" y="4088483"/>
            <a:ext cx="1442942" cy="1438102"/>
          </a:xfrm>
          <a:prstGeom prst="ellipse">
            <a:avLst/>
          </a:prstGeom>
        </p:spPr>
      </p:pic>
      <p:pic>
        <p:nvPicPr>
          <p:cNvPr id="320" name="Picture 319"/>
          <p:cNvPicPr>
            <a:picLocks noChangeAspect="1"/>
          </p:cNvPicPr>
          <p:nvPr/>
        </p:nvPicPr>
        <p:blipFill rotWithShape="1">
          <a:blip r:embed="rId26" cstate="print">
            <a:extLst>
              <a:ext uri="{BEBA8EAE-BF5A-486C-A8C5-ECC9F3942E4B}">
                <a14:imgProps xmlns:a14="http://schemas.microsoft.com/office/drawing/2010/main">
                  <a14:imgLayer r:embed="rId27">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12864" r="5258" b="38353"/>
          <a:stretch/>
        </p:blipFill>
        <p:spPr>
          <a:xfrm>
            <a:off x="3374387" y="757270"/>
            <a:ext cx="1432560" cy="1438102"/>
          </a:xfrm>
          <a:prstGeom prst="ellipse">
            <a:avLst/>
          </a:prstGeom>
        </p:spPr>
      </p:pic>
      <p:pic>
        <p:nvPicPr>
          <p:cNvPr id="321" name="Picture 320"/>
          <p:cNvPicPr>
            <a:picLocks noChangeAspect="1"/>
          </p:cNvPicPr>
          <p:nvPr/>
        </p:nvPicPr>
        <p:blipFill rotWithShape="1">
          <a:blip r:embed="rId28" cstate="print">
            <a:extLst>
              <a:ext uri="{BEBA8EAE-BF5A-486C-A8C5-ECC9F3942E4B}">
                <a14:imgProps xmlns:a14="http://schemas.microsoft.com/office/drawing/2010/main">
                  <a14:imgLayer r:embed="rId29">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b="24889"/>
          <a:stretch/>
        </p:blipFill>
        <p:spPr>
          <a:xfrm>
            <a:off x="859341" y="764840"/>
            <a:ext cx="1435975" cy="1438102"/>
          </a:xfrm>
          <a:prstGeom prst="ellipse">
            <a:avLst/>
          </a:prstGeom>
        </p:spPr>
      </p:pic>
      <p:sp>
        <p:nvSpPr>
          <p:cNvPr id="322" name="Rounded Rectangle 321"/>
          <p:cNvSpPr/>
          <p:nvPr/>
        </p:nvSpPr>
        <p:spPr>
          <a:xfrm>
            <a:off x="-4503756"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3" name="Rounded Rectangle 322"/>
          <p:cNvSpPr/>
          <p:nvPr/>
        </p:nvSpPr>
        <p:spPr>
          <a:xfrm>
            <a:off x="-4426288"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4" name="Oval 323"/>
          <p:cNvSpPr/>
          <p:nvPr/>
        </p:nvSpPr>
        <p:spPr>
          <a:xfrm>
            <a:off x="-4144000"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5" name="Flowchart: Terminator 324"/>
          <p:cNvSpPr/>
          <p:nvPr/>
        </p:nvSpPr>
        <p:spPr>
          <a:xfrm>
            <a:off x="-3899208"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6" name="Flowchart: Terminator 325"/>
          <p:cNvSpPr/>
          <p:nvPr/>
        </p:nvSpPr>
        <p:spPr>
          <a:xfrm>
            <a:off x="-4316622"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7" name="Picture 326"/>
          <p:cNvPicPr>
            <a:picLocks noChangeAspect="1"/>
          </p:cNvPicPr>
          <p:nvPr/>
        </p:nvPicPr>
        <p:blipFill>
          <a:blip r:embed="rId2"/>
          <a:stretch>
            <a:fillRect/>
          </a:stretch>
        </p:blipFill>
        <p:spPr>
          <a:xfrm>
            <a:off x="-3644489" y="6002041"/>
            <a:ext cx="385211" cy="385211"/>
          </a:xfrm>
          <a:prstGeom prst="rect">
            <a:avLst/>
          </a:prstGeom>
        </p:spPr>
      </p:pic>
      <p:sp>
        <p:nvSpPr>
          <p:cNvPr id="328" name="TextBox 327"/>
          <p:cNvSpPr txBox="1"/>
          <p:nvPr/>
        </p:nvSpPr>
        <p:spPr>
          <a:xfrm>
            <a:off x="-4198218"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329" name="Oval 328"/>
          <p:cNvSpPr/>
          <p:nvPr/>
        </p:nvSpPr>
        <p:spPr>
          <a:xfrm>
            <a:off x="-2893869"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0" name="Picture 32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19824" y="6033817"/>
            <a:ext cx="327154" cy="327154"/>
          </a:xfrm>
          <a:prstGeom prst="rect">
            <a:avLst/>
          </a:prstGeom>
        </p:spPr>
      </p:pic>
      <p:pic>
        <p:nvPicPr>
          <p:cNvPr id="332" name="Picture 331"/>
          <p:cNvPicPr>
            <a:picLocks noChangeAspect="1"/>
          </p:cNvPicPr>
          <p:nvPr/>
        </p:nvPicPr>
        <p:blipFill>
          <a:blip r:embed="rId5"/>
          <a:stretch>
            <a:fillRect/>
          </a:stretch>
        </p:blipFill>
        <p:spPr>
          <a:xfrm>
            <a:off x="-3653152" y="3585377"/>
            <a:ext cx="305053" cy="304387"/>
          </a:xfrm>
          <a:prstGeom prst="rect">
            <a:avLst/>
          </a:prstGeom>
        </p:spPr>
      </p:pic>
      <p:pic>
        <p:nvPicPr>
          <p:cNvPr id="333" name="Picture 332"/>
          <p:cNvPicPr>
            <a:picLocks noChangeAspect="1"/>
          </p:cNvPicPr>
          <p:nvPr/>
        </p:nvPicPr>
        <p:blipFill>
          <a:blip r:embed="rId5"/>
          <a:stretch>
            <a:fillRect/>
          </a:stretch>
        </p:blipFill>
        <p:spPr>
          <a:xfrm>
            <a:off x="-3348099" y="3585377"/>
            <a:ext cx="305053" cy="304387"/>
          </a:xfrm>
          <a:prstGeom prst="rect">
            <a:avLst/>
          </a:prstGeom>
        </p:spPr>
      </p:pic>
      <p:pic>
        <p:nvPicPr>
          <p:cNvPr id="334" name="Picture 33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019687">
            <a:off x="-3064905" y="5304190"/>
            <a:ext cx="623002" cy="463334"/>
          </a:xfrm>
          <a:prstGeom prst="rect">
            <a:avLst/>
          </a:prstGeom>
        </p:spPr>
      </p:pic>
      <p:pic>
        <p:nvPicPr>
          <p:cNvPr id="335" name="Picture 334"/>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019687" flipV="1">
            <a:off x="-3108482" y="5641004"/>
            <a:ext cx="331524" cy="246558"/>
          </a:xfrm>
          <a:prstGeom prst="rect">
            <a:avLst/>
          </a:prstGeom>
        </p:spPr>
      </p:pic>
      <p:pic>
        <p:nvPicPr>
          <p:cNvPr id="336" name="Picture 335"/>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20700000" flipH="1">
            <a:off x="-4253064" y="5311351"/>
            <a:ext cx="621551" cy="462255"/>
          </a:xfrm>
          <a:prstGeom prst="rect">
            <a:avLst/>
          </a:prstGeom>
        </p:spPr>
      </p:pic>
      <p:pic>
        <p:nvPicPr>
          <p:cNvPr id="337" name="Picture 336"/>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21242790" flipH="1" flipV="1">
            <a:off x="-3905830" y="5653034"/>
            <a:ext cx="331181" cy="246303"/>
          </a:xfrm>
          <a:prstGeom prst="rect">
            <a:avLst/>
          </a:prstGeom>
        </p:spPr>
      </p:pic>
      <p:sp>
        <p:nvSpPr>
          <p:cNvPr id="338" name="Oval 337"/>
          <p:cNvSpPr/>
          <p:nvPr/>
        </p:nvSpPr>
        <p:spPr>
          <a:xfrm>
            <a:off x="-366487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9" name="Oval 338"/>
          <p:cNvSpPr/>
          <p:nvPr/>
        </p:nvSpPr>
        <p:spPr>
          <a:xfrm>
            <a:off x="-360562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42" name="Picture 341"/>
          <p:cNvPicPr>
            <a:picLocks noChangeAspect="1"/>
          </p:cNvPicPr>
          <p:nvPr/>
        </p:nvPicPr>
        <p:blipFill rotWithShape="1">
          <a:blip r:embed="rId30" cstate="print">
            <a:extLst>
              <a:ext uri="{BEBA8EAE-BF5A-486C-A8C5-ECC9F3942E4B}">
                <a14:imgProps xmlns:a14="http://schemas.microsoft.com/office/drawing/2010/main">
                  <a14:imgLayer r:embed="rId31">
                    <a14:imgEffect>
                      <a14:colorTemperature colorTemp="7200"/>
                    </a14:imgEffect>
                  </a14:imgLayer>
                </a14:imgProps>
              </a:ext>
              <a:ext uri="{28A0092B-C50C-407E-A947-70E740481C1C}">
                <a14:useLocalDpi xmlns:a14="http://schemas.microsoft.com/office/drawing/2010/main" val="0"/>
              </a:ext>
            </a:extLst>
          </a:blip>
          <a:srcRect l="3868" t="1141" b="20043"/>
          <a:stretch/>
        </p:blipFill>
        <p:spPr>
          <a:xfrm>
            <a:off x="-4076236" y="4087201"/>
            <a:ext cx="1438102" cy="1441034"/>
          </a:xfrm>
          <a:prstGeom prst="ellipse">
            <a:avLst/>
          </a:prstGeom>
        </p:spPr>
      </p:pic>
      <p:sp>
        <p:nvSpPr>
          <p:cNvPr id="341" name="Oval 340"/>
          <p:cNvSpPr/>
          <p:nvPr/>
        </p:nvSpPr>
        <p:spPr>
          <a:xfrm>
            <a:off x="-4079114"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7" name="Oval 226"/>
          <p:cNvSpPr/>
          <p:nvPr/>
        </p:nvSpPr>
        <p:spPr>
          <a:xfrm>
            <a:off x="-1596825" y="409137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7" name="Oval 136"/>
          <p:cNvSpPr/>
          <p:nvPr/>
        </p:nvSpPr>
        <p:spPr>
          <a:xfrm>
            <a:off x="855025" y="409137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 name="Oval 34"/>
          <p:cNvSpPr/>
          <p:nvPr/>
        </p:nvSpPr>
        <p:spPr>
          <a:xfrm>
            <a:off x="3369253" y="75536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 name="Oval 48"/>
          <p:cNvSpPr/>
          <p:nvPr/>
        </p:nvSpPr>
        <p:spPr>
          <a:xfrm>
            <a:off x="855025" y="760437"/>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4" name="Oval 293"/>
          <p:cNvSpPr/>
          <p:nvPr/>
        </p:nvSpPr>
        <p:spPr>
          <a:xfrm>
            <a:off x="10795215"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0" name="Oval 349"/>
          <p:cNvSpPr/>
          <p:nvPr/>
        </p:nvSpPr>
        <p:spPr>
          <a:xfrm>
            <a:off x="6187864" y="-752354"/>
            <a:ext cx="752354" cy="75235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351" name="Oval 350"/>
          <p:cNvSpPr/>
          <p:nvPr/>
        </p:nvSpPr>
        <p:spPr>
          <a:xfrm>
            <a:off x="8674274" y="-752354"/>
            <a:ext cx="752354" cy="75235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352" name="Oval 351"/>
          <p:cNvSpPr/>
          <p:nvPr/>
        </p:nvSpPr>
        <p:spPr>
          <a:xfrm>
            <a:off x="3710337"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a:t>
            </a:r>
            <a:endParaRPr lang="fr-FR" sz="2400" b="1" dirty="0">
              <a:solidFill>
                <a:schemeClr val="tx1"/>
              </a:solidFill>
            </a:endParaRPr>
          </a:p>
        </p:txBody>
      </p:sp>
      <p:sp>
        <p:nvSpPr>
          <p:cNvPr id="353" name="Oval 352"/>
          <p:cNvSpPr/>
          <p:nvPr/>
        </p:nvSpPr>
        <p:spPr>
          <a:xfrm>
            <a:off x="1151548"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4</a:t>
            </a:r>
            <a:endParaRPr lang="fr-FR" sz="2800" b="1" dirty="0">
              <a:solidFill>
                <a:schemeClr val="tx1"/>
              </a:solidFill>
            </a:endParaRPr>
          </a:p>
        </p:txBody>
      </p:sp>
      <p:sp>
        <p:nvSpPr>
          <p:cNvPr id="354" name="Oval 353"/>
          <p:cNvSpPr/>
          <p:nvPr/>
        </p:nvSpPr>
        <p:spPr>
          <a:xfrm>
            <a:off x="6187864" y="6874357"/>
            <a:ext cx="752354" cy="75235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355" name="Oval 354"/>
          <p:cNvSpPr/>
          <p:nvPr/>
        </p:nvSpPr>
        <p:spPr>
          <a:xfrm>
            <a:off x="8674274" y="6874357"/>
            <a:ext cx="752354" cy="75235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356" name="Oval 355"/>
          <p:cNvSpPr/>
          <p:nvPr/>
        </p:nvSpPr>
        <p:spPr>
          <a:xfrm>
            <a:off x="3710337" y="6874357"/>
            <a:ext cx="752354" cy="75235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357" name="Oval 356"/>
          <p:cNvSpPr/>
          <p:nvPr/>
        </p:nvSpPr>
        <p:spPr>
          <a:xfrm>
            <a:off x="1151548"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1</a:t>
            </a:r>
            <a:endParaRPr lang="fr-FR" sz="2800" b="1" dirty="0">
              <a:solidFill>
                <a:schemeClr val="tx1"/>
              </a:solidFill>
            </a:endParaRPr>
          </a:p>
        </p:txBody>
      </p:sp>
      <p:sp>
        <p:nvSpPr>
          <p:cNvPr id="358" name="Oval 357"/>
          <p:cNvSpPr/>
          <p:nvPr/>
        </p:nvSpPr>
        <p:spPr>
          <a:xfrm>
            <a:off x="-1073700"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17</a:t>
            </a:r>
            <a:endParaRPr lang="fr-FR" sz="2400" b="1" dirty="0">
              <a:solidFill>
                <a:schemeClr val="tx1"/>
              </a:solidFill>
            </a:endParaRPr>
          </a:p>
        </p:txBody>
      </p:sp>
      <p:sp>
        <p:nvSpPr>
          <p:cNvPr id="359" name="Oval 358"/>
          <p:cNvSpPr/>
          <p:nvPr/>
        </p:nvSpPr>
        <p:spPr>
          <a:xfrm>
            <a:off x="-3632489"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a:t>
            </a:r>
            <a:endParaRPr lang="fr-FR" sz="2400" b="1" dirty="0">
              <a:solidFill>
                <a:schemeClr val="tx1"/>
              </a:solidFill>
            </a:endParaRPr>
          </a:p>
        </p:txBody>
      </p:sp>
      <p:sp>
        <p:nvSpPr>
          <p:cNvPr id="360" name="Oval 359"/>
          <p:cNvSpPr/>
          <p:nvPr/>
        </p:nvSpPr>
        <p:spPr>
          <a:xfrm>
            <a:off x="11209452"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9</a:t>
            </a:r>
            <a:endParaRPr lang="fr-FR" sz="2800" b="1" dirty="0">
              <a:solidFill>
                <a:schemeClr val="tx1"/>
              </a:solidFill>
            </a:endParaRPr>
          </a:p>
        </p:txBody>
      </p:sp>
      <p:pic>
        <p:nvPicPr>
          <p:cNvPr id="361" name="Picture 360"/>
          <p:cNvPicPr>
            <a:picLocks noChangeAspect="1"/>
          </p:cNvPicPr>
          <p:nvPr/>
        </p:nvPicPr>
        <p:blipFill>
          <a:blip r:embed="rId2"/>
          <a:stretch>
            <a:fillRect/>
          </a:stretch>
        </p:blipFill>
        <p:spPr>
          <a:xfrm>
            <a:off x="1291284" y="2671104"/>
            <a:ext cx="385211" cy="385211"/>
          </a:xfrm>
          <a:prstGeom prst="rect">
            <a:avLst/>
          </a:prstGeom>
        </p:spPr>
      </p:pic>
      <p:pic>
        <p:nvPicPr>
          <p:cNvPr id="364" name="Picture 363"/>
          <p:cNvPicPr>
            <a:picLocks noChangeAspect="1"/>
          </p:cNvPicPr>
          <p:nvPr/>
        </p:nvPicPr>
        <p:blipFill>
          <a:blip r:embed="rId12"/>
          <a:stretch>
            <a:fillRect/>
          </a:stretch>
        </p:blipFill>
        <p:spPr>
          <a:xfrm>
            <a:off x="10676928" y="6064686"/>
            <a:ext cx="365792" cy="286537"/>
          </a:xfrm>
          <a:prstGeom prst="rect">
            <a:avLst/>
          </a:prstGeom>
        </p:spPr>
      </p:pic>
      <p:sp>
        <p:nvSpPr>
          <p:cNvPr id="365" name="TextBox 364"/>
          <p:cNvSpPr txBox="1"/>
          <p:nvPr/>
        </p:nvSpPr>
        <p:spPr>
          <a:xfrm>
            <a:off x="10861859"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366" name="Picture 365"/>
          <p:cNvPicPr>
            <a:picLocks noChangeAspect="1"/>
          </p:cNvPicPr>
          <p:nvPr/>
        </p:nvPicPr>
        <p:blipFill rotWithShape="1">
          <a:blip r:embed="rId6"/>
          <a:srcRect l="10818" t="1291"/>
          <a:stretch/>
        </p:blipFill>
        <p:spPr>
          <a:xfrm>
            <a:off x="11417295" y="6045816"/>
            <a:ext cx="325121" cy="324278"/>
          </a:xfrm>
          <a:prstGeom prst="ellipse">
            <a:avLst/>
          </a:prstGeom>
        </p:spPr>
      </p:pic>
      <p:sp>
        <p:nvSpPr>
          <p:cNvPr id="367" name="Flowchart: Terminator 366"/>
          <p:cNvSpPr/>
          <p:nvPr/>
        </p:nvSpPr>
        <p:spPr>
          <a:xfrm>
            <a:off x="-1418848"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68" name="Picture 367"/>
          <p:cNvPicPr>
            <a:picLocks noChangeAspect="1"/>
          </p:cNvPicPr>
          <p:nvPr/>
        </p:nvPicPr>
        <p:blipFill>
          <a:blip r:embed="rId4"/>
          <a:stretch>
            <a:fillRect/>
          </a:stretch>
        </p:blipFill>
        <p:spPr>
          <a:xfrm>
            <a:off x="-1295661" y="3608206"/>
            <a:ext cx="273817" cy="271828"/>
          </a:xfrm>
          <a:prstGeom prst="rect">
            <a:avLst/>
          </a:prstGeom>
        </p:spPr>
      </p:pic>
      <p:pic>
        <p:nvPicPr>
          <p:cNvPr id="369" name="Picture 368"/>
          <p:cNvPicPr>
            <a:picLocks noChangeAspect="1"/>
          </p:cNvPicPr>
          <p:nvPr/>
        </p:nvPicPr>
        <p:blipFill>
          <a:blip r:embed="rId4"/>
          <a:stretch>
            <a:fillRect/>
          </a:stretch>
        </p:blipFill>
        <p:spPr>
          <a:xfrm>
            <a:off x="-998434" y="3608206"/>
            <a:ext cx="273817" cy="271828"/>
          </a:xfrm>
          <a:prstGeom prst="rect">
            <a:avLst/>
          </a:prstGeom>
        </p:spPr>
      </p:pic>
      <p:pic>
        <p:nvPicPr>
          <p:cNvPr id="370" name="Picture 369"/>
          <p:cNvPicPr>
            <a:picLocks noChangeAspect="1"/>
          </p:cNvPicPr>
          <p:nvPr/>
        </p:nvPicPr>
        <p:blipFill>
          <a:blip r:embed="rId4"/>
          <a:stretch>
            <a:fillRect/>
          </a:stretch>
        </p:blipFill>
        <p:spPr>
          <a:xfrm>
            <a:off x="-705552" y="3608206"/>
            <a:ext cx="273817" cy="271828"/>
          </a:xfrm>
          <a:prstGeom prst="rect">
            <a:avLst/>
          </a:prstGeom>
        </p:spPr>
      </p:pic>
      <p:pic>
        <p:nvPicPr>
          <p:cNvPr id="371" name="Picture 370"/>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078508" y="6032118"/>
            <a:ext cx="395764" cy="351672"/>
          </a:xfrm>
          <a:prstGeom prst="rect">
            <a:avLst/>
          </a:prstGeom>
        </p:spPr>
      </p:pic>
    </p:spTree>
    <p:extLst>
      <p:ext uri="{BB962C8B-B14F-4D97-AF65-F5344CB8AC3E}">
        <p14:creationId xmlns:p14="http://schemas.microsoft.com/office/powerpoint/2010/main" val="192498687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789913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Rounded Rectangle 4"/>
          <p:cNvSpPr/>
          <p:nvPr/>
        </p:nvSpPr>
        <p:spPr>
          <a:xfrm>
            <a:off x="797660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Oval 5"/>
          <p:cNvSpPr/>
          <p:nvPr/>
        </p:nvSpPr>
        <p:spPr>
          <a:xfrm>
            <a:off x="825889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Flowchart: Terminator 12"/>
          <p:cNvSpPr/>
          <p:nvPr/>
        </p:nvSpPr>
        <p:spPr>
          <a:xfrm>
            <a:off x="808627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 name="Picture 13"/>
          <p:cNvPicPr>
            <a:picLocks noChangeAspect="1"/>
          </p:cNvPicPr>
          <p:nvPr/>
        </p:nvPicPr>
        <p:blipFill>
          <a:blip r:embed="rId2"/>
          <a:stretch>
            <a:fillRect/>
          </a:stretch>
        </p:blipFill>
        <p:spPr>
          <a:xfrm>
            <a:off x="8758089" y="2671104"/>
            <a:ext cx="385211" cy="385211"/>
          </a:xfrm>
          <a:prstGeom prst="rect">
            <a:avLst/>
          </a:prstGeom>
        </p:spPr>
      </p:pic>
      <p:sp>
        <p:nvSpPr>
          <p:cNvPr id="15" name="TextBox 14"/>
          <p:cNvSpPr txBox="1"/>
          <p:nvPr/>
        </p:nvSpPr>
        <p:spPr>
          <a:xfrm>
            <a:off x="8233955"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16" name="Oval 15"/>
          <p:cNvSpPr/>
          <p:nvPr/>
        </p:nvSpPr>
        <p:spPr>
          <a:xfrm>
            <a:off x="950902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3070" y="2702880"/>
            <a:ext cx="327154" cy="327154"/>
          </a:xfrm>
          <a:prstGeom prst="rect">
            <a:avLst/>
          </a:prstGeom>
        </p:spPr>
      </p:pic>
      <p:sp>
        <p:nvSpPr>
          <p:cNvPr id="18" name="Rounded Rectangle 17"/>
          <p:cNvSpPr/>
          <p:nvPr/>
        </p:nvSpPr>
        <p:spPr>
          <a:xfrm>
            <a:off x="541272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Rounded Rectangle 18"/>
          <p:cNvSpPr/>
          <p:nvPr/>
        </p:nvSpPr>
        <p:spPr>
          <a:xfrm>
            <a:off x="549019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577248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Flowchart: Terminator 21"/>
          <p:cNvSpPr/>
          <p:nvPr/>
        </p:nvSpPr>
        <p:spPr>
          <a:xfrm>
            <a:off x="6017276"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 name="Flowchart: Terminator 22"/>
          <p:cNvSpPr/>
          <p:nvPr/>
        </p:nvSpPr>
        <p:spPr>
          <a:xfrm>
            <a:off x="559986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 name="Picture 23"/>
          <p:cNvPicPr>
            <a:picLocks noChangeAspect="1"/>
          </p:cNvPicPr>
          <p:nvPr/>
        </p:nvPicPr>
        <p:blipFill>
          <a:blip r:embed="rId2"/>
          <a:stretch>
            <a:fillRect/>
          </a:stretch>
        </p:blipFill>
        <p:spPr>
          <a:xfrm>
            <a:off x="6434839" y="2671104"/>
            <a:ext cx="385211" cy="385211"/>
          </a:xfrm>
          <a:prstGeom prst="rect">
            <a:avLst/>
          </a:prstGeom>
        </p:spPr>
      </p:pic>
      <p:sp>
        <p:nvSpPr>
          <p:cNvPr id="25" name="TextBox 24"/>
          <p:cNvSpPr txBox="1"/>
          <p:nvPr/>
        </p:nvSpPr>
        <p:spPr>
          <a:xfrm>
            <a:off x="5920959"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sp>
        <p:nvSpPr>
          <p:cNvPr id="26" name="Oval 25"/>
          <p:cNvSpPr/>
          <p:nvPr/>
        </p:nvSpPr>
        <p:spPr>
          <a:xfrm>
            <a:off x="702261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 name="Picture 2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6660" y="2702880"/>
            <a:ext cx="327154" cy="327154"/>
          </a:xfrm>
          <a:prstGeom prst="rect">
            <a:avLst/>
          </a:prstGeom>
        </p:spPr>
      </p:pic>
      <p:sp>
        <p:nvSpPr>
          <p:cNvPr id="32" name="Rounded Rectangle 31"/>
          <p:cNvSpPr/>
          <p:nvPr/>
        </p:nvSpPr>
        <p:spPr>
          <a:xfrm>
            <a:off x="2944611" y="2286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 name="Rounded Rectangle 32"/>
          <p:cNvSpPr/>
          <p:nvPr/>
        </p:nvSpPr>
        <p:spPr>
          <a:xfrm>
            <a:off x="3022079"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 name="Oval 33"/>
          <p:cNvSpPr/>
          <p:nvPr/>
        </p:nvSpPr>
        <p:spPr>
          <a:xfrm>
            <a:off x="3304367" y="68736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Flowchart: Terminator 36"/>
          <p:cNvSpPr/>
          <p:nvPr/>
        </p:nvSpPr>
        <p:spPr>
          <a:xfrm>
            <a:off x="3131745"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 name="Oval 38"/>
          <p:cNvSpPr/>
          <p:nvPr/>
        </p:nvSpPr>
        <p:spPr>
          <a:xfrm>
            <a:off x="4554498"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 name="Picture 3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8543" y="2702880"/>
            <a:ext cx="327154" cy="327154"/>
          </a:xfrm>
          <a:prstGeom prst="rect">
            <a:avLst/>
          </a:prstGeom>
        </p:spPr>
      </p:pic>
      <p:sp>
        <p:nvSpPr>
          <p:cNvPr id="46" name="Rounded Rectangle 45"/>
          <p:cNvSpPr/>
          <p:nvPr/>
        </p:nvSpPr>
        <p:spPr>
          <a:xfrm>
            <a:off x="430383"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 name="Rounded Rectangle 46"/>
          <p:cNvSpPr/>
          <p:nvPr/>
        </p:nvSpPr>
        <p:spPr>
          <a:xfrm>
            <a:off x="507851"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 name="Oval 47"/>
          <p:cNvSpPr/>
          <p:nvPr/>
        </p:nvSpPr>
        <p:spPr>
          <a:xfrm>
            <a:off x="790139"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 name="Flowchart: Terminator 49"/>
          <p:cNvSpPr/>
          <p:nvPr/>
        </p:nvSpPr>
        <p:spPr>
          <a:xfrm>
            <a:off x="1034931"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Flowchart: Terminator 50"/>
          <p:cNvSpPr/>
          <p:nvPr/>
        </p:nvSpPr>
        <p:spPr>
          <a:xfrm>
            <a:off x="617517"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 name="TextBox 51"/>
          <p:cNvSpPr txBox="1"/>
          <p:nvPr/>
        </p:nvSpPr>
        <p:spPr>
          <a:xfrm>
            <a:off x="735921" y="263964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53" name="Oval 52"/>
          <p:cNvSpPr/>
          <p:nvPr/>
        </p:nvSpPr>
        <p:spPr>
          <a:xfrm>
            <a:off x="2040270"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2" name="Picture 61"/>
          <p:cNvPicPr>
            <a:picLocks noChangeAspect="1"/>
          </p:cNvPicPr>
          <p:nvPr/>
        </p:nvPicPr>
        <p:blipFill>
          <a:blip r:embed="rId4"/>
          <a:stretch>
            <a:fillRect/>
          </a:stretch>
        </p:blipFill>
        <p:spPr>
          <a:xfrm>
            <a:off x="1153145" y="277269"/>
            <a:ext cx="273817" cy="271828"/>
          </a:xfrm>
          <a:prstGeom prst="rect">
            <a:avLst/>
          </a:prstGeom>
        </p:spPr>
      </p:pic>
      <p:pic>
        <p:nvPicPr>
          <p:cNvPr id="63" name="Picture 62"/>
          <p:cNvPicPr>
            <a:picLocks noChangeAspect="1"/>
          </p:cNvPicPr>
          <p:nvPr/>
        </p:nvPicPr>
        <p:blipFill>
          <a:blip r:embed="rId4"/>
          <a:stretch>
            <a:fillRect/>
          </a:stretch>
        </p:blipFill>
        <p:spPr>
          <a:xfrm>
            <a:off x="1450372" y="277269"/>
            <a:ext cx="273817" cy="271828"/>
          </a:xfrm>
          <a:prstGeom prst="rect">
            <a:avLst/>
          </a:prstGeom>
        </p:spPr>
      </p:pic>
      <p:pic>
        <p:nvPicPr>
          <p:cNvPr id="64" name="Picture 63"/>
          <p:cNvPicPr>
            <a:picLocks noChangeAspect="1"/>
          </p:cNvPicPr>
          <p:nvPr/>
        </p:nvPicPr>
        <p:blipFill>
          <a:blip r:embed="rId4"/>
          <a:stretch>
            <a:fillRect/>
          </a:stretch>
        </p:blipFill>
        <p:spPr>
          <a:xfrm>
            <a:off x="1743254" y="277269"/>
            <a:ext cx="273817" cy="271828"/>
          </a:xfrm>
          <a:prstGeom prst="rect">
            <a:avLst/>
          </a:prstGeom>
        </p:spPr>
      </p:pic>
      <p:pic>
        <p:nvPicPr>
          <p:cNvPr id="68" name="Picture 67"/>
          <p:cNvPicPr>
            <a:picLocks noChangeAspect="1"/>
          </p:cNvPicPr>
          <p:nvPr/>
        </p:nvPicPr>
        <p:blipFill>
          <a:blip r:embed="rId5"/>
          <a:stretch>
            <a:fillRect/>
          </a:stretch>
        </p:blipFill>
        <p:spPr>
          <a:xfrm>
            <a:off x="6113824" y="254440"/>
            <a:ext cx="305053" cy="304387"/>
          </a:xfrm>
          <a:prstGeom prst="rect">
            <a:avLst/>
          </a:prstGeom>
        </p:spPr>
      </p:pic>
      <p:pic>
        <p:nvPicPr>
          <p:cNvPr id="69" name="Picture 68"/>
          <p:cNvPicPr>
            <a:picLocks noChangeAspect="1"/>
          </p:cNvPicPr>
          <p:nvPr/>
        </p:nvPicPr>
        <p:blipFill>
          <a:blip r:embed="rId5"/>
          <a:stretch>
            <a:fillRect/>
          </a:stretch>
        </p:blipFill>
        <p:spPr>
          <a:xfrm>
            <a:off x="6415091" y="254440"/>
            <a:ext cx="305053" cy="304387"/>
          </a:xfrm>
          <a:prstGeom prst="rect">
            <a:avLst/>
          </a:prstGeom>
        </p:spPr>
      </p:pic>
      <p:pic>
        <p:nvPicPr>
          <p:cNvPr id="70" name="Picture 69"/>
          <p:cNvPicPr>
            <a:picLocks noChangeAspect="1"/>
          </p:cNvPicPr>
          <p:nvPr/>
        </p:nvPicPr>
        <p:blipFill>
          <a:blip r:embed="rId5"/>
          <a:stretch>
            <a:fillRect/>
          </a:stretch>
        </p:blipFill>
        <p:spPr>
          <a:xfrm>
            <a:off x="6720144" y="254440"/>
            <a:ext cx="305053" cy="304387"/>
          </a:xfrm>
          <a:prstGeom prst="rect">
            <a:avLst/>
          </a:prstGeom>
        </p:spPr>
      </p:pic>
      <p:sp>
        <p:nvSpPr>
          <p:cNvPr id="78" name="Rounded Rectangle 77"/>
          <p:cNvSpPr/>
          <p:nvPr/>
        </p:nvSpPr>
        <p:spPr>
          <a:xfrm>
            <a:off x="789913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9" name="Rounded Rectangle 78"/>
          <p:cNvSpPr/>
          <p:nvPr/>
        </p:nvSpPr>
        <p:spPr>
          <a:xfrm>
            <a:off x="797660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0" name="Oval 79"/>
          <p:cNvSpPr/>
          <p:nvPr/>
        </p:nvSpPr>
        <p:spPr>
          <a:xfrm>
            <a:off x="825889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1" name="Flowchart: Terminator 80"/>
          <p:cNvSpPr/>
          <p:nvPr/>
        </p:nvSpPr>
        <p:spPr>
          <a:xfrm>
            <a:off x="850368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2" name="Flowchart: Terminator 81"/>
          <p:cNvSpPr/>
          <p:nvPr/>
        </p:nvSpPr>
        <p:spPr>
          <a:xfrm>
            <a:off x="8086272"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5" name="Oval 84"/>
          <p:cNvSpPr/>
          <p:nvPr/>
        </p:nvSpPr>
        <p:spPr>
          <a:xfrm>
            <a:off x="9509025"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6" name="Picture 8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3070" y="6033817"/>
            <a:ext cx="327154" cy="327154"/>
          </a:xfrm>
          <a:prstGeom prst="rect">
            <a:avLst/>
          </a:prstGeom>
        </p:spPr>
      </p:pic>
      <p:sp>
        <p:nvSpPr>
          <p:cNvPr id="87" name="Rounded Rectangle 86"/>
          <p:cNvSpPr/>
          <p:nvPr/>
        </p:nvSpPr>
        <p:spPr>
          <a:xfrm>
            <a:off x="541272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Rounded Rectangle 87"/>
          <p:cNvSpPr/>
          <p:nvPr/>
        </p:nvSpPr>
        <p:spPr>
          <a:xfrm>
            <a:off x="549019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9" name="Oval 88"/>
          <p:cNvSpPr/>
          <p:nvPr/>
        </p:nvSpPr>
        <p:spPr>
          <a:xfrm>
            <a:off x="577248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Flowchart: Terminator 89"/>
          <p:cNvSpPr/>
          <p:nvPr/>
        </p:nvSpPr>
        <p:spPr>
          <a:xfrm>
            <a:off x="601727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Rounded Rectangle 95"/>
          <p:cNvSpPr/>
          <p:nvPr/>
        </p:nvSpPr>
        <p:spPr>
          <a:xfrm>
            <a:off x="551020" y="355957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Rounded Rectangle 96"/>
          <p:cNvSpPr/>
          <p:nvPr/>
        </p:nvSpPr>
        <p:spPr>
          <a:xfrm>
            <a:off x="628488"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8" name="Oval 97"/>
          <p:cNvSpPr/>
          <p:nvPr/>
        </p:nvSpPr>
        <p:spPr>
          <a:xfrm>
            <a:off x="910776" y="401829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Flowchart: Terminator 98"/>
          <p:cNvSpPr/>
          <p:nvPr/>
        </p:nvSpPr>
        <p:spPr>
          <a:xfrm>
            <a:off x="1155568"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0" name="Flowchart: Terminator 99"/>
          <p:cNvSpPr/>
          <p:nvPr/>
        </p:nvSpPr>
        <p:spPr>
          <a:xfrm>
            <a:off x="738154"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 name="Oval 101"/>
          <p:cNvSpPr/>
          <p:nvPr/>
        </p:nvSpPr>
        <p:spPr>
          <a:xfrm>
            <a:off x="2160907"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8" name="Picture 117"/>
          <p:cNvPicPr>
            <a:picLocks noChangeAspect="1"/>
          </p:cNvPicPr>
          <p:nvPr/>
        </p:nvPicPr>
        <p:blipFill>
          <a:blip r:embed="rId4"/>
          <a:stretch>
            <a:fillRect/>
          </a:stretch>
        </p:blipFill>
        <p:spPr>
          <a:xfrm>
            <a:off x="1431307" y="3608206"/>
            <a:ext cx="273817" cy="271828"/>
          </a:xfrm>
          <a:prstGeom prst="rect">
            <a:avLst/>
          </a:prstGeom>
        </p:spPr>
      </p:pic>
      <p:pic>
        <p:nvPicPr>
          <p:cNvPr id="119" name="Picture 118"/>
          <p:cNvPicPr>
            <a:picLocks noChangeAspect="1"/>
          </p:cNvPicPr>
          <p:nvPr/>
        </p:nvPicPr>
        <p:blipFill>
          <a:blip r:embed="rId4"/>
          <a:stretch>
            <a:fillRect/>
          </a:stretch>
        </p:blipFill>
        <p:spPr>
          <a:xfrm>
            <a:off x="1724189" y="3608206"/>
            <a:ext cx="273817" cy="271828"/>
          </a:xfrm>
          <a:prstGeom prst="rect">
            <a:avLst/>
          </a:prstGeom>
        </p:spPr>
      </p:pic>
      <p:pic>
        <p:nvPicPr>
          <p:cNvPr id="121" name="Picture 120"/>
          <p:cNvPicPr>
            <a:picLocks noChangeAspect="1"/>
          </p:cNvPicPr>
          <p:nvPr/>
        </p:nvPicPr>
        <p:blipFill>
          <a:blip r:embed="rId5"/>
          <a:stretch>
            <a:fillRect/>
          </a:stretch>
        </p:blipFill>
        <p:spPr>
          <a:xfrm>
            <a:off x="6415091" y="3585377"/>
            <a:ext cx="305053" cy="304387"/>
          </a:xfrm>
          <a:prstGeom prst="rect">
            <a:avLst/>
          </a:prstGeom>
        </p:spPr>
      </p:pic>
      <p:pic>
        <p:nvPicPr>
          <p:cNvPr id="123" name="Picture 122"/>
          <p:cNvPicPr>
            <a:picLocks noChangeAspect="1"/>
          </p:cNvPicPr>
          <p:nvPr/>
        </p:nvPicPr>
        <p:blipFill>
          <a:blip r:embed="rId5"/>
          <a:stretch>
            <a:fillRect/>
          </a:stretch>
        </p:blipFill>
        <p:spPr>
          <a:xfrm>
            <a:off x="8744697" y="3585377"/>
            <a:ext cx="305053" cy="304387"/>
          </a:xfrm>
          <a:prstGeom prst="rect">
            <a:avLst/>
          </a:prstGeom>
        </p:spPr>
      </p:pic>
      <p:pic>
        <p:nvPicPr>
          <p:cNvPr id="124" name="Picture 123"/>
          <p:cNvPicPr>
            <a:picLocks noChangeAspect="1"/>
          </p:cNvPicPr>
          <p:nvPr/>
        </p:nvPicPr>
        <p:blipFill>
          <a:blip r:embed="rId5"/>
          <a:stretch>
            <a:fillRect/>
          </a:stretch>
        </p:blipFill>
        <p:spPr>
          <a:xfrm>
            <a:off x="9045964" y="3585377"/>
            <a:ext cx="305053" cy="304387"/>
          </a:xfrm>
          <a:prstGeom prst="rect">
            <a:avLst/>
          </a:prstGeom>
        </p:spPr>
      </p:pic>
      <p:pic>
        <p:nvPicPr>
          <p:cNvPr id="41"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187062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185703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43" name="Oval 42"/>
          <p:cNvSpPr/>
          <p:nvPr/>
        </p:nvSpPr>
        <p:spPr>
          <a:xfrm>
            <a:off x="3783490" y="189917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Oval 43"/>
          <p:cNvSpPr/>
          <p:nvPr/>
        </p:nvSpPr>
        <p:spPr>
          <a:xfrm>
            <a:off x="3842740"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2"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847445"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43"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609639"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44" name="Oval 143"/>
          <p:cNvSpPr/>
          <p:nvPr/>
        </p:nvSpPr>
        <p:spPr>
          <a:xfrm>
            <a:off x="1389899" y="523011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5" name="Oval 144"/>
          <p:cNvSpPr/>
          <p:nvPr/>
        </p:nvSpPr>
        <p:spPr>
          <a:xfrm>
            <a:off x="1449149"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2" name="Picture 15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078508" y="2698940"/>
            <a:ext cx="395764" cy="351672"/>
          </a:xfrm>
          <a:prstGeom prst="rect">
            <a:avLst/>
          </a:prstGeom>
        </p:spPr>
      </p:pic>
      <p:pic>
        <p:nvPicPr>
          <p:cNvPr id="154" name="Picture 153"/>
          <p:cNvPicPr>
            <a:picLocks noChangeAspect="1"/>
          </p:cNvPicPr>
          <p:nvPr/>
        </p:nvPicPr>
        <p:blipFill>
          <a:blip r:embed="rId9"/>
          <a:stretch>
            <a:fillRect/>
          </a:stretch>
        </p:blipFill>
        <p:spPr>
          <a:xfrm>
            <a:off x="861027" y="6064686"/>
            <a:ext cx="365792" cy="286537"/>
          </a:xfrm>
          <a:prstGeom prst="rect">
            <a:avLst/>
          </a:prstGeom>
        </p:spPr>
      </p:pic>
      <p:sp>
        <p:nvSpPr>
          <p:cNvPr id="155" name="TextBox 154"/>
          <p:cNvSpPr txBox="1"/>
          <p:nvPr/>
        </p:nvSpPr>
        <p:spPr>
          <a:xfrm>
            <a:off x="1045958"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pic>
        <p:nvPicPr>
          <p:cNvPr id="164" name="Picture 163"/>
          <p:cNvPicPr>
            <a:picLocks noChangeAspect="1"/>
          </p:cNvPicPr>
          <p:nvPr/>
        </p:nvPicPr>
        <p:blipFill rotWithShape="1">
          <a:blip r:embed="rId10"/>
          <a:srcRect l="10818" t="1291"/>
          <a:stretch/>
        </p:blipFill>
        <p:spPr>
          <a:xfrm>
            <a:off x="1601394" y="6045816"/>
            <a:ext cx="325121" cy="324278"/>
          </a:xfrm>
          <a:prstGeom prst="ellipse">
            <a:avLst/>
          </a:prstGeom>
        </p:spPr>
      </p:pic>
      <p:sp>
        <p:nvSpPr>
          <p:cNvPr id="165" name="TextBox 164"/>
          <p:cNvSpPr txBox="1"/>
          <p:nvPr/>
        </p:nvSpPr>
        <p:spPr>
          <a:xfrm>
            <a:off x="3286569" y="263964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pic>
        <p:nvPicPr>
          <p:cNvPr id="166" name="Picture 165"/>
          <p:cNvPicPr>
            <a:picLocks noChangeAspect="1"/>
          </p:cNvPicPr>
          <p:nvPr/>
        </p:nvPicPr>
        <p:blipFill rotWithShape="1">
          <a:blip r:embed="rId10"/>
          <a:srcRect l="10818" t="1291"/>
          <a:stretch/>
        </p:blipFill>
        <p:spPr>
          <a:xfrm>
            <a:off x="3885172" y="2714879"/>
            <a:ext cx="325121" cy="324278"/>
          </a:xfrm>
          <a:prstGeom prst="ellipse">
            <a:avLst/>
          </a:prstGeom>
        </p:spPr>
      </p:pic>
      <p:sp>
        <p:nvSpPr>
          <p:cNvPr id="175" name="Flowchart: Terminator 174"/>
          <p:cNvSpPr/>
          <p:nvPr/>
        </p:nvSpPr>
        <p:spPr>
          <a:xfrm>
            <a:off x="3847312" y="23323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6" name="Flowchart: Terminator 175"/>
          <p:cNvSpPr/>
          <p:nvPr/>
        </p:nvSpPr>
        <p:spPr>
          <a:xfrm>
            <a:off x="3261163" y="23323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7" name="Rectangle 176"/>
          <p:cNvSpPr/>
          <p:nvPr/>
        </p:nvSpPr>
        <p:spPr>
          <a:xfrm>
            <a:off x="3639339" y="246027"/>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8" name="Picture 177"/>
          <p:cNvPicPr>
            <a:picLocks noChangeAspect="1"/>
          </p:cNvPicPr>
          <p:nvPr/>
        </p:nvPicPr>
        <p:blipFill>
          <a:blip r:embed="rId4"/>
          <a:stretch>
            <a:fillRect/>
          </a:stretch>
        </p:blipFill>
        <p:spPr>
          <a:xfrm>
            <a:off x="3516668" y="279379"/>
            <a:ext cx="273817" cy="271828"/>
          </a:xfrm>
          <a:prstGeom prst="rect">
            <a:avLst/>
          </a:prstGeom>
        </p:spPr>
      </p:pic>
      <p:pic>
        <p:nvPicPr>
          <p:cNvPr id="179" name="Picture 178"/>
          <p:cNvPicPr>
            <a:picLocks noChangeAspect="1"/>
          </p:cNvPicPr>
          <p:nvPr/>
        </p:nvPicPr>
        <p:blipFill>
          <a:blip r:embed="rId4"/>
          <a:stretch>
            <a:fillRect/>
          </a:stretch>
        </p:blipFill>
        <p:spPr>
          <a:xfrm>
            <a:off x="3813895" y="279379"/>
            <a:ext cx="273817" cy="271828"/>
          </a:xfrm>
          <a:prstGeom prst="rect">
            <a:avLst/>
          </a:prstGeom>
        </p:spPr>
      </p:pic>
      <p:pic>
        <p:nvPicPr>
          <p:cNvPr id="180" name="Picture 179"/>
          <p:cNvPicPr>
            <a:picLocks noChangeAspect="1"/>
          </p:cNvPicPr>
          <p:nvPr/>
        </p:nvPicPr>
        <p:blipFill>
          <a:blip r:embed="rId4"/>
          <a:stretch>
            <a:fillRect/>
          </a:stretch>
        </p:blipFill>
        <p:spPr>
          <a:xfrm>
            <a:off x="4106777" y="279379"/>
            <a:ext cx="273817" cy="271828"/>
          </a:xfrm>
          <a:prstGeom prst="rect">
            <a:avLst/>
          </a:prstGeom>
        </p:spPr>
      </p:pic>
      <p:pic>
        <p:nvPicPr>
          <p:cNvPr id="181" name="Picture 180"/>
          <p:cNvPicPr>
            <a:picLocks noChangeAspect="1"/>
          </p:cNvPicPr>
          <p:nvPr/>
        </p:nvPicPr>
        <p:blipFill>
          <a:blip r:embed="rId4"/>
          <a:stretch>
            <a:fillRect/>
          </a:stretch>
        </p:blipFill>
        <p:spPr>
          <a:xfrm>
            <a:off x="4403467" y="279379"/>
            <a:ext cx="273817" cy="271828"/>
          </a:xfrm>
          <a:prstGeom prst="rect">
            <a:avLst/>
          </a:prstGeom>
        </p:spPr>
      </p:pic>
      <p:sp>
        <p:nvSpPr>
          <p:cNvPr id="196" name="Flowchart: Terminator 195"/>
          <p:cNvSpPr/>
          <p:nvPr/>
        </p:nvSpPr>
        <p:spPr>
          <a:xfrm>
            <a:off x="8793335" y="23419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7" name="Flowchart: Terminator 196"/>
          <p:cNvSpPr/>
          <p:nvPr/>
        </p:nvSpPr>
        <p:spPr>
          <a:xfrm>
            <a:off x="8207186" y="23419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8" name="Rectangle 197"/>
          <p:cNvSpPr/>
          <p:nvPr/>
        </p:nvSpPr>
        <p:spPr>
          <a:xfrm>
            <a:off x="8585362" y="246987"/>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9" name="Picture 198"/>
          <p:cNvPicPr>
            <a:picLocks noChangeAspect="1"/>
          </p:cNvPicPr>
          <p:nvPr/>
        </p:nvPicPr>
        <p:blipFill>
          <a:blip r:embed="rId5"/>
          <a:stretch>
            <a:fillRect/>
          </a:stretch>
        </p:blipFill>
        <p:spPr>
          <a:xfrm>
            <a:off x="8448224" y="260529"/>
            <a:ext cx="305053" cy="304387"/>
          </a:xfrm>
          <a:prstGeom prst="rect">
            <a:avLst/>
          </a:prstGeom>
        </p:spPr>
      </p:pic>
      <p:pic>
        <p:nvPicPr>
          <p:cNvPr id="200" name="Picture 199"/>
          <p:cNvPicPr>
            <a:picLocks noChangeAspect="1"/>
          </p:cNvPicPr>
          <p:nvPr/>
        </p:nvPicPr>
        <p:blipFill>
          <a:blip r:embed="rId5"/>
          <a:stretch>
            <a:fillRect/>
          </a:stretch>
        </p:blipFill>
        <p:spPr>
          <a:xfrm>
            <a:off x="8749491" y="260529"/>
            <a:ext cx="305053" cy="304387"/>
          </a:xfrm>
          <a:prstGeom prst="rect">
            <a:avLst/>
          </a:prstGeom>
        </p:spPr>
      </p:pic>
      <p:pic>
        <p:nvPicPr>
          <p:cNvPr id="201" name="Picture 200"/>
          <p:cNvPicPr>
            <a:picLocks noChangeAspect="1"/>
          </p:cNvPicPr>
          <p:nvPr/>
        </p:nvPicPr>
        <p:blipFill>
          <a:blip r:embed="rId5"/>
          <a:stretch>
            <a:fillRect/>
          </a:stretch>
        </p:blipFill>
        <p:spPr>
          <a:xfrm>
            <a:off x="9054544" y="260529"/>
            <a:ext cx="305053" cy="304387"/>
          </a:xfrm>
          <a:prstGeom prst="rect">
            <a:avLst/>
          </a:prstGeom>
        </p:spPr>
      </p:pic>
      <p:pic>
        <p:nvPicPr>
          <p:cNvPr id="202" name="Picture 201"/>
          <p:cNvPicPr>
            <a:picLocks noChangeAspect="1"/>
          </p:cNvPicPr>
          <p:nvPr/>
        </p:nvPicPr>
        <p:blipFill>
          <a:blip r:embed="rId5"/>
          <a:stretch>
            <a:fillRect/>
          </a:stretch>
        </p:blipFill>
        <p:spPr>
          <a:xfrm>
            <a:off x="9358811" y="260529"/>
            <a:ext cx="305053" cy="304387"/>
          </a:xfrm>
          <a:prstGeom prst="rect">
            <a:avLst/>
          </a:prstGeom>
        </p:spPr>
      </p:pic>
      <p:pic>
        <p:nvPicPr>
          <p:cNvPr id="8" name="Picture 8" descr="Illustration Wings Tattoo Style Isolated On Stock Vector (Royalty Free)  1533319595 | Shutterstock"/>
          <p:cNvPicPr>
            <a:picLocks noChangeAspect="1" noChangeArrowheads="1"/>
          </p:cNvPicPr>
          <p:nvPr/>
        </p:nvPicPr>
        <p:blipFill rotWithShape="1">
          <a:blip r:embed="rId11" cstate="print">
            <a:extLst>
              <a:ext uri="{BEBA8EAE-BF5A-486C-A8C5-ECC9F3942E4B}">
                <a14:imgProps xmlns:a14="http://schemas.microsoft.com/office/drawing/2010/main">
                  <a14:imgLayer r:embed="rId12">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Illustration Wings Tattoo Style Isolated On Stock Vector (Royalty Free)  1533319595 | Shutterstock"/>
          <p:cNvPicPr>
            <a:picLocks noChangeAspect="1" noChangeArrowheads="1"/>
          </p:cNvPicPr>
          <p:nvPr/>
        </p:nvPicPr>
        <p:blipFill rotWithShape="1">
          <a:blip r:embed="rId13" cstate="print">
            <a:extLst>
              <a:ext uri="{BEBA8EAE-BF5A-486C-A8C5-ECC9F3942E4B}">
                <a14:imgProps xmlns:a14="http://schemas.microsoft.com/office/drawing/2010/main">
                  <a14:imgLayer r:embed="rId1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0" name="Oval 9"/>
          <p:cNvSpPr/>
          <p:nvPr/>
        </p:nvSpPr>
        <p:spPr>
          <a:xfrm>
            <a:off x="873801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Oval 10"/>
          <p:cNvSpPr/>
          <p:nvPr/>
        </p:nvSpPr>
        <p:spPr>
          <a:xfrm>
            <a:off x="879726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 name="Picture 27"/>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rot="19800000">
            <a:off x="5651556" y="1841564"/>
            <a:ext cx="846234" cy="687524"/>
          </a:xfrm>
          <a:prstGeom prst="rect">
            <a:avLst/>
          </a:prstGeom>
        </p:spPr>
      </p:pic>
      <p:pic>
        <p:nvPicPr>
          <p:cNvPr id="29" name="Picture 28"/>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1800000" flipH="1">
            <a:off x="6630751" y="1845047"/>
            <a:ext cx="845157" cy="686649"/>
          </a:xfrm>
          <a:prstGeom prst="rect">
            <a:avLst/>
          </a:prstGeom>
        </p:spPr>
      </p:pic>
      <p:sp>
        <p:nvSpPr>
          <p:cNvPr id="30" name="Oval 29"/>
          <p:cNvSpPr/>
          <p:nvPr/>
        </p:nvSpPr>
        <p:spPr>
          <a:xfrm>
            <a:off x="625160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 name="Oval 30"/>
          <p:cNvSpPr/>
          <p:nvPr/>
        </p:nvSpPr>
        <p:spPr>
          <a:xfrm>
            <a:off x="631085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8" name="Picture 8" descr="Illustration Wings Tattoo Style Isolated On Stock Vector (Royalty Free)  1533319595 | Shutterstock"/>
          <p:cNvPicPr>
            <a:picLocks noChangeAspect="1" noChangeArrowheads="1"/>
          </p:cNvPicPr>
          <p:nvPr/>
        </p:nvPicPr>
        <p:blipFill rotWithShape="1">
          <a:blip r:embed="rId11" cstate="print">
            <a:extLst>
              <a:ext uri="{BEBA8EAE-BF5A-486C-A8C5-ECC9F3942E4B}">
                <a14:imgProps xmlns:a14="http://schemas.microsoft.com/office/drawing/2010/main">
                  <a14:imgLayer r:embed="rId12">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513655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29" name="Picture 128" descr="Illustration Wings Tattoo Style Isolated On Stock Vector (Royalty Free)  1533319595 | Shutterstock"/>
          <p:cNvPicPr>
            <a:picLocks noChangeAspect="1" noChangeArrowheads="1"/>
          </p:cNvPicPr>
          <p:nvPr/>
        </p:nvPicPr>
        <p:blipFill rotWithShape="1">
          <a:blip r:embed="rId13" cstate="print">
            <a:extLst>
              <a:ext uri="{BEBA8EAE-BF5A-486C-A8C5-ECC9F3942E4B}">
                <a14:imgProps xmlns:a14="http://schemas.microsoft.com/office/drawing/2010/main">
                  <a14:imgLayer r:embed="rId1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513655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30" name="Oval 129"/>
          <p:cNvSpPr/>
          <p:nvPr/>
        </p:nvSpPr>
        <p:spPr>
          <a:xfrm>
            <a:off x="873801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Oval 130"/>
          <p:cNvSpPr/>
          <p:nvPr/>
        </p:nvSpPr>
        <p:spPr>
          <a:xfrm>
            <a:off x="879726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8" name="Picture 137"/>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rot="19800000">
            <a:off x="5651556" y="5172501"/>
            <a:ext cx="846234" cy="687524"/>
          </a:xfrm>
          <a:prstGeom prst="rect">
            <a:avLst/>
          </a:prstGeom>
        </p:spPr>
      </p:pic>
      <p:pic>
        <p:nvPicPr>
          <p:cNvPr id="139" name="Picture 138"/>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1800000" flipH="1">
            <a:off x="6630751" y="5175984"/>
            <a:ext cx="845157" cy="686649"/>
          </a:xfrm>
          <a:prstGeom prst="rect">
            <a:avLst/>
          </a:prstGeom>
        </p:spPr>
      </p:pic>
      <p:sp>
        <p:nvSpPr>
          <p:cNvPr id="140" name="Oval 139"/>
          <p:cNvSpPr/>
          <p:nvPr/>
        </p:nvSpPr>
        <p:spPr>
          <a:xfrm>
            <a:off x="625160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1" name="Oval 140"/>
          <p:cNvSpPr/>
          <p:nvPr/>
        </p:nvSpPr>
        <p:spPr>
          <a:xfrm>
            <a:off x="631085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9" name="Picture 8" descr="Illustration Wings Tattoo Style Isolated On Stock Vector (Royalty Free)  1533319595 | Shutterstock"/>
          <p:cNvPicPr>
            <a:picLocks noChangeAspect="1" noChangeArrowheads="1"/>
          </p:cNvPicPr>
          <p:nvPr/>
        </p:nvPicPr>
        <p:blipFill rotWithShape="1">
          <a:blip r:embed="rId11" cstate="print">
            <a:extLst>
              <a:ext uri="{BEBA8EAE-BF5A-486C-A8C5-ECC9F3942E4B}">
                <a14:imgProps xmlns:a14="http://schemas.microsoft.com/office/drawing/2010/main">
                  <a14:imgLayer r:embed="rId12">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821056"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10" name="Picture 209" descr="Illustration Wings Tattoo Style Isolated On Stock Vector (Royalty Free)  1533319595 | Shutterstock"/>
          <p:cNvPicPr>
            <a:picLocks noChangeAspect="1" noChangeArrowheads="1"/>
          </p:cNvPicPr>
          <p:nvPr/>
        </p:nvPicPr>
        <p:blipFill rotWithShape="1">
          <a:blip r:embed="rId13" cstate="print">
            <a:extLst>
              <a:ext uri="{BEBA8EAE-BF5A-486C-A8C5-ECC9F3942E4B}">
                <a14:imgProps xmlns:a14="http://schemas.microsoft.com/office/drawing/2010/main">
                  <a14:imgLayer r:embed="rId1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553024"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55" name="Oval 54"/>
          <p:cNvSpPr/>
          <p:nvPr/>
        </p:nvSpPr>
        <p:spPr>
          <a:xfrm>
            <a:off x="1269262"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 name="Oval 55"/>
          <p:cNvSpPr/>
          <p:nvPr/>
        </p:nvSpPr>
        <p:spPr>
          <a:xfrm>
            <a:off x="1328512"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7" name="Rounded Rectangle 216"/>
          <p:cNvSpPr/>
          <p:nvPr/>
        </p:nvSpPr>
        <p:spPr>
          <a:xfrm>
            <a:off x="-2021467" y="356464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8" name="Rounded Rectangle 217"/>
          <p:cNvSpPr/>
          <p:nvPr/>
        </p:nvSpPr>
        <p:spPr>
          <a:xfrm>
            <a:off x="-1943999" y="363055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9" name="Oval 218"/>
          <p:cNvSpPr/>
          <p:nvPr/>
        </p:nvSpPr>
        <p:spPr>
          <a:xfrm>
            <a:off x="-1661711" y="402337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1" name="Flowchart: Terminator 220"/>
          <p:cNvSpPr/>
          <p:nvPr/>
        </p:nvSpPr>
        <p:spPr>
          <a:xfrm>
            <a:off x="-1834333" y="59711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2" name="TextBox 221"/>
          <p:cNvSpPr txBox="1"/>
          <p:nvPr/>
        </p:nvSpPr>
        <p:spPr>
          <a:xfrm>
            <a:off x="-1715929"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223" name="Oval 222"/>
          <p:cNvSpPr/>
          <p:nvPr/>
        </p:nvSpPr>
        <p:spPr>
          <a:xfrm>
            <a:off x="-411580" y="59671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4" name="Picture 22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7535" y="6038889"/>
            <a:ext cx="327154" cy="327154"/>
          </a:xfrm>
          <a:prstGeom prst="rect">
            <a:avLst/>
          </a:prstGeom>
        </p:spPr>
      </p:pic>
      <p:pic>
        <p:nvPicPr>
          <p:cNvPr id="225" name="Picture 224"/>
          <p:cNvPicPr>
            <a:picLocks noChangeAspect="1"/>
          </p:cNvPicPr>
          <p:nvPr/>
        </p:nvPicPr>
        <p:blipFill rotWithShape="1">
          <a:blip r:embed="rId10"/>
          <a:srcRect l="10818" t="1291"/>
          <a:stretch/>
        </p:blipFill>
        <p:spPr>
          <a:xfrm>
            <a:off x="-1117326" y="6045816"/>
            <a:ext cx="325121" cy="324278"/>
          </a:xfrm>
          <a:prstGeom prst="ellipse">
            <a:avLst/>
          </a:prstGeom>
        </p:spPr>
      </p:pic>
      <p:sp>
        <p:nvSpPr>
          <p:cNvPr id="228" name="Oval 227"/>
          <p:cNvSpPr/>
          <p:nvPr/>
        </p:nvSpPr>
        <p:spPr>
          <a:xfrm>
            <a:off x="-1182588" y="5235182"/>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9" name="Oval 228"/>
          <p:cNvSpPr/>
          <p:nvPr/>
        </p:nvSpPr>
        <p:spPr>
          <a:xfrm>
            <a:off x="-1123338" y="529777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0" name="Picture 229"/>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rot="1019687">
            <a:off x="-586108" y="5304188"/>
            <a:ext cx="623002" cy="463334"/>
          </a:xfrm>
          <a:prstGeom prst="rect">
            <a:avLst/>
          </a:prstGeom>
        </p:spPr>
      </p:pic>
      <p:pic>
        <p:nvPicPr>
          <p:cNvPr id="231" name="Picture 230"/>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1019687" flipV="1">
            <a:off x="-629685" y="5641002"/>
            <a:ext cx="331524" cy="246558"/>
          </a:xfrm>
          <a:prstGeom prst="rect">
            <a:avLst/>
          </a:prstGeom>
        </p:spPr>
      </p:pic>
      <p:pic>
        <p:nvPicPr>
          <p:cNvPr id="232" name="Picture 231"/>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rot="20700000" flipH="1">
            <a:off x="-1774267" y="5311349"/>
            <a:ext cx="621551" cy="462255"/>
          </a:xfrm>
          <a:prstGeom prst="rect">
            <a:avLst/>
          </a:prstGeom>
        </p:spPr>
      </p:pic>
      <p:pic>
        <p:nvPicPr>
          <p:cNvPr id="233" name="Picture 232"/>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21242790" flipH="1" flipV="1">
            <a:off x="-1427033" y="5653032"/>
            <a:ext cx="331181" cy="246303"/>
          </a:xfrm>
          <a:prstGeom prst="rect">
            <a:avLst/>
          </a:prstGeom>
        </p:spPr>
      </p:pic>
      <p:sp>
        <p:nvSpPr>
          <p:cNvPr id="278" name="Rounded Rectangle 277"/>
          <p:cNvSpPr/>
          <p:nvPr/>
        </p:nvSpPr>
        <p:spPr>
          <a:xfrm>
            <a:off x="10370573"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9" name="Rounded Rectangle 278"/>
          <p:cNvSpPr/>
          <p:nvPr/>
        </p:nvSpPr>
        <p:spPr>
          <a:xfrm>
            <a:off x="10448041"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0" name="Oval 279"/>
          <p:cNvSpPr/>
          <p:nvPr/>
        </p:nvSpPr>
        <p:spPr>
          <a:xfrm>
            <a:off x="10730329"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1" name="Flowchart: Terminator 280"/>
          <p:cNvSpPr/>
          <p:nvPr/>
        </p:nvSpPr>
        <p:spPr>
          <a:xfrm>
            <a:off x="10975121"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2" name="Flowchart: Terminator 281"/>
          <p:cNvSpPr/>
          <p:nvPr/>
        </p:nvSpPr>
        <p:spPr>
          <a:xfrm>
            <a:off x="10557707"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5" name="Oval 284"/>
          <p:cNvSpPr/>
          <p:nvPr/>
        </p:nvSpPr>
        <p:spPr>
          <a:xfrm>
            <a:off x="11980460"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6" name="Picture 28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054505" y="6033817"/>
            <a:ext cx="327154" cy="327154"/>
          </a:xfrm>
          <a:prstGeom prst="rect">
            <a:avLst/>
          </a:prstGeom>
        </p:spPr>
      </p:pic>
      <p:pic>
        <p:nvPicPr>
          <p:cNvPr id="287" name="Picture 286"/>
          <p:cNvPicPr>
            <a:picLocks noChangeAspect="1"/>
          </p:cNvPicPr>
          <p:nvPr/>
        </p:nvPicPr>
        <p:blipFill>
          <a:blip r:embed="rId5"/>
          <a:stretch>
            <a:fillRect/>
          </a:stretch>
        </p:blipFill>
        <p:spPr>
          <a:xfrm>
            <a:off x="11216132" y="3585377"/>
            <a:ext cx="305053" cy="304387"/>
          </a:xfrm>
          <a:prstGeom prst="rect">
            <a:avLst/>
          </a:prstGeom>
        </p:spPr>
      </p:pic>
      <p:pic>
        <p:nvPicPr>
          <p:cNvPr id="288" name="Picture 287"/>
          <p:cNvPicPr>
            <a:picLocks noChangeAspect="1"/>
          </p:cNvPicPr>
          <p:nvPr/>
        </p:nvPicPr>
        <p:blipFill>
          <a:blip r:embed="rId5"/>
          <a:stretch>
            <a:fillRect/>
          </a:stretch>
        </p:blipFill>
        <p:spPr>
          <a:xfrm>
            <a:off x="11517399" y="3585377"/>
            <a:ext cx="305053" cy="304387"/>
          </a:xfrm>
          <a:prstGeom prst="rect">
            <a:avLst/>
          </a:prstGeom>
        </p:spPr>
      </p:pic>
      <p:sp>
        <p:nvSpPr>
          <p:cNvPr id="291" name="Oval 290"/>
          <p:cNvSpPr/>
          <p:nvPr/>
        </p:nvSpPr>
        <p:spPr>
          <a:xfrm>
            <a:off x="11209452"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2" name="Oval 291"/>
          <p:cNvSpPr/>
          <p:nvPr/>
        </p:nvSpPr>
        <p:spPr>
          <a:xfrm>
            <a:off x="11268702"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5"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1667211"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296"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0429405"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301" name="Rounded Rectangle 300"/>
          <p:cNvSpPr/>
          <p:nvPr/>
        </p:nvSpPr>
        <p:spPr>
          <a:xfrm>
            <a:off x="10389170" y="23026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2" name="Rounded Rectangle 301"/>
          <p:cNvSpPr/>
          <p:nvPr/>
        </p:nvSpPr>
        <p:spPr>
          <a:xfrm>
            <a:off x="10466638" y="29616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3" name="Oval 302"/>
          <p:cNvSpPr/>
          <p:nvPr/>
        </p:nvSpPr>
        <p:spPr>
          <a:xfrm>
            <a:off x="10748926" y="68898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4" name="Flowchart: Terminator 303"/>
          <p:cNvSpPr/>
          <p:nvPr/>
        </p:nvSpPr>
        <p:spPr>
          <a:xfrm>
            <a:off x="10993718" y="23020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5" name="Flowchart: Terminator 304"/>
          <p:cNvSpPr/>
          <p:nvPr/>
        </p:nvSpPr>
        <p:spPr>
          <a:xfrm>
            <a:off x="10576304" y="263679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7" name="Oval 306"/>
          <p:cNvSpPr/>
          <p:nvPr/>
        </p:nvSpPr>
        <p:spPr>
          <a:xfrm>
            <a:off x="11999057" y="263280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0" name="Picture 309"/>
          <p:cNvPicPr>
            <a:picLocks noChangeAspect="1"/>
          </p:cNvPicPr>
          <p:nvPr/>
        </p:nvPicPr>
        <p:blipFill>
          <a:blip r:embed="rId4"/>
          <a:stretch>
            <a:fillRect/>
          </a:stretch>
        </p:blipFill>
        <p:spPr>
          <a:xfrm>
            <a:off x="11276627" y="273821"/>
            <a:ext cx="273817" cy="271828"/>
          </a:xfrm>
          <a:prstGeom prst="rect">
            <a:avLst/>
          </a:prstGeom>
        </p:spPr>
      </p:pic>
      <p:pic>
        <p:nvPicPr>
          <p:cNvPr id="311" name="Picture 310"/>
          <p:cNvPicPr>
            <a:picLocks noChangeAspect="1"/>
          </p:cNvPicPr>
          <p:nvPr/>
        </p:nvPicPr>
        <p:blipFill>
          <a:blip r:embed="rId4"/>
          <a:stretch>
            <a:fillRect/>
          </a:stretch>
        </p:blipFill>
        <p:spPr>
          <a:xfrm>
            <a:off x="11569509" y="273821"/>
            <a:ext cx="273817" cy="271828"/>
          </a:xfrm>
          <a:prstGeom prst="rect">
            <a:avLst/>
          </a:prstGeom>
        </p:spPr>
      </p:pic>
      <p:pic>
        <p:nvPicPr>
          <p:cNvPr id="314" name="Picture 313"/>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rot="19800000">
            <a:off x="10633497" y="1841564"/>
            <a:ext cx="846234" cy="687524"/>
          </a:xfrm>
          <a:prstGeom prst="rect">
            <a:avLst/>
          </a:prstGeom>
        </p:spPr>
      </p:pic>
      <p:pic>
        <p:nvPicPr>
          <p:cNvPr id="315" name="Picture 314"/>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1800000" flipH="1">
            <a:off x="11612692" y="1845047"/>
            <a:ext cx="845157" cy="686649"/>
          </a:xfrm>
          <a:prstGeom prst="rect">
            <a:avLst/>
          </a:prstGeom>
        </p:spPr>
      </p:pic>
      <p:sp>
        <p:nvSpPr>
          <p:cNvPr id="316" name="Oval 315"/>
          <p:cNvSpPr/>
          <p:nvPr/>
        </p:nvSpPr>
        <p:spPr>
          <a:xfrm>
            <a:off x="11228049" y="1900797"/>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7" name="Oval 316"/>
          <p:cNvSpPr/>
          <p:nvPr/>
        </p:nvSpPr>
        <p:spPr>
          <a:xfrm>
            <a:off x="11287299" y="196338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44" name="Picture 343"/>
          <p:cNvPicPr>
            <a:picLocks noChangeAspect="1"/>
          </p:cNvPicPr>
          <p:nvPr/>
        </p:nvPicPr>
        <p:blipFill rotWithShape="1">
          <a:blip r:embed="rId19" cstate="print">
            <a:extLst>
              <a:ext uri="{BEBA8EAE-BF5A-486C-A8C5-ECC9F3942E4B}">
                <a14:imgProps xmlns:a14="http://schemas.microsoft.com/office/drawing/2010/main">
                  <a14:imgLayer r:embed="rId20">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2519" b="19407"/>
          <a:stretch/>
        </p:blipFill>
        <p:spPr>
          <a:xfrm>
            <a:off x="10814993" y="762528"/>
            <a:ext cx="1438102" cy="1439385"/>
          </a:xfrm>
          <a:prstGeom prst="ellipse">
            <a:avLst/>
          </a:prstGeom>
        </p:spPr>
      </p:pic>
      <p:pic>
        <p:nvPicPr>
          <p:cNvPr id="345" name="Picture 344"/>
          <p:cNvPicPr>
            <a:picLocks noChangeAspect="1"/>
          </p:cNvPicPr>
          <p:nvPr/>
        </p:nvPicPr>
        <p:blipFill rotWithShape="1">
          <a:blip r:embed="rId21" cstate="print">
            <a:extLst>
              <a:ext uri="{BEBA8EAE-BF5A-486C-A8C5-ECC9F3942E4B}">
                <a14:imgProps xmlns:a14="http://schemas.microsoft.com/office/drawing/2010/main">
                  <a14:imgLayer r:embed="rId22">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2075" b="22814"/>
          <a:stretch/>
        </p:blipFill>
        <p:spPr>
          <a:xfrm>
            <a:off x="5839665" y="757976"/>
            <a:ext cx="1435975" cy="1438102"/>
          </a:xfrm>
          <a:prstGeom prst="ellipse">
            <a:avLst/>
          </a:prstGeom>
        </p:spPr>
      </p:pic>
      <p:pic>
        <p:nvPicPr>
          <p:cNvPr id="347" name="Picture 346"/>
          <p:cNvPicPr>
            <a:picLocks noChangeAspect="1"/>
          </p:cNvPicPr>
          <p:nvPr/>
        </p:nvPicPr>
        <p:blipFill rotWithShape="1">
          <a:blip r:embed="rId23" cstate="print">
            <a:extLst>
              <a:ext uri="{BEBA8EAE-BF5A-486C-A8C5-ECC9F3942E4B}">
                <a14:imgProps xmlns:a14="http://schemas.microsoft.com/office/drawing/2010/main">
                  <a14:imgLayer r:embed="rId24">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4168" b="17759"/>
          <a:stretch/>
        </p:blipFill>
        <p:spPr>
          <a:xfrm>
            <a:off x="5839030" y="4087851"/>
            <a:ext cx="1438102" cy="1439385"/>
          </a:xfrm>
          <a:prstGeom prst="ellipse">
            <a:avLst/>
          </a:prstGeom>
        </p:spPr>
      </p:pic>
      <p:pic>
        <p:nvPicPr>
          <p:cNvPr id="348" name="Picture 347"/>
          <p:cNvPicPr>
            <a:picLocks noChangeAspect="1"/>
          </p:cNvPicPr>
          <p:nvPr/>
        </p:nvPicPr>
        <p:blipFill rotWithShape="1">
          <a:blip r:embed="rId25" cstate="print">
            <a:extLst>
              <a:ext uri="{BEBA8EAE-BF5A-486C-A8C5-ECC9F3942E4B}">
                <a14:imgProps xmlns:a14="http://schemas.microsoft.com/office/drawing/2010/main">
                  <a14:imgLayer r:embed="rId26">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2963" b="20148"/>
          <a:stretch/>
        </p:blipFill>
        <p:spPr>
          <a:xfrm>
            <a:off x="10794260" y="4086499"/>
            <a:ext cx="1442555" cy="1445664"/>
          </a:xfrm>
          <a:prstGeom prst="ellipse">
            <a:avLst/>
          </a:prstGeom>
        </p:spPr>
      </p:pic>
      <p:pic>
        <p:nvPicPr>
          <p:cNvPr id="349" name="Picture 348"/>
          <p:cNvPicPr>
            <a:picLocks noChangeAspect="1"/>
          </p:cNvPicPr>
          <p:nvPr/>
        </p:nvPicPr>
        <p:blipFill rotWithShape="1">
          <a:blip r:embed="rId27" cstate="print">
            <a:extLst>
              <a:ext uri="{BEBA8EAE-BF5A-486C-A8C5-ECC9F3942E4B}">
                <a14:imgProps xmlns:a14="http://schemas.microsoft.com/office/drawing/2010/main">
                  <a14:imgLayer r:embed="rId28">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9778" b="22518"/>
          <a:stretch/>
        </p:blipFill>
        <p:spPr>
          <a:xfrm>
            <a:off x="-1597531" y="4092261"/>
            <a:ext cx="1440468" cy="1440231"/>
          </a:xfrm>
          <a:prstGeom prst="ellipse">
            <a:avLst/>
          </a:prstGeom>
        </p:spPr>
      </p:pic>
      <p:sp>
        <p:nvSpPr>
          <p:cNvPr id="350" name="Oval 349"/>
          <p:cNvSpPr/>
          <p:nvPr/>
        </p:nvSpPr>
        <p:spPr>
          <a:xfrm>
            <a:off x="618786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4</a:t>
            </a:r>
            <a:endParaRPr lang="fr-FR" sz="2800" b="1" dirty="0">
              <a:solidFill>
                <a:schemeClr val="tx1"/>
              </a:solidFill>
            </a:endParaRPr>
          </a:p>
        </p:txBody>
      </p:sp>
      <p:sp>
        <p:nvSpPr>
          <p:cNvPr id="351" name="Oval 350"/>
          <p:cNvSpPr/>
          <p:nvPr/>
        </p:nvSpPr>
        <p:spPr>
          <a:xfrm>
            <a:off x="867427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7</a:t>
            </a:r>
            <a:endParaRPr lang="fr-FR" sz="2800" b="1" dirty="0">
              <a:solidFill>
                <a:schemeClr val="tx1"/>
              </a:solidFill>
            </a:endParaRPr>
          </a:p>
        </p:txBody>
      </p:sp>
      <p:sp>
        <p:nvSpPr>
          <p:cNvPr id="352" name="Oval 351"/>
          <p:cNvSpPr/>
          <p:nvPr/>
        </p:nvSpPr>
        <p:spPr>
          <a:xfrm>
            <a:off x="3710337"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a:t>
            </a:r>
            <a:endParaRPr lang="fr-FR" sz="2400" b="1" dirty="0">
              <a:solidFill>
                <a:schemeClr val="tx1"/>
              </a:solidFill>
            </a:endParaRPr>
          </a:p>
        </p:txBody>
      </p:sp>
      <p:sp>
        <p:nvSpPr>
          <p:cNvPr id="353" name="Oval 352"/>
          <p:cNvSpPr/>
          <p:nvPr/>
        </p:nvSpPr>
        <p:spPr>
          <a:xfrm>
            <a:off x="1151548"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a:solidFill>
                  <a:schemeClr val="tx1"/>
                </a:solidFill>
              </a:rPr>
              <a:t>6</a:t>
            </a:r>
          </a:p>
        </p:txBody>
      </p:sp>
      <p:sp>
        <p:nvSpPr>
          <p:cNvPr id="354" name="Oval 353"/>
          <p:cNvSpPr/>
          <p:nvPr/>
        </p:nvSpPr>
        <p:spPr>
          <a:xfrm>
            <a:off x="6187864"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4</a:t>
            </a:r>
            <a:endParaRPr lang="fr-FR" sz="2800" b="1" dirty="0">
              <a:solidFill>
                <a:schemeClr val="tx1"/>
              </a:solidFill>
            </a:endParaRPr>
          </a:p>
        </p:txBody>
      </p:sp>
      <p:sp>
        <p:nvSpPr>
          <p:cNvPr id="355" name="Oval 354"/>
          <p:cNvSpPr/>
          <p:nvPr/>
        </p:nvSpPr>
        <p:spPr>
          <a:xfrm>
            <a:off x="8674274"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4</a:t>
            </a:r>
            <a:endParaRPr lang="fr-FR" sz="2800" b="1" dirty="0">
              <a:solidFill>
                <a:schemeClr val="tx1"/>
              </a:solidFill>
            </a:endParaRPr>
          </a:p>
        </p:txBody>
      </p:sp>
      <p:sp>
        <p:nvSpPr>
          <p:cNvPr id="356" name="Oval 355"/>
          <p:cNvSpPr/>
          <p:nvPr/>
        </p:nvSpPr>
        <p:spPr>
          <a:xfrm>
            <a:off x="3710337"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3</a:t>
            </a:r>
            <a:endParaRPr lang="fr-FR" sz="2800" b="1" dirty="0">
              <a:solidFill>
                <a:schemeClr val="tx1"/>
              </a:solidFill>
            </a:endParaRPr>
          </a:p>
        </p:txBody>
      </p:sp>
      <p:sp>
        <p:nvSpPr>
          <p:cNvPr id="357" name="Oval 356"/>
          <p:cNvSpPr/>
          <p:nvPr/>
        </p:nvSpPr>
        <p:spPr>
          <a:xfrm>
            <a:off x="1151548"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3</a:t>
            </a:r>
            <a:endParaRPr lang="fr-FR" sz="2800" b="1" dirty="0">
              <a:solidFill>
                <a:schemeClr val="tx1"/>
              </a:solidFill>
            </a:endParaRPr>
          </a:p>
        </p:txBody>
      </p:sp>
      <p:sp>
        <p:nvSpPr>
          <p:cNvPr id="358" name="Oval 357"/>
          <p:cNvSpPr/>
          <p:nvPr/>
        </p:nvSpPr>
        <p:spPr>
          <a:xfrm>
            <a:off x="-1227704" y="680527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6</a:t>
            </a:r>
            <a:endParaRPr lang="fr-FR" sz="2800" b="1" dirty="0">
              <a:solidFill>
                <a:schemeClr val="tx1"/>
              </a:solidFill>
            </a:endParaRPr>
          </a:p>
        </p:txBody>
      </p:sp>
      <p:sp>
        <p:nvSpPr>
          <p:cNvPr id="360" name="Oval 359"/>
          <p:cNvSpPr/>
          <p:nvPr/>
        </p:nvSpPr>
        <p:spPr>
          <a:xfrm>
            <a:off x="11209452"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5</a:t>
            </a:r>
            <a:endParaRPr lang="fr-FR" sz="2800" b="1" dirty="0">
              <a:solidFill>
                <a:schemeClr val="tx1"/>
              </a:solidFill>
            </a:endParaRPr>
          </a:p>
        </p:txBody>
      </p:sp>
      <p:pic>
        <p:nvPicPr>
          <p:cNvPr id="361" name="Picture 360"/>
          <p:cNvPicPr>
            <a:picLocks noChangeAspect="1"/>
          </p:cNvPicPr>
          <p:nvPr/>
        </p:nvPicPr>
        <p:blipFill>
          <a:blip r:embed="rId2"/>
          <a:stretch>
            <a:fillRect/>
          </a:stretch>
        </p:blipFill>
        <p:spPr>
          <a:xfrm>
            <a:off x="1291284" y="2671104"/>
            <a:ext cx="385211" cy="385211"/>
          </a:xfrm>
          <a:prstGeom prst="rect">
            <a:avLst/>
          </a:prstGeom>
        </p:spPr>
      </p:pic>
      <p:sp>
        <p:nvSpPr>
          <p:cNvPr id="277" name="Rounded Rectangle 276"/>
          <p:cNvSpPr/>
          <p:nvPr/>
        </p:nvSpPr>
        <p:spPr>
          <a:xfrm>
            <a:off x="2975314" y="3551105"/>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3" name="Rounded Rectangle 282"/>
          <p:cNvSpPr/>
          <p:nvPr/>
        </p:nvSpPr>
        <p:spPr>
          <a:xfrm>
            <a:off x="3052782" y="361701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4" name="Oval 283"/>
          <p:cNvSpPr/>
          <p:nvPr/>
        </p:nvSpPr>
        <p:spPr>
          <a:xfrm>
            <a:off x="3335070" y="4009831"/>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9" name="Flowchart: Terminator 288"/>
          <p:cNvSpPr/>
          <p:nvPr/>
        </p:nvSpPr>
        <p:spPr>
          <a:xfrm>
            <a:off x="3579862" y="355105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0" name="Flowchart: Terminator 289"/>
          <p:cNvSpPr/>
          <p:nvPr/>
        </p:nvSpPr>
        <p:spPr>
          <a:xfrm>
            <a:off x="3162448" y="595764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0" name="Oval 299"/>
          <p:cNvSpPr/>
          <p:nvPr/>
        </p:nvSpPr>
        <p:spPr>
          <a:xfrm>
            <a:off x="4585201" y="595365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9" name="Picture 3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59246" y="6025349"/>
            <a:ext cx="327154" cy="327154"/>
          </a:xfrm>
          <a:prstGeom prst="rect">
            <a:avLst/>
          </a:prstGeom>
        </p:spPr>
      </p:pic>
      <p:pic>
        <p:nvPicPr>
          <p:cNvPr id="362" name="Picture 361"/>
          <p:cNvPicPr>
            <a:picLocks noChangeAspect="1"/>
          </p:cNvPicPr>
          <p:nvPr/>
        </p:nvPicPr>
        <p:blipFill>
          <a:blip r:embed="rId5"/>
          <a:stretch>
            <a:fillRect/>
          </a:stretch>
        </p:blipFill>
        <p:spPr>
          <a:xfrm>
            <a:off x="3823227" y="3576909"/>
            <a:ext cx="305053" cy="304387"/>
          </a:xfrm>
          <a:prstGeom prst="rect">
            <a:avLst/>
          </a:prstGeom>
        </p:spPr>
      </p:pic>
      <p:pic>
        <p:nvPicPr>
          <p:cNvPr id="363" name="Picture 362"/>
          <p:cNvPicPr>
            <a:picLocks noChangeAspect="1"/>
          </p:cNvPicPr>
          <p:nvPr/>
        </p:nvPicPr>
        <p:blipFill>
          <a:blip r:embed="rId5"/>
          <a:stretch>
            <a:fillRect/>
          </a:stretch>
        </p:blipFill>
        <p:spPr>
          <a:xfrm>
            <a:off x="4128280" y="3576909"/>
            <a:ext cx="305053" cy="304387"/>
          </a:xfrm>
          <a:prstGeom prst="rect">
            <a:avLst/>
          </a:prstGeom>
        </p:spPr>
      </p:pic>
      <p:pic>
        <p:nvPicPr>
          <p:cNvPr id="367" name="Picture 366"/>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rot="19800000">
            <a:off x="3214142" y="5164033"/>
            <a:ext cx="846234" cy="687524"/>
          </a:xfrm>
          <a:prstGeom prst="rect">
            <a:avLst/>
          </a:prstGeom>
        </p:spPr>
      </p:pic>
      <p:pic>
        <p:nvPicPr>
          <p:cNvPr id="368" name="Picture 367"/>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1800000" flipH="1">
            <a:off x="4193337" y="5167516"/>
            <a:ext cx="845157" cy="686649"/>
          </a:xfrm>
          <a:prstGeom prst="rect">
            <a:avLst/>
          </a:prstGeom>
        </p:spPr>
      </p:pic>
      <p:sp>
        <p:nvSpPr>
          <p:cNvPr id="369" name="Oval 368"/>
          <p:cNvSpPr/>
          <p:nvPr/>
        </p:nvSpPr>
        <p:spPr>
          <a:xfrm>
            <a:off x="3814193" y="5221642"/>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0" name="Oval 369"/>
          <p:cNvSpPr/>
          <p:nvPr/>
        </p:nvSpPr>
        <p:spPr>
          <a:xfrm>
            <a:off x="3873443" y="528423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73" name="Picture 372"/>
          <p:cNvPicPr>
            <a:picLocks noChangeAspect="1"/>
          </p:cNvPicPr>
          <p:nvPr/>
        </p:nvPicPr>
        <p:blipFill rotWithShape="1">
          <a:blip r:embed="rId29" cstate="print">
            <a:extLst>
              <a:ext uri="{BEBA8EAE-BF5A-486C-A8C5-ECC9F3942E4B}">
                <a14:imgProps xmlns:a14="http://schemas.microsoft.com/office/drawing/2010/main">
                  <a14:imgLayer r:embed="rId30">
                    <a14:imgEffect>
                      <a14:colorTemperature colorTemp="72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3406" b="17186"/>
          <a:stretch/>
        </p:blipFill>
        <p:spPr>
          <a:xfrm>
            <a:off x="3406350" y="4075434"/>
            <a:ext cx="1434267" cy="1445527"/>
          </a:xfrm>
          <a:prstGeom prst="ellipse">
            <a:avLst/>
          </a:prstGeom>
        </p:spPr>
      </p:pic>
      <p:sp>
        <p:nvSpPr>
          <p:cNvPr id="374" name="Rounded Rectangle 373"/>
          <p:cNvSpPr/>
          <p:nvPr/>
        </p:nvSpPr>
        <p:spPr>
          <a:xfrm>
            <a:off x="13015212" y="3551105"/>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5" name="Rounded Rectangle 374"/>
          <p:cNvSpPr/>
          <p:nvPr/>
        </p:nvSpPr>
        <p:spPr>
          <a:xfrm>
            <a:off x="13092680" y="361701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6" name="Oval 375"/>
          <p:cNvSpPr/>
          <p:nvPr/>
        </p:nvSpPr>
        <p:spPr>
          <a:xfrm>
            <a:off x="13374968" y="4009831"/>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7" name="Flowchart: Terminator 376"/>
          <p:cNvSpPr/>
          <p:nvPr/>
        </p:nvSpPr>
        <p:spPr>
          <a:xfrm>
            <a:off x="13619760" y="355105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8" name="Flowchart: Terminator 377"/>
          <p:cNvSpPr/>
          <p:nvPr/>
        </p:nvSpPr>
        <p:spPr>
          <a:xfrm>
            <a:off x="13202346" y="595764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1" name="Oval 380"/>
          <p:cNvSpPr/>
          <p:nvPr/>
        </p:nvSpPr>
        <p:spPr>
          <a:xfrm>
            <a:off x="14625099" y="595365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4" name="Picture 383"/>
          <p:cNvPicPr>
            <a:picLocks noChangeAspect="1"/>
          </p:cNvPicPr>
          <p:nvPr/>
        </p:nvPicPr>
        <p:blipFill>
          <a:blip r:embed="rId5"/>
          <a:stretch>
            <a:fillRect/>
          </a:stretch>
        </p:blipFill>
        <p:spPr>
          <a:xfrm>
            <a:off x="13871556" y="3576909"/>
            <a:ext cx="305053" cy="304387"/>
          </a:xfrm>
          <a:prstGeom prst="rect">
            <a:avLst/>
          </a:prstGeom>
        </p:spPr>
      </p:pic>
      <p:pic>
        <p:nvPicPr>
          <p:cNvPr id="385" name="Picture 384"/>
          <p:cNvPicPr>
            <a:picLocks noChangeAspect="1"/>
          </p:cNvPicPr>
          <p:nvPr/>
        </p:nvPicPr>
        <p:blipFill>
          <a:blip r:embed="rId5"/>
          <a:stretch>
            <a:fillRect/>
          </a:stretch>
        </p:blipFill>
        <p:spPr>
          <a:xfrm>
            <a:off x="14176609" y="3576909"/>
            <a:ext cx="305053" cy="304387"/>
          </a:xfrm>
          <a:prstGeom prst="rect">
            <a:avLst/>
          </a:prstGeom>
        </p:spPr>
      </p:pic>
      <p:pic>
        <p:nvPicPr>
          <p:cNvPr id="386" name="Picture 385"/>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rot="19800000">
            <a:off x="13254040" y="5164033"/>
            <a:ext cx="846234" cy="687524"/>
          </a:xfrm>
          <a:prstGeom prst="rect">
            <a:avLst/>
          </a:prstGeom>
        </p:spPr>
      </p:pic>
      <p:pic>
        <p:nvPicPr>
          <p:cNvPr id="387" name="Picture 386"/>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1800000" flipH="1">
            <a:off x="14233235" y="5167516"/>
            <a:ext cx="845157" cy="686649"/>
          </a:xfrm>
          <a:prstGeom prst="rect">
            <a:avLst/>
          </a:prstGeom>
        </p:spPr>
      </p:pic>
      <p:sp>
        <p:nvSpPr>
          <p:cNvPr id="388" name="Oval 387"/>
          <p:cNvSpPr/>
          <p:nvPr/>
        </p:nvSpPr>
        <p:spPr>
          <a:xfrm>
            <a:off x="13854091" y="5221642"/>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9" name="Oval 388"/>
          <p:cNvSpPr/>
          <p:nvPr/>
        </p:nvSpPr>
        <p:spPr>
          <a:xfrm>
            <a:off x="13913341" y="528423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2" name="Picture 391"/>
          <p:cNvPicPr>
            <a:picLocks noChangeAspect="1"/>
          </p:cNvPicPr>
          <p:nvPr/>
        </p:nvPicPr>
        <p:blipFill rotWithShape="1">
          <a:blip r:embed="rId31">
            <a:extLst>
              <a:ext uri="{BEBA8EAE-BF5A-486C-A8C5-ECC9F3942E4B}">
                <a14:imgProps xmlns:a14="http://schemas.microsoft.com/office/drawing/2010/main">
                  <a14:imgLayer r:embed="rId32">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l="2969" t="5301" r="-1" b="16142"/>
          <a:stretch/>
        </p:blipFill>
        <p:spPr>
          <a:xfrm>
            <a:off x="13441775" y="4076692"/>
            <a:ext cx="1438102" cy="1438102"/>
          </a:xfrm>
          <a:prstGeom prst="ellipse">
            <a:avLst/>
          </a:prstGeom>
        </p:spPr>
      </p:pic>
      <p:sp>
        <p:nvSpPr>
          <p:cNvPr id="21" name="Oval 20"/>
          <p:cNvSpPr/>
          <p:nvPr/>
        </p:nvSpPr>
        <p:spPr>
          <a:xfrm>
            <a:off x="583737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Oval 134"/>
          <p:cNvSpPr/>
          <p:nvPr/>
        </p:nvSpPr>
        <p:spPr>
          <a:xfrm>
            <a:off x="583737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1" name="Oval 370"/>
          <p:cNvSpPr/>
          <p:nvPr/>
        </p:nvSpPr>
        <p:spPr>
          <a:xfrm>
            <a:off x="3399956" y="407783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7" name="Oval 226"/>
          <p:cNvSpPr/>
          <p:nvPr/>
        </p:nvSpPr>
        <p:spPr>
          <a:xfrm>
            <a:off x="-1596825" y="409137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8" name="Oval 317"/>
          <p:cNvSpPr/>
          <p:nvPr/>
        </p:nvSpPr>
        <p:spPr>
          <a:xfrm>
            <a:off x="10813812" y="756989"/>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4" name="Oval 293"/>
          <p:cNvSpPr/>
          <p:nvPr/>
        </p:nvSpPr>
        <p:spPr>
          <a:xfrm>
            <a:off x="10795215"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0" name="Oval 389"/>
          <p:cNvSpPr/>
          <p:nvPr/>
        </p:nvSpPr>
        <p:spPr>
          <a:xfrm>
            <a:off x="13439854" y="407783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3" name="Flowchart: Terminator 392"/>
          <p:cNvSpPr/>
          <p:nvPr/>
        </p:nvSpPr>
        <p:spPr>
          <a:xfrm>
            <a:off x="5609824" y="595764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4" name="Picture 393"/>
          <p:cNvPicPr>
            <a:picLocks noChangeAspect="1"/>
          </p:cNvPicPr>
          <p:nvPr/>
        </p:nvPicPr>
        <p:blipFill>
          <a:blip r:embed="rId2"/>
          <a:stretch>
            <a:fillRect/>
          </a:stretch>
        </p:blipFill>
        <p:spPr>
          <a:xfrm>
            <a:off x="6254666" y="5993573"/>
            <a:ext cx="385211" cy="385211"/>
          </a:xfrm>
          <a:prstGeom prst="rect">
            <a:avLst/>
          </a:prstGeom>
        </p:spPr>
      </p:pic>
      <p:sp>
        <p:nvSpPr>
          <p:cNvPr id="395" name="TextBox 394"/>
          <p:cNvSpPr txBox="1"/>
          <p:nvPr/>
        </p:nvSpPr>
        <p:spPr>
          <a:xfrm>
            <a:off x="5759363" y="595703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sp>
        <p:nvSpPr>
          <p:cNvPr id="396" name="Oval 395"/>
          <p:cNvSpPr/>
          <p:nvPr/>
        </p:nvSpPr>
        <p:spPr>
          <a:xfrm>
            <a:off x="7032577" y="595365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7" name="Picture 39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06622" y="6025349"/>
            <a:ext cx="327154" cy="327154"/>
          </a:xfrm>
          <a:prstGeom prst="rect">
            <a:avLst/>
          </a:prstGeom>
        </p:spPr>
      </p:pic>
      <p:pic>
        <p:nvPicPr>
          <p:cNvPr id="398" name="Picture 397"/>
          <p:cNvPicPr>
            <a:picLocks noChangeAspect="1"/>
          </p:cNvPicPr>
          <p:nvPr/>
        </p:nvPicPr>
        <p:blipFill>
          <a:blip r:embed="rId9"/>
          <a:stretch>
            <a:fillRect/>
          </a:stretch>
        </p:blipFill>
        <p:spPr>
          <a:xfrm>
            <a:off x="5710091" y="2733424"/>
            <a:ext cx="365792" cy="286537"/>
          </a:xfrm>
          <a:prstGeom prst="rect">
            <a:avLst/>
          </a:prstGeom>
        </p:spPr>
      </p:pic>
      <p:pic>
        <p:nvPicPr>
          <p:cNvPr id="399" name="Picture 398"/>
          <p:cNvPicPr>
            <a:picLocks noChangeAspect="1"/>
          </p:cNvPicPr>
          <p:nvPr/>
        </p:nvPicPr>
        <p:blipFill>
          <a:blip r:embed="rId2"/>
          <a:stretch>
            <a:fillRect/>
          </a:stretch>
        </p:blipFill>
        <p:spPr>
          <a:xfrm>
            <a:off x="3460373" y="6017419"/>
            <a:ext cx="338236" cy="338234"/>
          </a:xfrm>
          <a:prstGeom prst="rect">
            <a:avLst/>
          </a:prstGeom>
        </p:spPr>
      </p:pic>
      <p:sp>
        <p:nvSpPr>
          <p:cNvPr id="400" name="TextBox 399"/>
          <p:cNvSpPr txBox="1"/>
          <p:nvPr/>
        </p:nvSpPr>
        <p:spPr>
          <a:xfrm>
            <a:off x="2989030" y="5986480"/>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2</a:t>
            </a:r>
            <a:endParaRPr lang="fr-FR" sz="2000" b="1" i="1" dirty="0">
              <a:latin typeface="Verdana" panose="020B0604030504040204" pitchFamily="34" charset="0"/>
              <a:ea typeface="Verdana" panose="020B0604030504040204" pitchFamily="34" charset="0"/>
            </a:endParaRPr>
          </a:p>
        </p:txBody>
      </p:sp>
      <p:sp>
        <p:nvSpPr>
          <p:cNvPr id="401" name="Multiply 400"/>
          <p:cNvSpPr/>
          <p:nvPr/>
        </p:nvSpPr>
        <p:spPr>
          <a:xfrm>
            <a:off x="3797570" y="6066646"/>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2" name="Picture 401"/>
          <p:cNvPicPr>
            <a:picLocks noChangeAspect="1"/>
          </p:cNvPicPr>
          <p:nvPr/>
        </p:nvPicPr>
        <p:blipFill>
          <a:blip r:embed="rId33"/>
          <a:stretch>
            <a:fillRect/>
          </a:stretch>
        </p:blipFill>
        <p:spPr>
          <a:xfrm>
            <a:off x="4032261" y="6002309"/>
            <a:ext cx="409777" cy="386495"/>
          </a:xfrm>
          <a:prstGeom prst="rect">
            <a:avLst/>
          </a:prstGeom>
        </p:spPr>
      </p:pic>
      <p:pic>
        <p:nvPicPr>
          <p:cNvPr id="403" name="Picture 402"/>
          <p:cNvPicPr>
            <a:picLocks noChangeAspect="1"/>
          </p:cNvPicPr>
          <p:nvPr/>
        </p:nvPicPr>
        <p:blipFill>
          <a:blip r:embed="rId2"/>
          <a:stretch>
            <a:fillRect/>
          </a:stretch>
        </p:blipFill>
        <p:spPr>
          <a:xfrm>
            <a:off x="10896927" y="2699329"/>
            <a:ext cx="324697" cy="324697"/>
          </a:xfrm>
          <a:prstGeom prst="rect">
            <a:avLst/>
          </a:prstGeom>
        </p:spPr>
      </p:pic>
      <p:sp>
        <p:nvSpPr>
          <p:cNvPr id="404" name="TextBox 403"/>
          <p:cNvSpPr txBox="1"/>
          <p:nvPr/>
        </p:nvSpPr>
        <p:spPr>
          <a:xfrm>
            <a:off x="10437523" y="2664312"/>
            <a:ext cx="706874" cy="400110"/>
          </a:xfrm>
          <a:prstGeom prst="rect">
            <a:avLst/>
          </a:prstGeom>
          <a:noFill/>
        </p:spPr>
        <p:txBody>
          <a:bodyPr wrap="square" rtlCol="0">
            <a:spAutoFit/>
          </a:bodyPr>
          <a:lstStyle/>
          <a:p>
            <a:pPr algn="ctr"/>
            <a:r>
              <a:rPr lang="fr-FR" sz="2000" b="1" i="1" dirty="0">
                <a:latin typeface="Verdana" panose="020B0604030504040204" pitchFamily="34" charset="0"/>
                <a:ea typeface="Verdana" panose="020B0604030504040204" pitchFamily="34" charset="0"/>
              </a:rPr>
              <a:t>1</a:t>
            </a:r>
          </a:p>
        </p:txBody>
      </p:sp>
      <p:sp>
        <p:nvSpPr>
          <p:cNvPr id="405" name="TextBox 404"/>
          <p:cNvSpPr txBox="1"/>
          <p:nvPr/>
        </p:nvSpPr>
        <p:spPr>
          <a:xfrm>
            <a:off x="11045808" y="2666069"/>
            <a:ext cx="706874" cy="400110"/>
          </a:xfrm>
          <a:prstGeom prst="rect">
            <a:avLst/>
          </a:prstGeom>
          <a:noFill/>
        </p:spPr>
        <p:txBody>
          <a:bodyPr wrap="square" rtlCol="0">
            <a:spAutoFit/>
          </a:bodyPr>
          <a:lstStyle/>
          <a:p>
            <a:pPr algn="ctr"/>
            <a:r>
              <a:rPr lang="fr-FR" sz="2000" b="1" i="1" dirty="0">
                <a:latin typeface="Verdana" panose="020B0604030504040204" pitchFamily="34" charset="0"/>
                <a:ea typeface="Verdana" panose="020B0604030504040204" pitchFamily="34" charset="0"/>
              </a:rPr>
              <a:t>1</a:t>
            </a:r>
          </a:p>
        </p:txBody>
      </p:sp>
      <p:pic>
        <p:nvPicPr>
          <p:cNvPr id="406" name="Picture 405"/>
          <p:cNvPicPr>
            <a:picLocks noChangeAspect="1"/>
          </p:cNvPicPr>
          <p:nvPr/>
        </p:nvPicPr>
        <p:blipFill rotWithShape="1">
          <a:blip r:embed="rId10"/>
          <a:srcRect l="10818" t="1291"/>
          <a:stretch/>
        </p:blipFill>
        <p:spPr>
          <a:xfrm>
            <a:off x="11533013" y="2737773"/>
            <a:ext cx="257663" cy="256995"/>
          </a:xfrm>
          <a:prstGeom prst="ellipse">
            <a:avLst/>
          </a:prstGeom>
        </p:spPr>
      </p:pic>
      <p:pic>
        <p:nvPicPr>
          <p:cNvPr id="407" name="Picture 40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075511" y="2702880"/>
            <a:ext cx="327154" cy="327154"/>
          </a:xfrm>
          <a:prstGeom prst="rect">
            <a:avLst/>
          </a:prstGeom>
        </p:spPr>
      </p:pic>
      <p:sp>
        <p:nvSpPr>
          <p:cNvPr id="408" name="Oval 407"/>
          <p:cNvSpPr/>
          <p:nvPr/>
        </p:nvSpPr>
        <p:spPr>
          <a:xfrm>
            <a:off x="1116068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4</a:t>
            </a:r>
            <a:endParaRPr lang="fr-FR" sz="2800" b="1" dirty="0">
              <a:solidFill>
                <a:schemeClr val="tx1"/>
              </a:solidFill>
            </a:endParaRPr>
          </a:p>
        </p:txBody>
      </p:sp>
      <p:sp>
        <p:nvSpPr>
          <p:cNvPr id="409" name="TextBox 408"/>
          <p:cNvSpPr txBox="1"/>
          <p:nvPr/>
        </p:nvSpPr>
        <p:spPr>
          <a:xfrm>
            <a:off x="13773621" y="5961646"/>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410" name="Picture 4" descr="Eye Free Icon"/>
          <p:cNvPicPr>
            <a:picLocks noChangeAspect="1" noChangeArrowheads="1"/>
          </p:cNvPicPr>
          <p:nvPr/>
        </p:nvPicPr>
        <p:blipFill>
          <a:blip r:embed="rId34" cstate="print">
            <a:extLst>
              <a:ext uri="{28A0092B-C50C-407E-A947-70E740481C1C}">
                <a14:useLocalDpi xmlns:a14="http://schemas.microsoft.com/office/drawing/2010/main" val="0"/>
              </a:ext>
            </a:extLst>
          </a:blip>
          <a:srcRect/>
          <a:stretch>
            <a:fillRect/>
          </a:stretch>
        </p:blipFill>
        <p:spPr bwMode="auto">
          <a:xfrm>
            <a:off x="13491784" y="5930627"/>
            <a:ext cx="458002" cy="540386"/>
          </a:xfrm>
          <a:prstGeom prst="rect">
            <a:avLst/>
          </a:prstGeom>
          <a:noFill/>
          <a:extLst>
            <a:ext uri="{909E8E84-426E-40DD-AFC4-6F175D3DCCD1}">
              <a14:hiddenFill xmlns:a14="http://schemas.microsoft.com/office/drawing/2010/main">
                <a:solidFill>
                  <a:srgbClr val="FFFFFF"/>
                </a:solidFill>
              </a14:hiddenFill>
            </a:ext>
          </a:extLst>
        </p:spPr>
      </p:pic>
      <p:pic>
        <p:nvPicPr>
          <p:cNvPr id="411" name="Picture 41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4659743" y="6017061"/>
            <a:ext cx="395764" cy="351672"/>
          </a:xfrm>
          <a:prstGeom prst="rect">
            <a:avLst/>
          </a:prstGeom>
        </p:spPr>
      </p:pic>
      <p:sp>
        <p:nvSpPr>
          <p:cNvPr id="412" name="Oval 411"/>
          <p:cNvSpPr/>
          <p:nvPr/>
        </p:nvSpPr>
        <p:spPr>
          <a:xfrm>
            <a:off x="13872745"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4</a:t>
            </a:r>
            <a:endParaRPr lang="fr-FR" sz="2800" b="1" dirty="0">
              <a:solidFill>
                <a:schemeClr val="tx1"/>
              </a:solidFill>
            </a:endParaRPr>
          </a:p>
        </p:txBody>
      </p:sp>
      <p:pic>
        <p:nvPicPr>
          <p:cNvPr id="417" name="Picture 416"/>
          <p:cNvPicPr>
            <a:picLocks noChangeAspect="1"/>
          </p:cNvPicPr>
          <p:nvPr/>
        </p:nvPicPr>
        <p:blipFill rotWithShape="1">
          <a:blip r:embed="rId35" cstate="print">
            <a:extLst>
              <a:ext uri="{BEBA8EAE-BF5A-486C-A8C5-ECC9F3942E4B}">
                <a14:imgProps xmlns:a14="http://schemas.microsoft.com/office/drawing/2010/main">
                  <a14:imgLayer r:embed="rId36">
                    <a14:imgEffect>
                      <a14:colorTemperature colorTemp="7200"/>
                    </a14:imgEffect>
                    <a14:imgEffect>
                      <a14:brightnessContrast bright="20000"/>
                    </a14:imgEffect>
                  </a14:imgLayer>
                </a14:imgProps>
              </a:ext>
              <a:ext uri="{28A0092B-C50C-407E-A947-70E740481C1C}">
                <a14:useLocalDpi xmlns:a14="http://schemas.microsoft.com/office/drawing/2010/main" val="0"/>
              </a:ext>
            </a:extLst>
          </a:blip>
          <a:srcRect l="11875" r="6376"/>
          <a:stretch/>
        </p:blipFill>
        <p:spPr>
          <a:xfrm>
            <a:off x="3372252" y="755520"/>
            <a:ext cx="1438102" cy="1443111"/>
          </a:xfrm>
          <a:prstGeom prst="ellipse">
            <a:avLst/>
          </a:prstGeom>
        </p:spPr>
      </p:pic>
      <p:pic>
        <p:nvPicPr>
          <p:cNvPr id="419" name="Picture 418"/>
          <p:cNvPicPr>
            <a:picLocks noChangeAspect="1"/>
          </p:cNvPicPr>
          <p:nvPr/>
        </p:nvPicPr>
        <p:blipFill rotWithShape="1">
          <a:blip r:embed="rId37" cstate="print">
            <a:extLst>
              <a:ext uri="{BEBA8EAE-BF5A-486C-A8C5-ECC9F3942E4B}">
                <a14:imgProps xmlns:a14="http://schemas.microsoft.com/office/drawing/2010/main">
                  <a14:imgLayer r:embed="rId38">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9186" b="25185"/>
          <a:stretch/>
        </p:blipFill>
        <p:spPr>
          <a:xfrm>
            <a:off x="8326299" y="4090311"/>
            <a:ext cx="1438102" cy="1435163"/>
          </a:xfrm>
          <a:prstGeom prst="ellipse">
            <a:avLst/>
          </a:prstGeom>
        </p:spPr>
      </p:pic>
      <p:pic>
        <p:nvPicPr>
          <p:cNvPr id="420" name="Picture 419"/>
          <p:cNvPicPr>
            <a:picLocks noChangeAspect="1"/>
          </p:cNvPicPr>
          <p:nvPr/>
        </p:nvPicPr>
        <p:blipFill rotWithShape="1">
          <a:blip r:embed="rId39" cstate="print">
            <a:extLst>
              <a:ext uri="{BEBA8EAE-BF5A-486C-A8C5-ECC9F3942E4B}">
                <a14:imgProps xmlns:a14="http://schemas.microsoft.com/office/drawing/2010/main">
                  <a14:imgLayer r:embed="rId40">
                    <a14:imgEffect>
                      <a14:sharpenSoften amount="25000"/>
                    </a14:imgEffect>
                  </a14:imgLayer>
                </a14:imgProps>
              </a:ext>
              <a:ext uri="{28A0092B-C50C-407E-A947-70E740481C1C}">
                <a14:useLocalDpi xmlns:a14="http://schemas.microsoft.com/office/drawing/2010/main" val="0"/>
              </a:ext>
            </a:extLst>
          </a:blip>
          <a:srcRect t="3376" b="18143"/>
          <a:stretch/>
        </p:blipFill>
        <p:spPr>
          <a:xfrm>
            <a:off x="8322039" y="761354"/>
            <a:ext cx="1441526" cy="1430208"/>
          </a:xfrm>
          <a:prstGeom prst="ellipse">
            <a:avLst/>
          </a:prstGeom>
        </p:spPr>
      </p:pic>
      <p:pic>
        <p:nvPicPr>
          <p:cNvPr id="421" name="Picture 420"/>
          <p:cNvPicPr>
            <a:picLocks noChangeAspect="1"/>
          </p:cNvPicPr>
          <p:nvPr/>
        </p:nvPicPr>
        <p:blipFill rotWithShape="1">
          <a:blip r:embed="rId41" cstate="print">
            <a:extLst>
              <a:ext uri="{BEBA8EAE-BF5A-486C-A8C5-ECC9F3942E4B}">
                <a14:imgProps xmlns:a14="http://schemas.microsoft.com/office/drawing/2010/main">
                  <a14:imgLayer r:embed="rId42">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9736" t="27173" r="8315" b="15949"/>
          <a:stretch/>
        </p:blipFill>
        <p:spPr>
          <a:xfrm>
            <a:off x="973279" y="4086436"/>
            <a:ext cx="1441526" cy="1442897"/>
          </a:xfrm>
          <a:prstGeom prst="ellipse">
            <a:avLst/>
          </a:prstGeom>
        </p:spPr>
      </p:pic>
      <p:pic>
        <p:nvPicPr>
          <p:cNvPr id="424" name="Picture 423"/>
          <p:cNvPicPr>
            <a:picLocks noChangeAspect="1"/>
          </p:cNvPicPr>
          <p:nvPr/>
        </p:nvPicPr>
        <p:blipFill rotWithShape="1">
          <a:blip r:embed="rId43">
            <a:extLst>
              <a:ext uri="{BEBA8EAE-BF5A-486C-A8C5-ECC9F3942E4B}">
                <a14:imgProps xmlns:a14="http://schemas.microsoft.com/office/drawing/2010/main">
                  <a14:imgLayer r:embed="rId44">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18810" b="11559"/>
          <a:stretch/>
        </p:blipFill>
        <p:spPr>
          <a:xfrm>
            <a:off x="858348" y="761937"/>
            <a:ext cx="1438102" cy="1438102"/>
          </a:xfrm>
          <a:prstGeom prst="ellipse">
            <a:avLst/>
          </a:prstGeom>
        </p:spPr>
      </p:pic>
      <p:sp>
        <p:nvSpPr>
          <p:cNvPr id="425" name="Rounded Rectangle 424"/>
          <p:cNvSpPr/>
          <p:nvPr/>
        </p:nvSpPr>
        <p:spPr>
          <a:xfrm>
            <a:off x="-4536277" y="356464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6" name="Rounded Rectangle 425"/>
          <p:cNvSpPr/>
          <p:nvPr/>
        </p:nvSpPr>
        <p:spPr>
          <a:xfrm>
            <a:off x="-4458809" y="363055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7" name="Oval 426"/>
          <p:cNvSpPr/>
          <p:nvPr/>
        </p:nvSpPr>
        <p:spPr>
          <a:xfrm>
            <a:off x="-4176521" y="402337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8" name="Flowchart: Terminator 427"/>
          <p:cNvSpPr/>
          <p:nvPr/>
        </p:nvSpPr>
        <p:spPr>
          <a:xfrm>
            <a:off x="-4349143" y="59711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0" name="Oval 429"/>
          <p:cNvSpPr/>
          <p:nvPr/>
        </p:nvSpPr>
        <p:spPr>
          <a:xfrm>
            <a:off x="-2926390" y="59671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31" name="Picture 43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52345" y="6038889"/>
            <a:ext cx="327154" cy="327154"/>
          </a:xfrm>
          <a:prstGeom prst="rect">
            <a:avLst/>
          </a:prstGeom>
        </p:spPr>
      </p:pic>
      <p:sp>
        <p:nvSpPr>
          <p:cNvPr id="433" name="Oval 432"/>
          <p:cNvSpPr/>
          <p:nvPr/>
        </p:nvSpPr>
        <p:spPr>
          <a:xfrm>
            <a:off x="-3697398" y="5235182"/>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4" name="Oval 433"/>
          <p:cNvSpPr/>
          <p:nvPr/>
        </p:nvSpPr>
        <p:spPr>
          <a:xfrm>
            <a:off x="-3638148" y="529777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35" name="Picture 434"/>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rot="1019687">
            <a:off x="-3100918" y="5304188"/>
            <a:ext cx="623002" cy="463334"/>
          </a:xfrm>
          <a:prstGeom prst="rect">
            <a:avLst/>
          </a:prstGeom>
        </p:spPr>
      </p:pic>
      <p:pic>
        <p:nvPicPr>
          <p:cNvPr id="436" name="Picture 435"/>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1019687" flipV="1">
            <a:off x="-3144495" y="5641002"/>
            <a:ext cx="331524" cy="246558"/>
          </a:xfrm>
          <a:prstGeom prst="rect">
            <a:avLst/>
          </a:prstGeom>
        </p:spPr>
      </p:pic>
      <p:pic>
        <p:nvPicPr>
          <p:cNvPr id="437" name="Picture 436"/>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rot="20700000" flipH="1">
            <a:off x="-4289077" y="5311349"/>
            <a:ext cx="621551" cy="462255"/>
          </a:xfrm>
          <a:prstGeom prst="rect">
            <a:avLst/>
          </a:prstGeom>
        </p:spPr>
      </p:pic>
      <p:pic>
        <p:nvPicPr>
          <p:cNvPr id="438" name="Picture 437"/>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21242790" flipH="1" flipV="1">
            <a:off x="-3941843" y="5653032"/>
            <a:ext cx="331181" cy="246303"/>
          </a:xfrm>
          <a:prstGeom prst="rect">
            <a:avLst/>
          </a:prstGeom>
        </p:spPr>
      </p:pic>
      <p:sp>
        <p:nvSpPr>
          <p:cNvPr id="440" name="Oval 439"/>
          <p:cNvSpPr/>
          <p:nvPr/>
        </p:nvSpPr>
        <p:spPr>
          <a:xfrm>
            <a:off x="-3811473" y="682191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5</a:t>
            </a:r>
            <a:endParaRPr lang="fr-FR" sz="2800" b="1" dirty="0">
              <a:solidFill>
                <a:schemeClr val="tx1"/>
              </a:solidFill>
            </a:endParaRPr>
          </a:p>
        </p:txBody>
      </p:sp>
      <p:sp>
        <p:nvSpPr>
          <p:cNvPr id="442" name="Flowchart: Terminator 441"/>
          <p:cNvSpPr/>
          <p:nvPr/>
        </p:nvSpPr>
        <p:spPr>
          <a:xfrm>
            <a:off x="-3934660"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3" name="Picture 442"/>
          <p:cNvPicPr>
            <a:picLocks noChangeAspect="1"/>
          </p:cNvPicPr>
          <p:nvPr/>
        </p:nvPicPr>
        <p:blipFill>
          <a:blip r:embed="rId4"/>
          <a:stretch>
            <a:fillRect/>
          </a:stretch>
        </p:blipFill>
        <p:spPr>
          <a:xfrm>
            <a:off x="-3811473" y="3608206"/>
            <a:ext cx="273817" cy="271828"/>
          </a:xfrm>
          <a:prstGeom prst="rect">
            <a:avLst/>
          </a:prstGeom>
        </p:spPr>
      </p:pic>
      <p:pic>
        <p:nvPicPr>
          <p:cNvPr id="444" name="Picture 443"/>
          <p:cNvPicPr>
            <a:picLocks noChangeAspect="1"/>
          </p:cNvPicPr>
          <p:nvPr/>
        </p:nvPicPr>
        <p:blipFill>
          <a:blip r:embed="rId4"/>
          <a:stretch>
            <a:fillRect/>
          </a:stretch>
        </p:blipFill>
        <p:spPr>
          <a:xfrm>
            <a:off x="-3514246" y="3608206"/>
            <a:ext cx="273817" cy="271828"/>
          </a:xfrm>
          <a:prstGeom prst="rect">
            <a:avLst/>
          </a:prstGeom>
        </p:spPr>
      </p:pic>
      <p:pic>
        <p:nvPicPr>
          <p:cNvPr id="445" name="Picture 444"/>
          <p:cNvPicPr>
            <a:picLocks noChangeAspect="1"/>
          </p:cNvPicPr>
          <p:nvPr/>
        </p:nvPicPr>
        <p:blipFill>
          <a:blip r:embed="rId4"/>
          <a:stretch>
            <a:fillRect/>
          </a:stretch>
        </p:blipFill>
        <p:spPr>
          <a:xfrm>
            <a:off x="-3221364" y="3608206"/>
            <a:ext cx="273817" cy="271828"/>
          </a:xfrm>
          <a:prstGeom prst="rect">
            <a:avLst/>
          </a:prstGeom>
        </p:spPr>
      </p:pic>
      <p:pic>
        <p:nvPicPr>
          <p:cNvPr id="446" name="Picture 445"/>
          <p:cNvPicPr>
            <a:picLocks noChangeAspect="1"/>
          </p:cNvPicPr>
          <p:nvPr/>
        </p:nvPicPr>
        <p:blipFill rotWithShape="1">
          <a:blip r:embed="rId45" cstate="print">
            <a:extLst>
              <a:ext uri="{BEBA8EAE-BF5A-486C-A8C5-ECC9F3942E4B}">
                <a14:imgProps xmlns:a14="http://schemas.microsoft.com/office/drawing/2010/main">
                  <a14:imgLayer r:embed="rId46">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7764" b="21350"/>
          <a:stretch/>
        </p:blipFill>
        <p:spPr>
          <a:xfrm>
            <a:off x="-4110952" y="4097825"/>
            <a:ext cx="1438102" cy="1432547"/>
          </a:xfrm>
          <a:prstGeom prst="ellipse">
            <a:avLst/>
          </a:prstGeom>
        </p:spPr>
      </p:pic>
      <p:sp>
        <p:nvSpPr>
          <p:cNvPr id="447" name="Rounded Rectangle 446"/>
          <p:cNvSpPr/>
          <p:nvPr/>
        </p:nvSpPr>
        <p:spPr>
          <a:xfrm>
            <a:off x="12958506"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8" name="Rounded Rectangle 447"/>
          <p:cNvSpPr/>
          <p:nvPr/>
        </p:nvSpPr>
        <p:spPr>
          <a:xfrm>
            <a:off x="13035974"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9" name="Oval 448"/>
          <p:cNvSpPr/>
          <p:nvPr/>
        </p:nvSpPr>
        <p:spPr>
          <a:xfrm>
            <a:off x="13318262"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0" name="Flowchart: Terminator 449"/>
          <p:cNvSpPr/>
          <p:nvPr/>
        </p:nvSpPr>
        <p:spPr>
          <a:xfrm>
            <a:off x="13145640"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51" name="Picture 450"/>
          <p:cNvPicPr>
            <a:picLocks noChangeAspect="1"/>
          </p:cNvPicPr>
          <p:nvPr/>
        </p:nvPicPr>
        <p:blipFill>
          <a:blip r:embed="rId2"/>
          <a:stretch>
            <a:fillRect/>
          </a:stretch>
        </p:blipFill>
        <p:spPr>
          <a:xfrm>
            <a:off x="13875648" y="2671104"/>
            <a:ext cx="385211" cy="385211"/>
          </a:xfrm>
          <a:prstGeom prst="rect">
            <a:avLst/>
          </a:prstGeom>
        </p:spPr>
      </p:pic>
      <p:sp>
        <p:nvSpPr>
          <p:cNvPr id="452" name="TextBox 451"/>
          <p:cNvSpPr txBox="1"/>
          <p:nvPr/>
        </p:nvSpPr>
        <p:spPr>
          <a:xfrm>
            <a:off x="13217744" y="2634570"/>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453" name="Oval 452"/>
          <p:cNvSpPr/>
          <p:nvPr/>
        </p:nvSpPr>
        <p:spPr>
          <a:xfrm>
            <a:off x="14568393"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54" name="Picture 45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642438" y="2702880"/>
            <a:ext cx="327154" cy="327154"/>
          </a:xfrm>
          <a:prstGeom prst="rect">
            <a:avLst/>
          </a:prstGeom>
        </p:spPr>
      </p:pic>
      <p:pic>
        <p:nvPicPr>
          <p:cNvPr id="463" name="Picture 8" descr="Illustration Wings Tattoo Style Isolated On Stock Vector (Royalty Free)  1533319595 | Shutterstock"/>
          <p:cNvPicPr>
            <a:picLocks noChangeAspect="1" noChangeArrowheads="1"/>
          </p:cNvPicPr>
          <p:nvPr/>
        </p:nvPicPr>
        <p:blipFill rotWithShape="1">
          <a:blip r:embed="rId11" cstate="print">
            <a:extLst>
              <a:ext uri="{BEBA8EAE-BF5A-486C-A8C5-ECC9F3942E4B}">
                <a14:imgProps xmlns:a14="http://schemas.microsoft.com/office/drawing/2010/main">
                  <a14:imgLayer r:embed="rId12">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4349088"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464" name="Picture 463" descr="Illustration Wings Tattoo Style Isolated On Stock Vector (Royalty Free)  1533319595 | Shutterstock"/>
          <p:cNvPicPr>
            <a:picLocks noChangeAspect="1" noChangeArrowheads="1"/>
          </p:cNvPicPr>
          <p:nvPr/>
        </p:nvPicPr>
        <p:blipFill rotWithShape="1">
          <a:blip r:embed="rId13" cstate="print">
            <a:extLst>
              <a:ext uri="{BEBA8EAE-BF5A-486C-A8C5-ECC9F3942E4B}">
                <a14:imgProps xmlns:a14="http://schemas.microsoft.com/office/drawing/2010/main">
                  <a14:imgLayer r:embed="rId1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3081056"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465" name="Oval 464"/>
          <p:cNvSpPr/>
          <p:nvPr/>
        </p:nvSpPr>
        <p:spPr>
          <a:xfrm>
            <a:off x="13797385"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6" name="Oval 465"/>
          <p:cNvSpPr/>
          <p:nvPr/>
        </p:nvSpPr>
        <p:spPr>
          <a:xfrm>
            <a:off x="13856635"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69" name="Picture 468"/>
          <p:cNvPicPr>
            <a:picLocks noChangeAspect="1"/>
          </p:cNvPicPr>
          <p:nvPr/>
        </p:nvPicPr>
        <p:blipFill rotWithShape="1">
          <a:blip r:embed="rId47" cstate="print">
            <a:extLst>
              <a:ext uri="{BEBA8EAE-BF5A-486C-A8C5-ECC9F3942E4B}">
                <a14:imgProps xmlns:a14="http://schemas.microsoft.com/office/drawing/2010/main">
                  <a14:imgLayer r:embed="rId48">
                    <a14:imgEffect>
                      <a14:sharpenSoften amount="25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b="22698"/>
          <a:stretch/>
        </p:blipFill>
        <p:spPr>
          <a:xfrm>
            <a:off x="13383275" y="756471"/>
            <a:ext cx="1441526" cy="1438102"/>
          </a:xfrm>
          <a:prstGeom prst="ellipse">
            <a:avLst/>
          </a:prstGeom>
        </p:spPr>
      </p:pic>
      <p:sp>
        <p:nvSpPr>
          <p:cNvPr id="492" name="Rounded Rectangle 491"/>
          <p:cNvSpPr/>
          <p:nvPr/>
        </p:nvSpPr>
        <p:spPr>
          <a:xfrm>
            <a:off x="-2159282" y="236445"/>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3" name="Rounded Rectangle 492"/>
          <p:cNvSpPr/>
          <p:nvPr/>
        </p:nvSpPr>
        <p:spPr>
          <a:xfrm>
            <a:off x="-2081814" y="30235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4" name="Oval 493"/>
          <p:cNvSpPr/>
          <p:nvPr/>
        </p:nvSpPr>
        <p:spPr>
          <a:xfrm>
            <a:off x="-1799526" y="695171"/>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5" name="Flowchart: Terminator 494"/>
          <p:cNvSpPr/>
          <p:nvPr/>
        </p:nvSpPr>
        <p:spPr>
          <a:xfrm>
            <a:off x="-1554734" y="23639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6" name="Flowchart: Terminator 495"/>
          <p:cNvSpPr/>
          <p:nvPr/>
        </p:nvSpPr>
        <p:spPr>
          <a:xfrm>
            <a:off x="-1972148" y="26429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9" name="Oval 498"/>
          <p:cNvSpPr/>
          <p:nvPr/>
        </p:nvSpPr>
        <p:spPr>
          <a:xfrm>
            <a:off x="-549395" y="26389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00" name="Picture 49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5350" y="2710689"/>
            <a:ext cx="327154" cy="327154"/>
          </a:xfrm>
          <a:prstGeom prst="rect">
            <a:avLst/>
          </a:prstGeom>
        </p:spPr>
      </p:pic>
      <p:pic>
        <p:nvPicPr>
          <p:cNvPr id="503" name="Picture 8" descr="Illustration Wings Tattoo Style Isolated On Stock Vector (Royalty Free)  1533319595 | Shutterstock"/>
          <p:cNvPicPr>
            <a:picLocks noChangeAspect="1" noChangeArrowheads="1"/>
          </p:cNvPicPr>
          <p:nvPr/>
        </p:nvPicPr>
        <p:blipFill rotWithShape="1">
          <a:blip r:embed="rId11" cstate="print">
            <a:extLst>
              <a:ext uri="{BEBA8EAE-BF5A-486C-A8C5-ECC9F3942E4B}">
                <a14:imgProps xmlns:a14="http://schemas.microsoft.com/office/drawing/2010/main">
                  <a14:imgLayer r:embed="rId12">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768700" y="1813429"/>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504" name="Picture 503" descr="Illustration Wings Tattoo Style Isolated On Stock Vector (Royalty Free)  1533319595 | Shutterstock"/>
          <p:cNvPicPr>
            <a:picLocks noChangeAspect="1" noChangeArrowheads="1"/>
          </p:cNvPicPr>
          <p:nvPr/>
        </p:nvPicPr>
        <p:blipFill rotWithShape="1">
          <a:blip r:embed="rId13" cstate="print">
            <a:extLst>
              <a:ext uri="{BEBA8EAE-BF5A-486C-A8C5-ECC9F3942E4B}">
                <a14:imgProps xmlns:a14="http://schemas.microsoft.com/office/drawing/2010/main">
                  <a14:imgLayer r:embed="rId1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036732" y="1813429"/>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505" name="Oval 504"/>
          <p:cNvSpPr/>
          <p:nvPr/>
        </p:nvSpPr>
        <p:spPr>
          <a:xfrm>
            <a:off x="-1320403" y="1906982"/>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6" name="Oval 505"/>
          <p:cNvSpPr/>
          <p:nvPr/>
        </p:nvSpPr>
        <p:spPr>
          <a:xfrm>
            <a:off x="-1261153" y="196957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09" name="Picture 508"/>
          <p:cNvPicPr>
            <a:picLocks noChangeAspect="1"/>
          </p:cNvPicPr>
          <p:nvPr/>
        </p:nvPicPr>
        <p:blipFill rotWithShape="1">
          <a:blip r:embed="rId49" cstate="print">
            <a:extLst>
              <a:ext uri="{BEBA8EAE-BF5A-486C-A8C5-ECC9F3942E4B}">
                <a14:imgProps xmlns:a14="http://schemas.microsoft.com/office/drawing/2010/main">
                  <a14:imgLayer r:embed="rId50">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l="6567" t="12489" r="5025" b="22701"/>
          <a:stretch/>
        </p:blipFill>
        <p:spPr>
          <a:xfrm>
            <a:off x="-1731084" y="766569"/>
            <a:ext cx="1429552" cy="1437037"/>
          </a:xfrm>
          <a:prstGeom prst="ellipse">
            <a:avLst/>
          </a:prstGeom>
        </p:spPr>
      </p:pic>
      <p:sp>
        <p:nvSpPr>
          <p:cNvPr id="35" name="Oval 34"/>
          <p:cNvSpPr/>
          <p:nvPr/>
        </p:nvSpPr>
        <p:spPr>
          <a:xfrm>
            <a:off x="3369253" y="75536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 name="Oval 48"/>
          <p:cNvSpPr/>
          <p:nvPr/>
        </p:nvSpPr>
        <p:spPr>
          <a:xfrm>
            <a:off x="855025" y="760437"/>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7" name="Oval 506"/>
          <p:cNvSpPr/>
          <p:nvPr/>
        </p:nvSpPr>
        <p:spPr>
          <a:xfrm>
            <a:off x="-1734640" y="76317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1" name="Oval 440"/>
          <p:cNvSpPr/>
          <p:nvPr/>
        </p:nvSpPr>
        <p:spPr>
          <a:xfrm>
            <a:off x="-4111635" y="409137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6" name="Oval 135"/>
          <p:cNvSpPr/>
          <p:nvPr/>
        </p:nvSpPr>
        <p:spPr>
          <a:xfrm>
            <a:off x="975662" y="40863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0" name="Oval 509"/>
          <p:cNvSpPr/>
          <p:nvPr/>
        </p:nvSpPr>
        <p:spPr>
          <a:xfrm>
            <a:off x="-1316683"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3</a:t>
            </a:r>
            <a:endParaRPr lang="fr-FR" sz="2800" b="1" dirty="0">
              <a:solidFill>
                <a:schemeClr val="tx1"/>
              </a:solidFill>
            </a:endParaRPr>
          </a:p>
        </p:txBody>
      </p:sp>
      <p:sp>
        <p:nvSpPr>
          <p:cNvPr id="7" name="Oval 6"/>
          <p:cNvSpPr/>
          <p:nvPr/>
        </p:nvSpPr>
        <p:spPr>
          <a:xfrm>
            <a:off x="832378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7" name="Oval 126"/>
          <p:cNvSpPr/>
          <p:nvPr/>
        </p:nvSpPr>
        <p:spPr>
          <a:xfrm>
            <a:off x="832378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7" name="Oval 466"/>
          <p:cNvSpPr/>
          <p:nvPr/>
        </p:nvSpPr>
        <p:spPr>
          <a:xfrm>
            <a:off x="13383148"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11" name="Picture 510"/>
          <p:cNvPicPr>
            <a:picLocks noChangeAspect="1"/>
          </p:cNvPicPr>
          <p:nvPr/>
        </p:nvPicPr>
        <p:blipFill>
          <a:blip r:embed="rId2"/>
          <a:stretch>
            <a:fillRect/>
          </a:stretch>
        </p:blipFill>
        <p:spPr>
          <a:xfrm>
            <a:off x="-1650422" y="2707662"/>
            <a:ext cx="324697" cy="324697"/>
          </a:xfrm>
          <a:prstGeom prst="rect">
            <a:avLst/>
          </a:prstGeom>
        </p:spPr>
      </p:pic>
      <p:sp>
        <p:nvSpPr>
          <p:cNvPr id="512" name="TextBox 511"/>
          <p:cNvSpPr txBox="1"/>
          <p:nvPr/>
        </p:nvSpPr>
        <p:spPr>
          <a:xfrm>
            <a:off x="-2109826" y="2672645"/>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3</a:t>
            </a:r>
            <a:endParaRPr lang="fr-FR" sz="2000" b="1" i="1" dirty="0">
              <a:latin typeface="Verdana" panose="020B0604030504040204" pitchFamily="34" charset="0"/>
              <a:ea typeface="Verdana" panose="020B0604030504040204" pitchFamily="34" charset="0"/>
            </a:endParaRPr>
          </a:p>
        </p:txBody>
      </p:sp>
      <p:sp>
        <p:nvSpPr>
          <p:cNvPr id="513" name="TextBox 512"/>
          <p:cNvSpPr txBox="1"/>
          <p:nvPr/>
        </p:nvSpPr>
        <p:spPr>
          <a:xfrm>
            <a:off x="-1501541" y="2674402"/>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3</a:t>
            </a:r>
            <a:endParaRPr lang="fr-FR" sz="2000" b="1" i="1" dirty="0">
              <a:latin typeface="Verdana" panose="020B0604030504040204" pitchFamily="34" charset="0"/>
              <a:ea typeface="Verdana" panose="020B0604030504040204" pitchFamily="34" charset="0"/>
            </a:endParaRPr>
          </a:p>
        </p:txBody>
      </p:sp>
      <p:pic>
        <p:nvPicPr>
          <p:cNvPr id="514" name="Picture 513"/>
          <p:cNvPicPr>
            <a:picLocks noChangeAspect="1"/>
          </p:cNvPicPr>
          <p:nvPr/>
        </p:nvPicPr>
        <p:blipFill rotWithShape="1">
          <a:blip r:embed="rId10"/>
          <a:srcRect l="10818" t="1291"/>
          <a:stretch/>
        </p:blipFill>
        <p:spPr>
          <a:xfrm>
            <a:off x="-1014336" y="2746106"/>
            <a:ext cx="257663" cy="256995"/>
          </a:xfrm>
          <a:prstGeom prst="ellipse">
            <a:avLst/>
          </a:prstGeom>
        </p:spPr>
      </p:pic>
      <p:pic>
        <p:nvPicPr>
          <p:cNvPr id="515" name="Picture 514"/>
          <p:cNvPicPr>
            <a:picLocks noChangeAspect="1"/>
          </p:cNvPicPr>
          <p:nvPr/>
        </p:nvPicPr>
        <p:blipFill>
          <a:blip r:embed="rId5"/>
          <a:stretch>
            <a:fillRect/>
          </a:stretch>
        </p:blipFill>
        <p:spPr>
          <a:xfrm>
            <a:off x="-1460768" y="259520"/>
            <a:ext cx="305053" cy="304387"/>
          </a:xfrm>
          <a:prstGeom prst="rect">
            <a:avLst/>
          </a:prstGeom>
        </p:spPr>
      </p:pic>
      <p:pic>
        <p:nvPicPr>
          <p:cNvPr id="516" name="Picture 515"/>
          <p:cNvPicPr>
            <a:picLocks noChangeAspect="1"/>
          </p:cNvPicPr>
          <p:nvPr/>
        </p:nvPicPr>
        <p:blipFill>
          <a:blip r:embed="rId5"/>
          <a:stretch>
            <a:fillRect/>
          </a:stretch>
        </p:blipFill>
        <p:spPr>
          <a:xfrm>
            <a:off x="-1159501" y="259520"/>
            <a:ext cx="305053" cy="304387"/>
          </a:xfrm>
          <a:prstGeom prst="rect">
            <a:avLst/>
          </a:prstGeom>
        </p:spPr>
      </p:pic>
      <p:pic>
        <p:nvPicPr>
          <p:cNvPr id="517" name="Picture 516"/>
          <p:cNvPicPr>
            <a:picLocks noChangeAspect="1"/>
          </p:cNvPicPr>
          <p:nvPr/>
        </p:nvPicPr>
        <p:blipFill>
          <a:blip r:embed="rId5"/>
          <a:stretch>
            <a:fillRect/>
          </a:stretch>
        </p:blipFill>
        <p:spPr>
          <a:xfrm>
            <a:off x="-854448" y="259520"/>
            <a:ext cx="305053" cy="304387"/>
          </a:xfrm>
          <a:prstGeom prst="rect">
            <a:avLst/>
          </a:prstGeom>
        </p:spPr>
      </p:pic>
      <p:sp>
        <p:nvSpPr>
          <p:cNvPr id="518" name="Flowchart: Terminator 517"/>
          <p:cNvSpPr/>
          <p:nvPr/>
        </p:nvSpPr>
        <p:spPr>
          <a:xfrm>
            <a:off x="-1109544" y="356560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9" name="Flowchart: Terminator 518"/>
          <p:cNvSpPr/>
          <p:nvPr/>
        </p:nvSpPr>
        <p:spPr>
          <a:xfrm>
            <a:off x="-1695693" y="356560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0" name="Rectangle 519"/>
          <p:cNvSpPr/>
          <p:nvPr/>
        </p:nvSpPr>
        <p:spPr>
          <a:xfrm>
            <a:off x="-1317517" y="3578396"/>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21" name="Picture 520"/>
          <p:cNvPicPr>
            <a:picLocks noChangeAspect="1"/>
          </p:cNvPicPr>
          <p:nvPr/>
        </p:nvPicPr>
        <p:blipFill>
          <a:blip r:embed="rId4"/>
          <a:stretch>
            <a:fillRect/>
          </a:stretch>
        </p:blipFill>
        <p:spPr>
          <a:xfrm>
            <a:off x="-1440188" y="3611748"/>
            <a:ext cx="273817" cy="271828"/>
          </a:xfrm>
          <a:prstGeom prst="rect">
            <a:avLst/>
          </a:prstGeom>
        </p:spPr>
      </p:pic>
      <p:pic>
        <p:nvPicPr>
          <p:cNvPr id="522" name="Picture 521"/>
          <p:cNvPicPr>
            <a:picLocks noChangeAspect="1"/>
          </p:cNvPicPr>
          <p:nvPr/>
        </p:nvPicPr>
        <p:blipFill>
          <a:blip r:embed="rId4"/>
          <a:stretch>
            <a:fillRect/>
          </a:stretch>
        </p:blipFill>
        <p:spPr>
          <a:xfrm>
            <a:off x="-1142961" y="3611748"/>
            <a:ext cx="273817" cy="271828"/>
          </a:xfrm>
          <a:prstGeom prst="rect">
            <a:avLst/>
          </a:prstGeom>
        </p:spPr>
      </p:pic>
      <p:pic>
        <p:nvPicPr>
          <p:cNvPr id="523" name="Picture 522"/>
          <p:cNvPicPr>
            <a:picLocks noChangeAspect="1"/>
          </p:cNvPicPr>
          <p:nvPr/>
        </p:nvPicPr>
        <p:blipFill>
          <a:blip r:embed="rId4"/>
          <a:stretch>
            <a:fillRect/>
          </a:stretch>
        </p:blipFill>
        <p:spPr>
          <a:xfrm>
            <a:off x="-850079" y="3611748"/>
            <a:ext cx="273817" cy="271828"/>
          </a:xfrm>
          <a:prstGeom prst="rect">
            <a:avLst/>
          </a:prstGeom>
        </p:spPr>
      </p:pic>
      <p:pic>
        <p:nvPicPr>
          <p:cNvPr id="524" name="Picture 523"/>
          <p:cNvPicPr>
            <a:picLocks noChangeAspect="1"/>
          </p:cNvPicPr>
          <p:nvPr/>
        </p:nvPicPr>
        <p:blipFill>
          <a:blip r:embed="rId4"/>
          <a:stretch>
            <a:fillRect/>
          </a:stretch>
        </p:blipFill>
        <p:spPr>
          <a:xfrm>
            <a:off x="-553389" y="3611748"/>
            <a:ext cx="273817" cy="271828"/>
          </a:xfrm>
          <a:prstGeom prst="rect">
            <a:avLst/>
          </a:prstGeom>
        </p:spPr>
      </p:pic>
      <p:pic>
        <p:nvPicPr>
          <p:cNvPr id="525" name="Picture 524"/>
          <p:cNvPicPr>
            <a:picLocks noChangeAspect="1"/>
          </p:cNvPicPr>
          <p:nvPr/>
        </p:nvPicPr>
        <p:blipFill>
          <a:blip r:embed="rId9"/>
          <a:stretch>
            <a:fillRect/>
          </a:stretch>
        </p:blipFill>
        <p:spPr>
          <a:xfrm>
            <a:off x="-4209965" y="6064686"/>
            <a:ext cx="365792" cy="286537"/>
          </a:xfrm>
          <a:prstGeom prst="rect">
            <a:avLst/>
          </a:prstGeom>
        </p:spPr>
      </p:pic>
      <p:sp>
        <p:nvSpPr>
          <p:cNvPr id="526" name="TextBox 525"/>
          <p:cNvSpPr txBox="1"/>
          <p:nvPr/>
        </p:nvSpPr>
        <p:spPr>
          <a:xfrm>
            <a:off x="-4025034"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527" name="Picture 526"/>
          <p:cNvPicPr>
            <a:picLocks noChangeAspect="1"/>
          </p:cNvPicPr>
          <p:nvPr/>
        </p:nvPicPr>
        <p:blipFill rotWithShape="1">
          <a:blip r:embed="rId10"/>
          <a:srcRect l="10818" t="1291"/>
          <a:stretch/>
        </p:blipFill>
        <p:spPr>
          <a:xfrm>
            <a:off x="-3469598" y="6045816"/>
            <a:ext cx="325121" cy="324278"/>
          </a:xfrm>
          <a:prstGeom prst="ellipse">
            <a:avLst/>
          </a:prstGeom>
        </p:spPr>
      </p:pic>
      <p:pic>
        <p:nvPicPr>
          <p:cNvPr id="528" name="Picture 52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198303" y="6024572"/>
            <a:ext cx="395764" cy="351672"/>
          </a:xfrm>
          <a:prstGeom prst="rect">
            <a:avLst/>
          </a:prstGeom>
        </p:spPr>
      </p:pic>
      <p:sp>
        <p:nvSpPr>
          <p:cNvPr id="529" name="TextBox 528"/>
          <p:cNvSpPr txBox="1"/>
          <p:nvPr/>
        </p:nvSpPr>
        <p:spPr>
          <a:xfrm>
            <a:off x="8222853" y="5963561"/>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530" name="Picture 529"/>
          <p:cNvPicPr>
            <a:picLocks noChangeAspect="1"/>
          </p:cNvPicPr>
          <p:nvPr/>
        </p:nvPicPr>
        <p:blipFill rotWithShape="1">
          <a:blip r:embed="rId10"/>
          <a:srcRect l="10818" t="1291"/>
          <a:stretch/>
        </p:blipFill>
        <p:spPr>
          <a:xfrm>
            <a:off x="8821456" y="6038798"/>
            <a:ext cx="325121" cy="324278"/>
          </a:xfrm>
          <a:prstGeom prst="ellipse">
            <a:avLst/>
          </a:prstGeom>
        </p:spPr>
      </p:pic>
      <p:sp>
        <p:nvSpPr>
          <p:cNvPr id="531" name="Flowchart: Terminator 530"/>
          <p:cNvSpPr/>
          <p:nvPr/>
        </p:nvSpPr>
        <p:spPr>
          <a:xfrm>
            <a:off x="13550464"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32" name="Picture 531"/>
          <p:cNvPicPr>
            <a:picLocks noChangeAspect="1"/>
          </p:cNvPicPr>
          <p:nvPr/>
        </p:nvPicPr>
        <p:blipFill>
          <a:blip r:embed="rId5"/>
          <a:stretch>
            <a:fillRect/>
          </a:stretch>
        </p:blipFill>
        <p:spPr>
          <a:xfrm>
            <a:off x="13647012" y="254440"/>
            <a:ext cx="305053" cy="304387"/>
          </a:xfrm>
          <a:prstGeom prst="rect">
            <a:avLst/>
          </a:prstGeom>
        </p:spPr>
      </p:pic>
      <p:pic>
        <p:nvPicPr>
          <p:cNvPr id="533" name="Picture 532"/>
          <p:cNvPicPr>
            <a:picLocks noChangeAspect="1"/>
          </p:cNvPicPr>
          <p:nvPr/>
        </p:nvPicPr>
        <p:blipFill>
          <a:blip r:embed="rId5"/>
          <a:stretch>
            <a:fillRect/>
          </a:stretch>
        </p:blipFill>
        <p:spPr>
          <a:xfrm>
            <a:off x="13948279" y="254440"/>
            <a:ext cx="305053" cy="304387"/>
          </a:xfrm>
          <a:prstGeom prst="rect">
            <a:avLst/>
          </a:prstGeom>
        </p:spPr>
      </p:pic>
      <p:pic>
        <p:nvPicPr>
          <p:cNvPr id="534" name="Picture 533"/>
          <p:cNvPicPr>
            <a:picLocks noChangeAspect="1"/>
          </p:cNvPicPr>
          <p:nvPr/>
        </p:nvPicPr>
        <p:blipFill>
          <a:blip r:embed="rId5"/>
          <a:stretch>
            <a:fillRect/>
          </a:stretch>
        </p:blipFill>
        <p:spPr>
          <a:xfrm>
            <a:off x="14253332" y="254440"/>
            <a:ext cx="305053" cy="304387"/>
          </a:xfrm>
          <a:prstGeom prst="rect">
            <a:avLst/>
          </a:prstGeom>
        </p:spPr>
      </p:pic>
      <p:pic>
        <p:nvPicPr>
          <p:cNvPr id="535" name="Picture 534"/>
          <p:cNvPicPr>
            <a:picLocks noChangeAspect="1"/>
          </p:cNvPicPr>
          <p:nvPr/>
        </p:nvPicPr>
        <p:blipFill>
          <a:blip r:embed="rId2"/>
          <a:stretch>
            <a:fillRect/>
          </a:stretch>
        </p:blipFill>
        <p:spPr>
          <a:xfrm>
            <a:off x="11201770" y="5993573"/>
            <a:ext cx="385211" cy="385211"/>
          </a:xfrm>
          <a:prstGeom prst="rect">
            <a:avLst/>
          </a:prstGeom>
        </p:spPr>
      </p:pic>
      <p:sp>
        <p:nvSpPr>
          <p:cNvPr id="536" name="TextBox 535"/>
          <p:cNvSpPr txBox="1"/>
          <p:nvPr/>
        </p:nvSpPr>
        <p:spPr>
          <a:xfrm>
            <a:off x="10706467" y="595703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42661110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415613" y="28276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Rounded Rectangle 4"/>
          <p:cNvSpPr/>
          <p:nvPr/>
        </p:nvSpPr>
        <p:spPr>
          <a:xfrm>
            <a:off x="493081"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Oval 5"/>
          <p:cNvSpPr/>
          <p:nvPr/>
        </p:nvSpPr>
        <p:spPr>
          <a:xfrm>
            <a:off x="775369" y="74148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Flowchart: Terminator 10"/>
          <p:cNvSpPr/>
          <p:nvPr/>
        </p:nvSpPr>
        <p:spPr>
          <a:xfrm>
            <a:off x="612902"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2035655"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78763"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19" name="Rounded Rectangle 18"/>
          <p:cNvSpPr/>
          <p:nvPr/>
        </p:nvSpPr>
        <p:spPr>
          <a:xfrm>
            <a:off x="2956935" y="2827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Rounded Rectangle 19"/>
          <p:cNvSpPr/>
          <p:nvPr/>
        </p:nvSpPr>
        <p:spPr>
          <a:xfrm>
            <a:off x="3034403"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 name="Oval 20"/>
          <p:cNvSpPr/>
          <p:nvPr/>
        </p:nvSpPr>
        <p:spPr>
          <a:xfrm>
            <a:off x="3316691" y="7414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 name="Flowchart: Terminator 25"/>
          <p:cNvSpPr/>
          <p:nvPr/>
        </p:nvSpPr>
        <p:spPr>
          <a:xfrm>
            <a:off x="3154224"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 name="TextBox 26"/>
          <p:cNvSpPr txBox="1"/>
          <p:nvPr/>
        </p:nvSpPr>
        <p:spPr>
          <a:xfrm>
            <a:off x="3277335" y="270417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14</a:t>
            </a:r>
            <a:endParaRPr lang="fr-FR" sz="2400" b="1" i="1" dirty="0">
              <a:latin typeface="Verdana" panose="020B0604030504040204" pitchFamily="34" charset="0"/>
              <a:ea typeface="Verdana" panose="020B0604030504040204" pitchFamily="34" charset="0"/>
            </a:endParaRPr>
          </a:p>
        </p:txBody>
      </p:sp>
      <p:sp>
        <p:nvSpPr>
          <p:cNvPr id="28" name="Oval 27"/>
          <p:cNvSpPr/>
          <p:nvPr/>
        </p:nvSpPr>
        <p:spPr>
          <a:xfrm>
            <a:off x="4576977"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 name="Picture 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03014" y="2760296"/>
            <a:ext cx="284309" cy="327154"/>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20085"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36" name="Flowchart: Terminator 35"/>
          <p:cNvSpPr/>
          <p:nvPr/>
        </p:nvSpPr>
        <p:spPr>
          <a:xfrm>
            <a:off x="1020830" y="28156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Flowchart: Terminator 36"/>
          <p:cNvSpPr/>
          <p:nvPr/>
        </p:nvSpPr>
        <p:spPr>
          <a:xfrm>
            <a:off x="3548555" y="28849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 name="Picture 38"/>
          <p:cNvPicPr>
            <a:picLocks noChangeAspect="1"/>
          </p:cNvPicPr>
          <p:nvPr/>
        </p:nvPicPr>
        <p:blipFill>
          <a:blip r:embed="rId4"/>
          <a:stretch>
            <a:fillRect/>
          </a:stretch>
        </p:blipFill>
        <p:spPr>
          <a:xfrm>
            <a:off x="3831464" y="337180"/>
            <a:ext cx="273817" cy="271828"/>
          </a:xfrm>
          <a:prstGeom prst="rect">
            <a:avLst/>
          </a:prstGeom>
        </p:spPr>
      </p:pic>
      <p:pic>
        <p:nvPicPr>
          <p:cNvPr id="40" name="Picture 39"/>
          <p:cNvPicPr>
            <a:picLocks noChangeAspect="1"/>
          </p:cNvPicPr>
          <p:nvPr/>
        </p:nvPicPr>
        <p:blipFill>
          <a:blip r:embed="rId4"/>
          <a:stretch>
            <a:fillRect/>
          </a:stretch>
        </p:blipFill>
        <p:spPr>
          <a:xfrm>
            <a:off x="4124346" y="337180"/>
            <a:ext cx="273817" cy="271828"/>
          </a:xfrm>
          <a:prstGeom prst="rect">
            <a:avLst/>
          </a:prstGeom>
        </p:spPr>
      </p:pic>
      <p:pic>
        <p:nvPicPr>
          <p:cNvPr id="42" name="Picture 41"/>
          <p:cNvPicPr>
            <a:picLocks noChangeAspect="1"/>
          </p:cNvPicPr>
          <p:nvPr/>
        </p:nvPicPr>
        <p:blipFill>
          <a:blip r:embed="rId5"/>
          <a:stretch>
            <a:fillRect/>
          </a:stretch>
        </p:blipFill>
        <p:spPr>
          <a:xfrm>
            <a:off x="1418645" y="307420"/>
            <a:ext cx="305053" cy="304387"/>
          </a:xfrm>
          <a:prstGeom prst="rect">
            <a:avLst/>
          </a:prstGeom>
        </p:spPr>
      </p:pic>
      <p:pic>
        <p:nvPicPr>
          <p:cNvPr id="47" name="Picture 46"/>
          <p:cNvPicPr>
            <a:picLocks noChangeAspect="1"/>
          </p:cNvPicPr>
          <p:nvPr/>
        </p:nvPicPr>
        <p:blipFill>
          <a:blip r:embed="rId6"/>
          <a:stretch>
            <a:fillRect/>
          </a:stretch>
        </p:blipFill>
        <p:spPr>
          <a:xfrm>
            <a:off x="1082984" y="2745746"/>
            <a:ext cx="375143" cy="375143"/>
          </a:xfrm>
          <a:prstGeom prst="rect">
            <a:avLst/>
          </a:prstGeom>
        </p:spPr>
      </p:pic>
      <p:sp>
        <p:nvSpPr>
          <p:cNvPr id="44" name="Rounded Rectangle 43"/>
          <p:cNvSpPr/>
          <p:nvPr/>
        </p:nvSpPr>
        <p:spPr>
          <a:xfrm>
            <a:off x="5464555" y="2827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 name="Rounded Rectangle 47"/>
          <p:cNvSpPr/>
          <p:nvPr/>
        </p:nvSpPr>
        <p:spPr>
          <a:xfrm>
            <a:off x="5542023"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 name="Oval 48"/>
          <p:cNvSpPr/>
          <p:nvPr/>
        </p:nvSpPr>
        <p:spPr>
          <a:xfrm>
            <a:off x="5824311" y="7414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Flowchart: Terminator 50"/>
          <p:cNvSpPr/>
          <p:nvPr/>
        </p:nvSpPr>
        <p:spPr>
          <a:xfrm>
            <a:off x="5661844"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 name="Oval 52"/>
          <p:cNvSpPr/>
          <p:nvPr/>
        </p:nvSpPr>
        <p:spPr>
          <a:xfrm>
            <a:off x="7084597"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5"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27705"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59" name="Flowchart: Terminator 58"/>
          <p:cNvSpPr/>
          <p:nvPr/>
        </p:nvSpPr>
        <p:spPr>
          <a:xfrm>
            <a:off x="6056175" y="28849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0" name="Picture 59"/>
          <p:cNvPicPr>
            <a:picLocks noChangeAspect="1"/>
          </p:cNvPicPr>
          <p:nvPr/>
        </p:nvPicPr>
        <p:blipFill>
          <a:blip r:embed="rId4"/>
          <a:stretch>
            <a:fillRect/>
          </a:stretch>
        </p:blipFill>
        <p:spPr>
          <a:xfrm>
            <a:off x="6300841" y="337180"/>
            <a:ext cx="273817" cy="271828"/>
          </a:xfrm>
          <a:prstGeom prst="rect">
            <a:avLst/>
          </a:prstGeom>
        </p:spPr>
      </p:pic>
      <p:pic>
        <p:nvPicPr>
          <p:cNvPr id="61" name="Picture 60"/>
          <p:cNvPicPr>
            <a:picLocks noChangeAspect="1"/>
          </p:cNvPicPr>
          <p:nvPr/>
        </p:nvPicPr>
        <p:blipFill>
          <a:blip r:embed="rId4"/>
          <a:stretch>
            <a:fillRect/>
          </a:stretch>
        </p:blipFill>
        <p:spPr>
          <a:xfrm>
            <a:off x="6598068" y="337180"/>
            <a:ext cx="273817" cy="271828"/>
          </a:xfrm>
          <a:prstGeom prst="rect">
            <a:avLst/>
          </a:prstGeom>
        </p:spPr>
      </p:pic>
      <p:pic>
        <p:nvPicPr>
          <p:cNvPr id="63" name="Picture 62"/>
          <p:cNvPicPr>
            <a:picLocks noChangeAspect="1"/>
          </p:cNvPicPr>
          <p:nvPr/>
        </p:nvPicPr>
        <p:blipFill>
          <a:blip r:embed="rId6"/>
          <a:stretch>
            <a:fillRect/>
          </a:stretch>
        </p:blipFill>
        <p:spPr>
          <a:xfrm>
            <a:off x="6434955" y="2745746"/>
            <a:ext cx="375143" cy="375143"/>
          </a:xfrm>
          <a:prstGeom prst="rect">
            <a:avLst/>
          </a:prstGeom>
        </p:spPr>
      </p:pic>
      <p:sp>
        <p:nvSpPr>
          <p:cNvPr id="64" name="Oval 63"/>
          <p:cNvSpPr/>
          <p:nvPr/>
        </p:nvSpPr>
        <p:spPr>
          <a:xfrm>
            <a:off x="5880728" y="2766773"/>
            <a:ext cx="341002" cy="341002"/>
          </a:xfrm>
          <a:prstGeom prst="ellipse">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 name="TextBox 51"/>
          <p:cNvSpPr txBox="1"/>
          <p:nvPr/>
        </p:nvSpPr>
        <p:spPr>
          <a:xfrm>
            <a:off x="5689347" y="2764040"/>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dirty="0" smtClean="0">
                <a:latin typeface="Arial Nova" panose="020B0504020202020204" pitchFamily="34" charset="0"/>
                <a:ea typeface="Verdana" panose="020B0604030504040204" pitchFamily="34" charset="0"/>
              </a:rPr>
              <a:t>2</a:t>
            </a:r>
            <a:endParaRPr lang="fr-FR" sz="1600" b="1" dirty="0">
              <a:latin typeface="Verdana" panose="020B0604030504040204" pitchFamily="34" charset="0"/>
              <a:ea typeface="Verdana" panose="020B0604030504040204" pitchFamily="34" charset="0"/>
            </a:endParaRPr>
          </a:p>
        </p:txBody>
      </p:sp>
      <p:sp>
        <p:nvSpPr>
          <p:cNvPr id="65" name="Rounded Rectangle 64"/>
          <p:cNvSpPr/>
          <p:nvPr/>
        </p:nvSpPr>
        <p:spPr>
          <a:xfrm>
            <a:off x="7978461" y="28276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6" name="Rounded Rectangle 65"/>
          <p:cNvSpPr/>
          <p:nvPr/>
        </p:nvSpPr>
        <p:spPr>
          <a:xfrm>
            <a:off x="8055929"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7" name="Oval 66"/>
          <p:cNvSpPr/>
          <p:nvPr/>
        </p:nvSpPr>
        <p:spPr>
          <a:xfrm>
            <a:off x="8338217" y="74148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9" name="Flowchart: Terminator 68"/>
          <p:cNvSpPr/>
          <p:nvPr/>
        </p:nvSpPr>
        <p:spPr>
          <a:xfrm>
            <a:off x="8175750"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0" name="Oval 69"/>
          <p:cNvSpPr/>
          <p:nvPr/>
        </p:nvSpPr>
        <p:spPr>
          <a:xfrm>
            <a:off x="9598503"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5" name="Flowchart: Terminator 74"/>
          <p:cNvSpPr/>
          <p:nvPr/>
        </p:nvSpPr>
        <p:spPr>
          <a:xfrm>
            <a:off x="8583678" y="28156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6" name="Picture 75"/>
          <p:cNvPicPr>
            <a:picLocks noChangeAspect="1"/>
          </p:cNvPicPr>
          <p:nvPr/>
        </p:nvPicPr>
        <p:blipFill>
          <a:blip r:embed="rId5"/>
          <a:stretch>
            <a:fillRect/>
          </a:stretch>
        </p:blipFill>
        <p:spPr>
          <a:xfrm>
            <a:off x="8680226" y="307420"/>
            <a:ext cx="305053" cy="304387"/>
          </a:xfrm>
          <a:prstGeom prst="rect">
            <a:avLst/>
          </a:prstGeom>
        </p:spPr>
      </p:pic>
      <p:pic>
        <p:nvPicPr>
          <p:cNvPr id="77" name="Picture 76"/>
          <p:cNvPicPr>
            <a:picLocks noChangeAspect="1"/>
          </p:cNvPicPr>
          <p:nvPr/>
        </p:nvPicPr>
        <p:blipFill>
          <a:blip r:embed="rId5"/>
          <a:stretch>
            <a:fillRect/>
          </a:stretch>
        </p:blipFill>
        <p:spPr>
          <a:xfrm>
            <a:off x="8981493" y="307420"/>
            <a:ext cx="305053" cy="304387"/>
          </a:xfrm>
          <a:prstGeom prst="rect">
            <a:avLst/>
          </a:prstGeom>
        </p:spPr>
      </p:pic>
      <p:pic>
        <p:nvPicPr>
          <p:cNvPr id="78" name="Picture 77"/>
          <p:cNvPicPr>
            <a:picLocks noChangeAspect="1"/>
          </p:cNvPicPr>
          <p:nvPr/>
        </p:nvPicPr>
        <p:blipFill>
          <a:blip r:embed="rId5"/>
          <a:stretch>
            <a:fillRect/>
          </a:stretch>
        </p:blipFill>
        <p:spPr>
          <a:xfrm>
            <a:off x="9286546" y="307420"/>
            <a:ext cx="305053" cy="304387"/>
          </a:xfrm>
          <a:prstGeom prst="rect">
            <a:avLst/>
          </a:prstGeom>
        </p:spPr>
      </p:pic>
      <p:pic>
        <p:nvPicPr>
          <p:cNvPr id="80" name="Picture 79"/>
          <p:cNvPicPr>
            <a:picLocks noChangeAspect="1"/>
          </p:cNvPicPr>
          <p:nvPr/>
        </p:nvPicPr>
        <p:blipFill>
          <a:blip r:embed="rId7">
            <a:biLevel thresh="75000"/>
          </a:blip>
          <a:stretch>
            <a:fillRect/>
          </a:stretch>
        </p:blipFill>
        <p:spPr>
          <a:xfrm>
            <a:off x="9656632" y="2755343"/>
            <a:ext cx="373342" cy="373342"/>
          </a:xfrm>
          <a:prstGeom prst="rect">
            <a:avLst/>
          </a:prstGeom>
        </p:spPr>
      </p:pic>
      <p:sp>
        <p:nvSpPr>
          <p:cNvPr id="81" name="TextBox 80"/>
          <p:cNvSpPr txBox="1"/>
          <p:nvPr/>
        </p:nvSpPr>
        <p:spPr>
          <a:xfrm>
            <a:off x="8368402" y="270417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pic>
        <p:nvPicPr>
          <p:cNvPr id="82" name="Picture 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02641" y="2760296"/>
            <a:ext cx="284309" cy="327154"/>
          </a:xfrm>
          <a:prstGeom prst="rect">
            <a:avLst/>
          </a:prstGeom>
          <a:noFill/>
          <a:extLst>
            <a:ext uri="{909E8E84-426E-40DD-AFC4-6F175D3DCCD1}">
              <a14:hiddenFill xmlns:a14="http://schemas.microsoft.com/office/drawing/2010/main">
                <a:solidFill>
                  <a:srgbClr val="FFFFFF"/>
                </a:solidFill>
              </a14:hiddenFill>
            </a:ext>
          </a:extLst>
        </p:spPr>
      </p:pic>
      <p:sp>
        <p:nvSpPr>
          <p:cNvPr id="83" name="Rounded Rectangle 82"/>
          <p:cNvSpPr/>
          <p:nvPr/>
        </p:nvSpPr>
        <p:spPr>
          <a:xfrm>
            <a:off x="7978461" y="351181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4" name="Rounded Rectangle 83"/>
          <p:cNvSpPr/>
          <p:nvPr/>
        </p:nvSpPr>
        <p:spPr>
          <a:xfrm>
            <a:off x="8055929" y="357772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5" name="Oval 84"/>
          <p:cNvSpPr/>
          <p:nvPr/>
        </p:nvSpPr>
        <p:spPr>
          <a:xfrm>
            <a:off x="8338217" y="397053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7" name="Flowchart: Terminator 86"/>
          <p:cNvSpPr/>
          <p:nvPr/>
        </p:nvSpPr>
        <p:spPr>
          <a:xfrm>
            <a:off x="8175750" y="593383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Oval 87"/>
          <p:cNvSpPr/>
          <p:nvPr/>
        </p:nvSpPr>
        <p:spPr>
          <a:xfrm>
            <a:off x="9598503" y="592984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2" name="Flowchart: Terminator 91"/>
          <p:cNvSpPr/>
          <p:nvPr/>
        </p:nvSpPr>
        <p:spPr>
          <a:xfrm>
            <a:off x="8583678" y="351061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4" name="Picture 93"/>
          <p:cNvPicPr>
            <a:picLocks noChangeAspect="1"/>
          </p:cNvPicPr>
          <p:nvPr/>
        </p:nvPicPr>
        <p:blipFill>
          <a:blip r:embed="rId5"/>
          <a:stretch>
            <a:fillRect/>
          </a:stretch>
        </p:blipFill>
        <p:spPr>
          <a:xfrm>
            <a:off x="8981493" y="3536470"/>
            <a:ext cx="305053" cy="304387"/>
          </a:xfrm>
          <a:prstGeom prst="rect">
            <a:avLst/>
          </a:prstGeom>
        </p:spPr>
      </p:pic>
      <p:sp>
        <p:nvSpPr>
          <p:cNvPr id="97" name="TextBox 96"/>
          <p:cNvSpPr txBox="1"/>
          <p:nvPr/>
        </p:nvSpPr>
        <p:spPr>
          <a:xfrm>
            <a:off x="8368402" y="593322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pic>
        <p:nvPicPr>
          <p:cNvPr id="98" name="Picture 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02641" y="5989346"/>
            <a:ext cx="284309" cy="327154"/>
          </a:xfrm>
          <a:prstGeom prst="rect">
            <a:avLst/>
          </a:prstGeom>
          <a:noFill/>
          <a:extLst>
            <a:ext uri="{909E8E84-426E-40DD-AFC4-6F175D3DCCD1}">
              <a14:hiddenFill xmlns:a14="http://schemas.microsoft.com/office/drawing/2010/main">
                <a:solidFill>
                  <a:srgbClr val="FFFFFF"/>
                </a:solidFill>
              </a14:hiddenFill>
            </a:ext>
          </a:extLst>
        </p:spPr>
      </p:pic>
      <p:pic>
        <p:nvPicPr>
          <p:cNvPr id="99"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644698" y="5976037"/>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101" name="Rounded Rectangle 100"/>
          <p:cNvSpPr/>
          <p:nvPr/>
        </p:nvSpPr>
        <p:spPr>
          <a:xfrm>
            <a:off x="2956935" y="366105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 name="Rounded Rectangle 101"/>
          <p:cNvSpPr/>
          <p:nvPr/>
        </p:nvSpPr>
        <p:spPr>
          <a:xfrm>
            <a:off x="3034403" y="372696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3" name="Oval 102"/>
          <p:cNvSpPr/>
          <p:nvPr/>
        </p:nvSpPr>
        <p:spPr>
          <a:xfrm>
            <a:off x="3316691" y="411978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5" name="Flowchart: Terminator 104"/>
          <p:cNvSpPr/>
          <p:nvPr/>
        </p:nvSpPr>
        <p:spPr>
          <a:xfrm>
            <a:off x="3154224" y="608307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7" name="Oval 106"/>
          <p:cNvSpPr/>
          <p:nvPr/>
        </p:nvSpPr>
        <p:spPr>
          <a:xfrm>
            <a:off x="4576977" y="607908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3" name="Flowchart: Terminator 112"/>
          <p:cNvSpPr/>
          <p:nvPr/>
        </p:nvSpPr>
        <p:spPr>
          <a:xfrm>
            <a:off x="3548555" y="366678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4" name="Picture 113"/>
          <p:cNvPicPr>
            <a:picLocks noChangeAspect="1"/>
          </p:cNvPicPr>
          <p:nvPr/>
        </p:nvPicPr>
        <p:blipFill>
          <a:blip r:embed="rId4"/>
          <a:stretch>
            <a:fillRect/>
          </a:stretch>
        </p:blipFill>
        <p:spPr>
          <a:xfrm>
            <a:off x="3831464" y="3715474"/>
            <a:ext cx="273817" cy="271828"/>
          </a:xfrm>
          <a:prstGeom prst="rect">
            <a:avLst/>
          </a:prstGeom>
        </p:spPr>
      </p:pic>
      <p:pic>
        <p:nvPicPr>
          <p:cNvPr id="115" name="Picture 114"/>
          <p:cNvPicPr>
            <a:picLocks noChangeAspect="1"/>
          </p:cNvPicPr>
          <p:nvPr/>
        </p:nvPicPr>
        <p:blipFill>
          <a:blip r:embed="rId4"/>
          <a:stretch>
            <a:fillRect/>
          </a:stretch>
        </p:blipFill>
        <p:spPr>
          <a:xfrm>
            <a:off x="4124346" y="3715474"/>
            <a:ext cx="273817" cy="271828"/>
          </a:xfrm>
          <a:prstGeom prst="rect">
            <a:avLst/>
          </a:prstGeom>
        </p:spPr>
      </p:pic>
      <p:pic>
        <p:nvPicPr>
          <p:cNvPr id="117" name="Picture 116"/>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800000" flipH="1">
            <a:off x="4599906" y="6146349"/>
            <a:ext cx="418855" cy="340299"/>
          </a:xfrm>
          <a:prstGeom prst="rect">
            <a:avLst/>
          </a:prstGeom>
        </p:spPr>
      </p:pic>
      <p:pic>
        <p:nvPicPr>
          <p:cNvPr id="118" name="Picture 117"/>
          <p:cNvPicPr>
            <a:picLocks noChangeAspect="1"/>
          </p:cNvPicPr>
          <p:nvPr/>
        </p:nvPicPr>
        <p:blipFill>
          <a:blip r:embed="rId9" cstate="print">
            <a:biLevel thresh="75000"/>
            <a:extLst>
              <a:ext uri="{28A0092B-C50C-407E-A947-70E740481C1C}">
                <a14:useLocalDpi xmlns:a14="http://schemas.microsoft.com/office/drawing/2010/main" val="0"/>
              </a:ext>
            </a:extLst>
          </a:blip>
          <a:stretch>
            <a:fillRect/>
          </a:stretch>
        </p:blipFill>
        <p:spPr>
          <a:xfrm>
            <a:off x="3627831" y="6110634"/>
            <a:ext cx="403406" cy="403406"/>
          </a:xfrm>
          <a:prstGeom prst="rect">
            <a:avLst/>
          </a:prstGeom>
        </p:spPr>
      </p:pic>
      <p:pic>
        <p:nvPicPr>
          <p:cNvPr id="119" name="Picture 118"/>
          <p:cNvPicPr>
            <a:picLocks noChangeAspect="1"/>
          </p:cNvPicPr>
          <p:nvPr/>
        </p:nvPicPr>
        <p:blipFill rotWithShape="1">
          <a:blip r:embed="rId10" cstate="print">
            <a:extLst>
              <a:ext uri="{BEBA8EAE-BF5A-486C-A8C5-ECC9F3942E4B}">
                <a14:imgProps xmlns:a14="http://schemas.microsoft.com/office/drawing/2010/main">
                  <a14:imgLayer r:embed="rId11">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l="16324" t="4610" r="12486" b="6182"/>
          <a:stretch/>
        </p:blipFill>
        <p:spPr>
          <a:xfrm>
            <a:off x="5891684" y="807651"/>
            <a:ext cx="1438102" cy="1450061"/>
          </a:xfrm>
          <a:prstGeom prst="ellipse">
            <a:avLst/>
          </a:prstGeom>
        </p:spPr>
      </p:pic>
      <p:pic>
        <p:nvPicPr>
          <p:cNvPr id="120" name="Picture 119"/>
          <p:cNvPicPr>
            <a:picLocks noChangeAspect="1"/>
          </p:cNvPicPr>
          <p:nvPr/>
        </p:nvPicPr>
        <p:blipFill rotWithShape="1">
          <a:blip r:embed="rId12" cstate="print">
            <a:extLst>
              <a:ext uri="{BEBA8EAE-BF5A-486C-A8C5-ECC9F3942E4B}">
                <a14:imgProps xmlns:a14="http://schemas.microsoft.com/office/drawing/2010/main">
                  <a14:imgLayer r:embed="rId13">
                    <a14:imgEffect>
                      <a14:colorTemperature colorTemp="8800"/>
                    </a14:imgEffect>
                    <a14:imgEffect>
                      <a14:brightnessContrast bright="40000" contrast="20000"/>
                    </a14:imgEffect>
                  </a14:imgLayer>
                </a14:imgProps>
              </a:ext>
              <a:ext uri="{28A0092B-C50C-407E-A947-70E740481C1C}">
                <a14:useLocalDpi xmlns:a14="http://schemas.microsoft.com/office/drawing/2010/main" val="0"/>
              </a:ext>
            </a:extLst>
          </a:blip>
          <a:srcRect b="25697"/>
          <a:stretch/>
        </p:blipFill>
        <p:spPr>
          <a:xfrm>
            <a:off x="843110" y="804869"/>
            <a:ext cx="1438102" cy="1444929"/>
          </a:xfrm>
          <a:prstGeom prst="ellipse">
            <a:avLst/>
          </a:prstGeom>
        </p:spPr>
      </p:pic>
      <p:pic>
        <p:nvPicPr>
          <p:cNvPr id="124" name="Picture 123"/>
          <p:cNvPicPr>
            <a:picLocks noChangeAspect="1"/>
          </p:cNvPicPr>
          <p:nvPr/>
        </p:nvPicPr>
        <p:blipFill rotWithShape="1">
          <a:blip r:embed="rId14" cstate="print">
            <a:extLst>
              <a:ext uri="{BEBA8EAE-BF5A-486C-A8C5-ECC9F3942E4B}">
                <a14:imgProps xmlns:a14="http://schemas.microsoft.com/office/drawing/2010/main">
                  <a14:imgLayer r:embed="rId15">
                    <a14:imgEffect>
                      <a14:sharpenSoften amount="25000"/>
                    </a14:imgEffect>
                    <a14:imgEffect>
                      <a14:saturation sat="200000"/>
                    </a14:imgEffect>
                  </a14:imgLayer>
                </a14:imgProps>
              </a:ext>
              <a:ext uri="{28A0092B-C50C-407E-A947-70E740481C1C}">
                <a14:useLocalDpi xmlns:a14="http://schemas.microsoft.com/office/drawing/2010/main" val="0"/>
              </a:ext>
            </a:extLst>
          </a:blip>
          <a:srcRect l="4393" t="18518" r="2876" b="16740"/>
          <a:stretch/>
        </p:blipFill>
        <p:spPr>
          <a:xfrm>
            <a:off x="8406129" y="4038540"/>
            <a:ext cx="1437668" cy="1442117"/>
          </a:xfrm>
          <a:prstGeom prst="ellipse">
            <a:avLst/>
          </a:prstGeom>
        </p:spPr>
      </p:pic>
      <p:pic>
        <p:nvPicPr>
          <p:cNvPr id="125" name="Picture 124"/>
          <p:cNvPicPr>
            <a:picLocks noChangeAspect="1"/>
          </p:cNvPicPr>
          <p:nvPr/>
        </p:nvPicPr>
        <p:blipFill rotWithShape="1">
          <a:blip r:embed="rId16" cstate="print">
            <a:extLst>
              <a:ext uri="{BEBA8EAE-BF5A-486C-A8C5-ECC9F3942E4B}">
                <a14:imgProps xmlns:a14="http://schemas.microsoft.com/office/drawing/2010/main">
                  <a14:imgLayer r:embed="rId17">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5995" t="9037" r="5459" b="21334"/>
          <a:stretch/>
        </p:blipFill>
        <p:spPr>
          <a:xfrm>
            <a:off x="3383160" y="4186484"/>
            <a:ext cx="1436747" cy="1440880"/>
          </a:xfrm>
          <a:prstGeom prst="ellipse">
            <a:avLst/>
          </a:prstGeom>
        </p:spPr>
      </p:pic>
      <p:sp>
        <p:nvSpPr>
          <p:cNvPr id="128" name="Rounded Rectangle 127"/>
          <p:cNvSpPr/>
          <p:nvPr/>
        </p:nvSpPr>
        <p:spPr>
          <a:xfrm>
            <a:off x="415613" y="362356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9" name="Rounded Rectangle 128"/>
          <p:cNvSpPr/>
          <p:nvPr/>
        </p:nvSpPr>
        <p:spPr>
          <a:xfrm>
            <a:off x="493081" y="368947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0" name="Oval 129"/>
          <p:cNvSpPr/>
          <p:nvPr/>
        </p:nvSpPr>
        <p:spPr>
          <a:xfrm>
            <a:off x="775369" y="408229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Flowchart: Terminator 131"/>
          <p:cNvSpPr/>
          <p:nvPr/>
        </p:nvSpPr>
        <p:spPr>
          <a:xfrm>
            <a:off x="612902" y="604558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Oval 132"/>
          <p:cNvSpPr/>
          <p:nvPr/>
        </p:nvSpPr>
        <p:spPr>
          <a:xfrm>
            <a:off x="2035655" y="604159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8" name="Flowchart: Terminator 137"/>
          <p:cNvSpPr/>
          <p:nvPr/>
        </p:nvSpPr>
        <p:spPr>
          <a:xfrm>
            <a:off x="1020830" y="362237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9" name="Picture 138"/>
          <p:cNvPicPr>
            <a:picLocks noChangeAspect="1"/>
          </p:cNvPicPr>
          <p:nvPr/>
        </p:nvPicPr>
        <p:blipFill>
          <a:blip r:embed="rId5"/>
          <a:stretch>
            <a:fillRect/>
          </a:stretch>
        </p:blipFill>
        <p:spPr>
          <a:xfrm>
            <a:off x="1418645" y="3648226"/>
            <a:ext cx="305053" cy="304387"/>
          </a:xfrm>
          <a:prstGeom prst="rect">
            <a:avLst/>
          </a:prstGeom>
        </p:spPr>
      </p:pic>
      <p:pic>
        <p:nvPicPr>
          <p:cNvPr id="146" name="Picture 145"/>
          <p:cNvPicPr>
            <a:picLocks noChangeAspect="1"/>
          </p:cNvPicPr>
          <p:nvPr/>
        </p:nvPicPr>
        <p:blipFill rotWithShape="1">
          <a:blip r:embed="rId18" cstate="print">
            <a:extLst>
              <a:ext uri="{BEBA8EAE-BF5A-486C-A8C5-ECC9F3942E4B}">
                <a14:imgProps xmlns:a14="http://schemas.microsoft.com/office/drawing/2010/main">
                  <a14:imgLayer r:embed="rId19">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4081" r="3929" b="6216"/>
          <a:stretch/>
        </p:blipFill>
        <p:spPr>
          <a:xfrm>
            <a:off x="845402" y="4151498"/>
            <a:ext cx="1439345" cy="1439449"/>
          </a:xfrm>
          <a:prstGeom prst="ellipse">
            <a:avLst/>
          </a:prstGeom>
        </p:spPr>
      </p:pic>
      <p:sp>
        <p:nvSpPr>
          <p:cNvPr id="182" name="Rounded Rectangle 181"/>
          <p:cNvSpPr/>
          <p:nvPr/>
        </p:nvSpPr>
        <p:spPr>
          <a:xfrm>
            <a:off x="12876328" y="366504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3" name="Rounded Rectangle 182"/>
          <p:cNvSpPr/>
          <p:nvPr/>
        </p:nvSpPr>
        <p:spPr>
          <a:xfrm>
            <a:off x="12953796" y="373094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4" name="Oval 183"/>
          <p:cNvSpPr/>
          <p:nvPr/>
        </p:nvSpPr>
        <p:spPr>
          <a:xfrm>
            <a:off x="13236084" y="412376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6" name="Flowchart: Terminator 185"/>
          <p:cNvSpPr/>
          <p:nvPr/>
        </p:nvSpPr>
        <p:spPr>
          <a:xfrm>
            <a:off x="13073617" y="608705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7" name="Oval 186"/>
          <p:cNvSpPr/>
          <p:nvPr/>
        </p:nvSpPr>
        <p:spPr>
          <a:xfrm>
            <a:off x="14496370" y="608307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1" name="Flowchart: Terminator 190"/>
          <p:cNvSpPr/>
          <p:nvPr/>
        </p:nvSpPr>
        <p:spPr>
          <a:xfrm>
            <a:off x="13481545" y="366384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2" name="Picture 191"/>
          <p:cNvPicPr>
            <a:picLocks noChangeAspect="1"/>
          </p:cNvPicPr>
          <p:nvPr/>
        </p:nvPicPr>
        <p:blipFill>
          <a:blip r:embed="rId5"/>
          <a:stretch>
            <a:fillRect/>
          </a:stretch>
        </p:blipFill>
        <p:spPr>
          <a:xfrm>
            <a:off x="13733598" y="3689699"/>
            <a:ext cx="305053" cy="304387"/>
          </a:xfrm>
          <a:prstGeom prst="rect">
            <a:avLst/>
          </a:prstGeom>
        </p:spPr>
      </p:pic>
      <p:pic>
        <p:nvPicPr>
          <p:cNvPr id="193" name="Picture 192"/>
          <p:cNvPicPr>
            <a:picLocks noChangeAspect="1"/>
          </p:cNvPicPr>
          <p:nvPr/>
        </p:nvPicPr>
        <p:blipFill>
          <a:blip r:embed="rId9" cstate="print">
            <a:biLevel thresh="75000"/>
            <a:extLst>
              <a:ext uri="{28A0092B-C50C-407E-A947-70E740481C1C}">
                <a14:useLocalDpi xmlns:a14="http://schemas.microsoft.com/office/drawing/2010/main" val="0"/>
              </a:ext>
            </a:extLst>
          </a:blip>
          <a:stretch>
            <a:fillRect/>
          </a:stretch>
        </p:blipFill>
        <p:spPr>
          <a:xfrm>
            <a:off x="13554921" y="6110634"/>
            <a:ext cx="403406" cy="403406"/>
          </a:xfrm>
          <a:prstGeom prst="rect">
            <a:avLst/>
          </a:prstGeom>
        </p:spPr>
      </p:pic>
      <p:pic>
        <p:nvPicPr>
          <p:cNvPr id="196" name="Picture 195"/>
          <p:cNvPicPr>
            <a:picLocks noChangeAspect="1"/>
          </p:cNvPicPr>
          <p:nvPr/>
        </p:nvPicPr>
        <p:blipFill>
          <a:blip r:embed="rId5"/>
          <a:stretch>
            <a:fillRect/>
          </a:stretch>
        </p:blipFill>
        <p:spPr>
          <a:xfrm>
            <a:off x="14041760" y="3689699"/>
            <a:ext cx="305053" cy="304387"/>
          </a:xfrm>
          <a:prstGeom prst="rect">
            <a:avLst/>
          </a:prstGeom>
        </p:spPr>
      </p:pic>
      <p:pic>
        <p:nvPicPr>
          <p:cNvPr id="197" name="Picture 196"/>
          <p:cNvPicPr>
            <a:picLocks noChangeAspect="1"/>
          </p:cNvPicPr>
          <p:nvPr/>
        </p:nvPicPr>
        <p:blipFill rotWithShape="1">
          <a:blip r:embed="rId20" cstate="print">
            <a:extLst>
              <a:ext uri="{BEBA8EAE-BF5A-486C-A8C5-ECC9F3942E4B}">
                <a14:imgProps xmlns:a14="http://schemas.microsoft.com/office/drawing/2010/main">
                  <a14:imgLayer r:embed="rId21">
                    <a14:imgEffect>
                      <a14:sharpenSoften amount="25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b="2400"/>
          <a:stretch/>
        </p:blipFill>
        <p:spPr>
          <a:xfrm>
            <a:off x="13303457" y="4192867"/>
            <a:ext cx="1438102" cy="1438102"/>
          </a:xfrm>
          <a:prstGeom prst="ellipse">
            <a:avLst/>
          </a:prstGeom>
        </p:spPr>
      </p:pic>
      <p:pic>
        <p:nvPicPr>
          <p:cNvPr id="198" name="Picture 197"/>
          <p:cNvPicPr>
            <a:picLocks noChangeAspect="1"/>
          </p:cNvPicPr>
          <p:nvPr/>
        </p:nvPicPr>
        <p:blipFill>
          <a:blip r:embed="rId22"/>
          <a:stretch>
            <a:fillRect/>
          </a:stretch>
        </p:blipFill>
        <p:spPr>
          <a:xfrm flipH="1">
            <a:off x="14487041" y="6086709"/>
            <a:ext cx="453756" cy="416563"/>
          </a:xfrm>
          <a:prstGeom prst="rect">
            <a:avLst/>
          </a:prstGeom>
        </p:spPr>
      </p:pic>
      <p:sp>
        <p:nvSpPr>
          <p:cNvPr id="7" name="Oval 6"/>
          <p:cNvSpPr/>
          <p:nvPr/>
        </p:nvSpPr>
        <p:spPr>
          <a:xfrm>
            <a:off x="840255" y="80949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 name="Oval 49"/>
          <p:cNvSpPr/>
          <p:nvPr/>
        </p:nvSpPr>
        <p:spPr>
          <a:xfrm>
            <a:off x="5889197" y="8094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6" name="Oval 85"/>
          <p:cNvSpPr/>
          <p:nvPr/>
        </p:nvSpPr>
        <p:spPr>
          <a:xfrm>
            <a:off x="8403103" y="403854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4" name="Oval 103"/>
          <p:cNvSpPr/>
          <p:nvPr/>
        </p:nvSpPr>
        <p:spPr>
          <a:xfrm>
            <a:off x="3381577" y="418778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Oval 130"/>
          <p:cNvSpPr/>
          <p:nvPr/>
        </p:nvSpPr>
        <p:spPr>
          <a:xfrm>
            <a:off x="840255" y="4150296"/>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5" name="Oval 184"/>
          <p:cNvSpPr/>
          <p:nvPr/>
        </p:nvSpPr>
        <p:spPr>
          <a:xfrm>
            <a:off x="13300970" y="419176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9" name="Picture 198"/>
          <p:cNvPicPr>
            <a:picLocks noChangeAspect="1"/>
          </p:cNvPicPr>
          <p:nvPr/>
        </p:nvPicPr>
        <p:blipFill rotWithShape="1">
          <a:blip r:embed="rId23" cstate="print">
            <a:extLst>
              <a:ext uri="{BEBA8EAE-BF5A-486C-A8C5-ECC9F3942E4B}">
                <a14:imgProps xmlns:a14="http://schemas.microsoft.com/office/drawing/2010/main">
                  <a14:imgLayer r:embed="rId24">
                    <a14:imgEffect>
                      <a14:colorTemperature colorTemp="7200"/>
                    </a14:imgEffect>
                  </a14:imgLayer>
                </a14:imgProps>
              </a:ext>
              <a:ext uri="{28A0092B-C50C-407E-A947-70E740481C1C}">
                <a14:useLocalDpi xmlns:a14="http://schemas.microsoft.com/office/drawing/2010/main" val="0"/>
              </a:ext>
            </a:extLst>
          </a:blip>
          <a:srcRect l="1859" t="23548" r="1627" b="10971"/>
          <a:stretch/>
        </p:blipFill>
        <p:spPr>
          <a:xfrm>
            <a:off x="3383946" y="810445"/>
            <a:ext cx="1437940" cy="1436672"/>
          </a:xfrm>
          <a:prstGeom prst="ellipse">
            <a:avLst/>
          </a:prstGeom>
        </p:spPr>
      </p:pic>
      <p:sp>
        <p:nvSpPr>
          <p:cNvPr id="203" name="Rounded Rectangle 202"/>
          <p:cNvSpPr/>
          <p:nvPr/>
        </p:nvSpPr>
        <p:spPr>
          <a:xfrm>
            <a:off x="10459360" y="28276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4" name="Rounded Rectangle 203"/>
          <p:cNvSpPr/>
          <p:nvPr/>
        </p:nvSpPr>
        <p:spPr>
          <a:xfrm>
            <a:off x="10536828"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5" name="Oval 204"/>
          <p:cNvSpPr/>
          <p:nvPr/>
        </p:nvSpPr>
        <p:spPr>
          <a:xfrm>
            <a:off x="10819116" y="74148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6" name="Flowchart: Terminator 205"/>
          <p:cNvSpPr/>
          <p:nvPr/>
        </p:nvSpPr>
        <p:spPr>
          <a:xfrm>
            <a:off x="10656649"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7" name="Oval 206"/>
          <p:cNvSpPr/>
          <p:nvPr/>
        </p:nvSpPr>
        <p:spPr>
          <a:xfrm>
            <a:off x="12079402"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8"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122510"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209" name="Flowchart: Terminator 208"/>
          <p:cNvSpPr/>
          <p:nvPr/>
        </p:nvSpPr>
        <p:spPr>
          <a:xfrm>
            <a:off x="11064577" y="28156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0" name="Picture 209"/>
          <p:cNvPicPr>
            <a:picLocks noChangeAspect="1"/>
          </p:cNvPicPr>
          <p:nvPr/>
        </p:nvPicPr>
        <p:blipFill>
          <a:blip r:embed="rId5"/>
          <a:stretch>
            <a:fillRect/>
          </a:stretch>
        </p:blipFill>
        <p:spPr>
          <a:xfrm>
            <a:off x="11462392" y="307420"/>
            <a:ext cx="305053" cy="304387"/>
          </a:xfrm>
          <a:prstGeom prst="rect">
            <a:avLst/>
          </a:prstGeom>
        </p:spPr>
      </p:pic>
      <p:pic>
        <p:nvPicPr>
          <p:cNvPr id="3" name="Picture 2"/>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11130608" y="2755343"/>
            <a:ext cx="391971" cy="364515"/>
          </a:xfrm>
          <a:prstGeom prst="rect">
            <a:avLst/>
          </a:prstGeom>
        </p:spPr>
      </p:pic>
      <p:sp>
        <p:nvSpPr>
          <p:cNvPr id="217" name="Rounded Rectangle 216"/>
          <p:cNvSpPr/>
          <p:nvPr/>
        </p:nvSpPr>
        <p:spPr>
          <a:xfrm>
            <a:off x="12892471" y="2827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8" name="Rounded Rectangle 217"/>
          <p:cNvSpPr/>
          <p:nvPr/>
        </p:nvSpPr>
        <p:spPr>
          <a:xfrm>
            <a:off x="12969939"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9" name="Oval 218"/>
          <p:cNvSpPr/>
          <p:nvPr/>
        </p:nvSpPr>
        <p:spPr>
          <a:xfrm>
            <a:off x="13252227" y="7414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0" name="Flowchart: Terminator 219"/>
          <p:cNvSpPr/>
          <p:nvPr/>
        </p:nvSpPr>
        <p:spPr>
          <a:xfrm>
            <a:off x="13089760"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1" name="Oval 220"/>
          <p:cNvSpPr/>
          <p:nvPr/>
        </p:nvSpPr>
        <p:spPr>
          <a:xfrm>
            <a:off x="14512513"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2"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555621"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223" name="Flowchart: Terminator 222"/>
          <p:cNvSpPr/>
          <p:nvPr/>
        </p:nvSpPr>
        <p:spPr>
          <a:xfrm>
            <a:off x="13484091" y="28849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4" name="Picture 223"/>
          <p:cNvPicPr>
            <a:picLocks noChangeAspect="1"/>
          </p:cNvPicPr>
          <p:nvPr/>
        </p:nvPicPr>
        <p:blipFill>
          <a:blip r:embed="rId4"/>
          <a:stretch>
            <a:fillRect/>
          </a:stretch>
        </p:blipFill>
        <p:spPr>
          <a:xfrm>
            <a:off x="13897869" y="337180"/>
            <a:ext cx="273817" cy="271828"/>
          </a:xfrm>
          <a:prstGeom prst="rect">
            <a:avLst/>
          </a:prstGeom>
        </p:spPr>
      </p:pic>
      <p:pic>
        <p:nvPicPr>
          <p:cNvPr id="234" name="Picture 233"/>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13566356" y="2755343"/>
            <a:ext cx="391971" cy="364515"/>
          </a:xfrm>
          <a:prstGeom prst="rect">
            <a:avLst/>
          </a:prstGeom>
        </p:spPr>
      </p:pic>
      <p:pic>
        <p:nvPicPr>
          <p:cNvPr id="235" name="Picture 234"/>
          <p:cNvPicPr>
            <a:picLocks noChangeAspect="1"/>
          </p:cNvPicPr>
          <p:nvPr/>
        </p:nvPicPr>
        <p:blipFill rotWithShape="1">
          <a:blip r:embed="rId26" cstate="print">
            <a:extLst>
              <a:ext uri="{BEBA8EAE-BF5A-486C-A8C5-ECC9F3942E4B}">
                <a14:imgProps xmlns:a14="http://schemas.microsoft.com/office/drawing/2010/main">
                  <a14:imgLayer r:embed="rId27">
                    <a14:imgEffect>
                      <a14:sharpenSoften amount="25000"/>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9778" b="21481"/>
          <a:stretch/>
        </p:blipFill>
        <p:spPr>
          <a:xfrm>
            <a:off x="13311449" y="807237"/>
            <a:ext cx="1451863" cy="1438798"/>
          </a:xfrm>
          <a:prstGeom prst="ellipse">
            <a:avLst/>
          </a:prstGeom>
        </p:spPr>
      </p:pic>
      <p:sp>
        <p:nvSpPr>
          <p:cNvPr id="230" name="Oval 229"/>
          <p:cNvSpPr/>
          <p:nvPr/>
        </p:nvSpPr>
        <p:spPr>
          <a:xfrm>
            <a:off x="13317113" y="8094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6" name="Picture 235"/>
          <p:cNvPicPr>
            <a:picLocks noChangeAspect="1"/>
          </p:cNvPicPr>
          <p:nvPr/>
        </p:nvPicPr>
        <p:blipFill rotWithShape="1">
          <a:blip r:embed="rId28" cstate="print">
            <a:extLst>
              <a:ext uri="{BEBA8EAE-BF5A-486C-A8C5-ECC9F3942E4B}">
                <a14:imgProps xmlns:a14="http://schemas.microsoft.com/office/drawing/2010/main">
                  <a14:imgLayer r:embed="rId29">
                    <a14:imgEffect>
                      <a14:colorTemperature colorTemp="7200"/>
                    </a14:imgEffect>
                  </a14:imgLayer>
                </a14:imgProps>
              </a:ext>
              <a:ext uri="{28A0092B-C50C-407E-A947-70E740481C1C}">
                <a14:useLocalDpi xmlns:a14="http://schemas.microsoft.com/office/drawing/2010/main" val="0"/>
              </a:ext>
            </a:extLst>
          </a:blip>
          <a:srcRect t="12363" r="5977" b="17266"/>
          <a:stretch/>
        </p:blipFill>
        <p:spPr>
          <a:xfrm>
            <a:off x="10885444" y="810596"/>
            <a:ext cx="1438101" cy="1438102"/>
          </a:xfrm>
          <a:prstGeom prst="ellipse">
            <a:avLst/>
          </a:prstGeom>
        </p:spPr>
      </p:pic>
      <p:sp>
        <p:nvSpPr>
          <p:cNvPr id="213" name="Oval 212"/>
          <p:cNvSpPr/>
          <p:nvPr/>
        </p:nvSpPr>
        <p:spPr>
          <a:xfrm>
            <a:off x="10884002" y="80949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Oval 21"/>
          <p:cNvSpPr/>
          <p:nvPr/>
        </p:nvSpPr>
        <p:spPr>
          <a:xfrm>
            <a:off x="3381577" y="8094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7" name="Rounded Rectangle 236"/>
          <p:cNvSpPr/>
          <p:nvPr/>
        </p:nvSpPr>
        <p:spPr>
          <a:xfrm>
            <a:off x="-2144485" y="362356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8" name="Rounded Rectangle 237"/>
          <p:cNvSpPr/>
          <p:nvPr/>
        </p:nvSpPr>
        <p:spPr>
          <a:xfrm>
            <a:off x="-2067017" y="368947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9" name="Oval 238"/>
          <p:cNvSpPr/>
          <p:nvPr/>
        </p:nvSpPr>
        <p:spPr>
          <a:xfrm>
            <a:off x="-1784729" y="408229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0" name="Flowchart: Terminator 239"/>
          <p:cNvSpPr/>
          <p:nvPr/>
        </p:nvSpPr>
        <p:spPr>
          <a:xfrm>
            <a:off x="-1947196" y="604558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1" name="Oval 240"/>
          <p:cNvSpPr/>
          <p:nvPr/>
        </p:nvSpPr>
        <p:spPr>
          <a:xfrm>
            <a:off x="-524443" y="604159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2" name="Flowchart: Terminator 241"/>
          <p:cNvSpPr/>
          <p:nvPr/>
        </p:nvSpPr>
        <p:spPr>
          <a:xfrm>
            <a:off x="-1539268" y="362237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3" name="Picture 242"/>
          <p:cNvPicPr>
            <a:picLocks noChangeAspect="1"/>
          </p:cNvPicPr>
          <p:nvPr/>
        </p:nvPicPr>
        <p:blipFill>
          <a:blip r:embed="rId5"/>
          <a:stretch>
            <a:fillRect/>
          </a:stretch>
        </p:blipFill>
        <p:spPr>
          <a:xfrm>
            <a:off x="-1141453" y="3648226"/>
            <a:ext cx="305053" cy="304387"/>
          </a:xfrm>
          <a:prstGeom prst="rect">
            <a:avLst/>
          </a:prstGeom>
        </p:spPr>
      </p:pic>
      <p:pic>
        <p:nvPicPr>
          <p:cNvPr id="244" name="Picture 243"/>
          <p:cNvPicPr>
            <a:picLocks noChangeAspect="1"/>
          </p:cNvPicPr>
          <p:nvPr/>
        </p:nvPicPr>
        <p:blipFill>
          <a:blip r:embed="rId30"/>
          <a:stretch>
            <a:fillRect/>
          </a:stretch>
        </p:blipFill>
        <p:spPr>
          <a:xfrm>
            <a:off x="-1198585" y="6086688"/>
            <a:ext cx="385211" cy="385211"/>
          </a:xfrm>
          <a:prstGeom prst="rect">
            <a:avLst/>
          </a:prstGeom>
        </p:spPr>
      </p:pic>
      <p:sp>
        <p:nvSpPr>
          <p:cNvPr id="246" name="TextBox 245"/>
          <p:cNvSpPr txBox="1"/>
          <p:nvPr/>
        </p:nvSpPr>
        <p:spPr>
          <a:xfrm>
            <a:off x="-1857029" y="6044110"/>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48" name="Oval 247"/>
          <p:cNvSpPr/>
          <p:nvPr/>
        </p:nvSpPr>
        <p:spPr>
          <a:xfrm>
            <a:off x="-1719843" y="4150296"/>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2" name="Rounded Rectangle 251"/>
          <p:cNvSpPr/>
          <p:nvPr/>
        </p:nvSpPr>
        <p:spPr>
          <a:xfrm>
            <a:off x="-2144485" y="31064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3" name="Rounded Rectangle 252"/>
          <p:cNvSpPr/>
          <p:nvPr/>
        </p:nvSpPr>
        <p:spPr>
          <a:xfrm>
            <a:off x="-2067017" y="37655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4" name="Oval 253"/>
          <p:cNvSpPr/>
          <p:nvPr/>
        </p:nvSpPr>
        <p:spPr>
          <a:xfrm>
            <a:off x="-1784729" y="76937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5" name="Flowchart: Terminator 254"/>
          <p:cNvSpPr/>
          <p:nvPr/>
        </p:nvSpPr>
        <p:spPr>
          <a:xfrm>
            <a:off x="-1947196" y="273266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6" name="Oval 255"/>
          <p:cNvSpPr/>
          <p:nvPr/>
        </p:nvSpPr>
        <p:spPr>
          <a:xfrm>
            <a:off x="-524443" y="272867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7" name="Flowchart: Terminator 256"/>
          <p:cNvSpPr/>
          <p:nvPr/>
        </p:nvSpPr>
        <p:spPr>
          <a:xfrm>
            <a:off x="-1539268" y="30945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8" name="Picture 257"/>
          <p:cNvPicPr>
            <a:picLocks noChangeAspect="1"/>
          </p:cNvPicPr>
          <p:nvPr/>
        </p:nvPicPr>
        <p:blipFill>
          <a:blip r:embed="rId5"/>
          <a:stretch>
            <a:fillRect/>
          </a:stretch>
        </p:blipFill>
        <p:spPr>
          <a:xfrm>
            <a:off x="-1141453" y="335306"/>
            <a:ext cx="305053" cy="304387"/>
          </a:xfrm>
          <a:prstGeom prst="rect">
            <a:avLst/>
          </a:prstGeom>
        </p:spPr>
      </p:pic>
      <p:sp>
        <p:nvSpPr>
          <p:cNvPr id="260" name="TextBox 259"/>
          <p:cNvSpPr txBox="1"/>
          <p:nvPr/>
        </p:nvSpPr>
        <p:spPr>
          <a:xfrm>
            <a:off x="-1857029" y="2731190"/>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61" name="Oval 260"/>
          <p:cNvSpPr/>
          <p:nvPr/>
        </p:nvSpPr>
        <p:spPr>
          <a:xfrm>
            <a:off x="-1719843" y="837376"/>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65" name="Picture 264"/>
          <p:cNvPicPr>
            <a:picLocks noChangeAspect="1"/>
          </p:cNvPicPr>
          <p:nvPr/>
        </p:nvPicPr>
        <p:blipFill rotWithShape="1">
          <a:blip r:embed="rId31"/>
          <a:srcRect l="10818" t="1291"/>
          <a:stretch/>
        </p:blipFill>
        <p:spPr>
          <a:xfrm>
            <a:off x="-1185054" y="2795580"/>
            <a:ext cx="325121" cy="324278"/>
          </a:xfrm>
          <a:prstGeom prst="ellipse">
            <a:avLst/>
          </a:prstGeom>
        </p:spPr>
      </p:pic>
      <p:pic>
        <p:nvPicPr>
          <p:cNvPr id="266" name="Picture 265"/>
          <p:cNvPicPr>
            <a:picLocks noChangeAspect="1"/>
          </p:cNvPicPr>
          <p:nvPr/>
        </p:nvPicPr>
        <p:blipFill>
          <a:blip r:embed="rId32" cstate="print">
            <a:extLst>
              <a:ext uri="{28A0092B-C50C-407E-A947-70E740481C1C}">
                <a14:useLocalDpi xmlns:a14="http://schemas.microsoft.com/office/drawing/2010/main" val="0"/>
              </a:ext>
            </a:extLst>
          </a:blip>
          <a:stretch>
            <a:fillRect/>
          </a:stretch>
        </p:blipFill>
        <p:spPr>
          <a:xfrm>
            <a:off x="-424776" y="2815920"/>
            <a:ext cx="271530" cy="271530"/>
          </a:xfrm>
          <a:prstGeom prst="rect">
            <a:avLst/>
          </a:prstGeom>
        </p:spPr>
      </p:pic>
      <p:pic>
        <p:nvPicPr>
          <p:cNvPr id="268" name="Picture 267"/>
          <p:cNvPicPr>
            <a:picLocks noChangeAspect="1"/>
          </p:cNvPicPr>
          <p:nvPr/>
        </p:nvPicPr>
        <p:blipFill>
          <a:blip r:embed="rId32" cstate="print">
            <a:extLst>
              <a:ext uri="{28A0092B-C50C-407E-A947-70E740481C1C}">
                <a14:useLocalDpi xmlns:a14="http://schemas.microsoft.com/office/drawing/2010/main" val="0"/>
              </a:ext>
            </a:extLst>
          </a:blip>
          <a:stretch>
            <a:fillRect/>
          </a:stretch>
        </p:blipFill>
        <p:spPr>
          <a:xfrm>
            <a:off x="-424776" y="6138359"/>
            <a:ext cx="271530" cy="271530"/>
          </a:xfrm>
          <a:prstGeom prst="rect">
            <a:avLst/>
          </a:prstGeom>
        </p:spPr>
      </p:pic>
      <p:pic>
        <p:nvPicPr>
          <p:cNvPr id="269" name="Picture 268"/>
          <p:cNvPicPr>
            <a:picLocks noChangeAspect="1"/>
          </p:cNvPicPr>
          <p:nvPr/>
        </p:nvPicPr>
        <p:blipFill>
          <a:blip r:embed="rId32" cstate="print">
            <a:extLst>
              <a:ext uri="{28A0092B-C50C-407E-A947-70E740481C1C}">
                <a14:useLocalDpi xmlns:a14="http://schemas.microsoft.com/office/drawing/2010/main" val="0"/>
              </a:ext>
            </a:extLst>
          </a:blip>
          <a:stretch>
            <a:fillRect/>
          </a:stretch>
        </p:blipFill>
        <p:spPr>
          <a:xfrm>
            <a:off x="2136690" y="6138359"/>
            <a:ext cx="271530" cy="271530"/>
          </a:xfrm>
          <a:prstGeom prst="rect">
            <a:avLst/>
          </a:prstGeom>
        </p:spPr>
      </p:pic>
      <p:sp>
        <p:nvSpPr>
          <p:cNvPr id="225" name="Rounded Rectangle 224"/>
          <p:cNvSpPr/>
          <p:nvPr/>
        </p:nvSpPr>
        <p:spPr>
          <a:xfrm>
            <a:off x="-4688701" y="362356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6" name="Rounded Rectangle 225"/>
          <p:cNvSpPr/>
          <p:nvPr/>
        </p:nvSpPr>
        <p:spPr>
          <a:xfrm>
            <a:off x="-4611233" y="368947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7" name="Oval 226"/>
          <p:cNvSpPr/>
          <p:nvPr/>
        </p:nvSpPr>
        <p:spPr>
          <a:xfrm>
            <a:off x="-4328945" y="408229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8" name="Flowchart: Terminator 227"/>
          <p:cNvSpPr/>
          <p:nvPr/>
        </p:nvSpPr>
        <p:spPr>
          <a:xfrm>
            <a:off x="-4491412" y="604558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9" name="Oval 228"/>
          <p:cNvSpPr/>
          <p:nvPr/>
        </p:nvSpPr>
        <p:spPr>
          <a:xfrm>
            <a:off x="-3068659" y="604159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5" name="Flowchart: Terminator 244"/>
          <p:cNvSpPr/>
          <p:nvPr/>
        </p:nvSpPr>
        <p:spPr>
          <a:xfrm>
            <a:off x="-4083484" y="362237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7" name="Picture 246"/>
          <p:cNvPicPr>
            <a:picLocks noChangeAspect="1"/>
          </p:cNvPicPr>
          <p:nvPr/>
        </p:nvPicPr>
        <p:blipFill>
          <a:blip r:embed="rId5"/>
          <a:stretch>
            <a:fillRect/>
          </a:stretch>
        </p:blipFill>
        <p:spPr>
          <a:xfrm>
            <a:off x="-3685669" y="3648226"/>
            <a:ext cx="305053" cy="304387"/>
          </a:xfrm>
          <a:prstGeom prst="rect">
            <a:avLst/>
          </a:prstGeom>
        </p:spPr>
      </p:pic>
      <p:pic>
        <p:nvPicPr>
          <p:cNvPr id="259" name="Picture 258"/>
          <p:cNvPicPr>
            <a:picLocks noChangeAspect="1"/>
          </p:cNvPicPr>
          <p:nvPr/>
        </p:nvPicPr>
        <p:blipFill>
          <a:blip r:embed="rId30"/>
          <a:stretch>
            <a:fillRect/>
          </a:stretch>
        </p:blipFill>
        <p:spPr>
          <a:xfrm>
            <a:off x="-3635359" y="6086688"/>
            <a:ext cx="385211" cy="385211"/>
          </a:xfrm>
          <a:prstGeom prst="rect">
            <a:avLst/>
          </a:prstGeom>
        </p:spPr>
      </p:pic>
      <p:pic>
        <p:nvPicPr>
          <p:cNvPr id="267" name="Picture 266"/>
          <p:cNvPicPr>
            <a:picLocks noChangeAspect="1"/>
          </p:cNvPicPr>
          <p:nvPr/>
        </p:nvPicPr>
        <p:blipFill>
          <a:blip r:embed="rId33"/>
          <a:stretch>
            <a:fillRect/>
          </a:stretch>
        </p:blipFill>
        <p:spPr>
          <a:xfrm>
            <a:off x="-4341650" y="6143297"/>
            <a:ext cx="365792" cy="286537"/>
          </a:xfrm>
          <a:prstGeom prst="rect">
            <a:avLst/>
          </a:prstGeom>
        </p:spPr>
      </p:pic>
      <p:sp>
        <p:nvSpPr>
          <p:cNvPr id="273" name="TextBox 272"/>
          <p:cNvSpPr txBox="1"/>
          <p:nvPr/>
        </p:nvSpPr>
        <p:spPr>
          <a:xfrm>
            <a:off x="-4156719" y="604411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75" name="Oval 274"/>
          <p:cNvSpPr/>
          <p:nvPr/>
        </p:nvSpPr>
        <p:spPr>
          <a:xfrm>
            <a:off x="-4264059" y="4150296"/>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6" name="Oval 275"/>
          <p:cNvSpPr/>
          <p:nvPr/>
        </p:nvSpPr>
        <p:spPr>
          <a:xfrm>
            <a:off x="-3852415" y="5292318"/>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7" name="Oval 276"/>
          <p:cNvSpPr/>
          <p:nvPr/>
        </p:nvSpPr>
        <p:spPr>
          <a:xfrm>
            <a:off x="-3793165" y="535490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8" name="Picture 277"/>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3702979" y="5432978"/>
            <a:ext cx="365896" cy="365896"/>
          </a:xfrm>
          <a:prstGeom prst="rect">
            <a:avLst/>
          </a:prstGeom>
        </p:spPr>
      </p:pic>
      <p:pic>
        <p:nvPicPr>
          <p:cNvPr id="279" name="Picture 278"/>
          <p:cNvPicPr>
            <a:picLocks noChangeAspect="1"/>
          </p:cNvPicPr>
          <p:nvPr/>
        </p:nvPicPr>
        <p:blipFill>
          <a:blip r:embed="rId32" cstate="print">
            <a:extLst>
              <a:ext uri="{28A0092B-C50C-407E-A947-70E740481C1C}">
                <a14:useLocalDpi xmlns:a14="http://schemas.microsoft.com/office/drawing/2010/main" val="0"/>
              </a:ext>
            </a:extLst>
          </a:blip>
          <a:stretch>
            <a:fillRect/>
          </a:stretch>
        </p:blipFill>
        <p:spPr>
          <a:xfrm>
            <a:off x="-2967624" y="6138359"/>
            <a:ext cx="271530" cy="271530"/>
          </a:xfrm>
          <a:prstGeom prst="rect">
            <a:avLst/>
          </a:prstGeom>
        </p:spPr>
      </p:pic>
      <p:sp>
        <p:nvSpPr>
          <p:cNvPr id="297" name="Rounded Rectangle 296"/>
          <p:cNvSpPr/>
          <p:nvPr/>
        </p:nvSpPr>
        <p:spPr>
          <a:xfrm>
            <a:off x="10450137" y="366504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8" name="Rounded Rectangle 297"/>
          <p:cNvSpPr/>
          <p:nvPr/>
        </p:nvSpPr>
        <p:spPr>
          <a:xfrm>
            <a:off x="10527605" y="373094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9" name="Oval 298"/>
          <p:cNvSpPr/>
          <p:nvPr/>
        </p:nvSpPr>
        <p:spPr>
          <a:xfrm>
            <a:off x="10809893" y="412376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0" name="Flowchart: Terminator 299"/>
          <p:cNvSpPr/>
          <p:nvPr/>
        </p:nvSpPr>
        <p:spPr>
          <a:xfrm>
            <a:off x="10647426" y="608705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2" name="Flowchart: Terminator 301"/>
          <p:cNvSpPr/>
          <p:nvPr/>
        </p:nvSpPr>
        <p:spPr>
          <a:xfrm>
            <a:off x="11055354" y="366384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3" name="Picture 302"/>
          <p:cNvPicPr>
            <a:picLocks noChangeAspect="1"/>
          </p:cNvPicPr>
          <p:nvPr/>
        </p:nvPicPr>
        <p:blipFill>
          <a:blip r:embed="rId5"/>
          <a:stretch>
            <a:fillRect/>
          </a:stretch>
        </p:blipFill>
        <p:spPr>
          <a:xfrm>
            <a:off x="11307407" y="3689699"/>
            <a:ext cx="305053" cy="304387"/>
          </a:xfrm>
          <a:prstGeom prst="rect">
            <a:avLst/>
          </a:prstGeom>
        </p:spPr>
      </p:pic>
      <p:pic>
        <p:nvPicPr>
          <p:cNvPr id="304" name="Picture 303"/>
          <p:cNvPicPr>
            <a:picLocks noChangeAspect="1"/>
          </p:cNvPicPr>
          <p:nvPr/>
        </p:nvPicPr>
        <p:blipFill>
          <a:blip r:embed="rId9" cstate="print">
            <a:biLevel thresh="75000"/>
            <a:extLst>
              <a:ext uri="{28A0092B-C50C-407E-A947-70E740481C1C}">
                <a14:useLocalDpi xmlns:a14="http://schemas.microsoft.com/office/drawing/2010/main" val="0"/>
              </a:ext>
            </a:extLst>
          </a:blip>
          <a:stretch>
            <a:fillRect/>
          </a:stretch>
        </p:blipFill>
        <p:spPr>
          <a:xfrm>
            <a:off x="11128730" y="6110634"/>
            <a:ext cx="403406" cy="403406"/>
          </a:xfrm>
          <a:prstGeom prst="rect">
            <a:avLst/>
          </a:prstGeom>
        </p:spPr>
      </p:pic>
      <p:pic>
        <p:nvPicPr>
          <p:cNvPr id="307" name="Picture 306"/>
          <p:cNvPicPr>
            <a:picLocks noChangeAspect="1"/>
          </p:cNvPicPr>
          <p:nvPr/>
        </p:nvPicPr>
        <p:blipFill>
          <a:blip r:embed="rId5"/>
          <a:stretch>
            <a:fillRect/>
          </a:stretch>
        </p:blipFill>
        <p:spPr>
          <a:xfrm>
            <a:off x="11615569" y="3689699"/>
            <a:ext cx="305053" cy="304387"/>
          </a:xfrm>
          <a:prstGeom prst="rect">
            <a:avLst/>
          </a:prstGeom>
        </p:spPr>
      </p:pic>
      <p:pic>
        <p:nvPicPr>
          <p:cNvPr id="312" name="Picture 311"/>
          <p:cNvPicPr>
            <a:picLocks noChangeAspect="1"/>
          </p:cNvPicPr>
          <p:nvPr/>
        </p:nvPicPr>
        <p:blipFill rotWithShape="1">
          <a:blip r:embed="rId35" cstate="print">
            <a:extLst>
              <a:ext uri="{BEBA8EAE-BF5A-486C-A8C5-ECC9F3942E4B}">
                <a14:imgProps xmlns:a14="http://schemas.microsoft.com/office/drawing/2010/main">
                  <a14:imgLayer r:embed="rId36">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b="32000"/>
          <a:stretch/>
        </p:blipFill>
        <p:spPr>
          <a:xfrm>
            <a:off x="10872908" y="4191359"/>
            <a:ext cx="1443761" cy="1438102"/>
          </a:xfrm>
          <a:prstGeom prst="ellipse">
            <a:avLst/>
          </a:prstGeom>
        </p:spPr>
      </p:pic>
      <p:pic>
        <p:nvPicPr>
          <p:cNvPr id="313" name="Picture 312"/>
          <p:cNvPicPr>
            <a:picLocks noChangeAspect="1"/>
          </p:cNvPicPr>
          <p:nvPr/>
        </p:nvPicPr>
        <p:blipFill>
          <a:blip r:embed="rId37"/>
          <a:stretch>
            <a:fillRect/>
          </a:stretch>
        </p:blipFill>
        <p:spPr>
          <a:xfrm>
            <a:off x="12073608" y="6075519"/>
            <a:ext cx="476672" cy="476672"/>
          </a:xfrm>
          <a:prstGeom prst="rect">
            <a:avLst/>
          </a:prstGeom>
        </p:spPr>
      </p:pic>
      <p:sp>
        <p:nvSpPr>
          <p:cNvPr id="308" name="Oval 307"/>
          <p:cNvSpPr/>
          <p:nvPr/>
        </p:nvSpPr>
        <p:spPr>
          <a:xfrm>
            <a:off x="10874779" y="419176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4" name="Picture 313"/>
          <p:cNvPicPr>
            <a:picLocks noChangeAspect="1"/>
          </p:cNvPicPr>
          <p:nvPr/>
        </p:nvPicPr>
        <p:blipFill rotWithShape="1">
          <a:blip r:embed="rId38" cstate="print">
            <a:extLst>
              <a:ext uri="{28A0092B-C50C-407E-A947-70E740481C1C}">
                <a14:useLocalDpi xmlns:a14="http://schemas.microsoft.com/office/drawing/2010/main" val="0"/>
              </a:ext>
            </a:extLst>
          </a:blip>
          <a:srcRect t="14518" b="13927"/>
          <a:stretch/>
        </p:blipFill>
        <p:spPr>
          <a:xfrm>
            <a:off x="8405590" y="816384"/>
            <a:ext cx="1438102" cy="1426257"/>
          </a:xfrm>
          <a:prstGeom prst="ellipse">
            <a:avLst/>
          </a:prstGeom>
        </p:spPr>
      </p:pic>
      <p:sp>
        <p:nvSpPr>
          <p:cNvPr id="68" name="Oval 67"/>
          <p:cNvSpPr/>
          <p:nvPr/>
        </p:nvSpPr>
        <p:spPr>
          <a:xfrm>
            <a:off x="8403103" y="80949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2" name="Oval 71"/>
          <p:cNvSpPr/>
          <p:nvPr/>
        </p:nvSpPr>
        <p:spPr>
          <a:xfrm>
            <a:off x="8814747" y="1951512"/>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3" name="Oval 72"/>
          <p:cNvSpPr/>
          <p:nvPr/>
        </p:nvSpPr>
        <p:spPr>
          <a:xfrm>
            <a:off x="8873997"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4" name="Picture 73"/>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8964183" y="2092172"/>
            <a:ext cx="365896" cy="365896"/>
          </a:xfrm>
          <a:prstGeom prst="rect">
            <a:avLst/>
          </a:prstGeom>
        </p:spPr>
      </p:pic>
      <p:sp>
        <p:nvSpPr>
          <p:cNvPr id="16" name="Oval 15"/>
          <p:cNvSpPr/>
          <p:nvPr/>
        </p:nvSpPr>
        <p:spPr>
          <a:xfrm>
            <a:off x="1251899" y="1951512"/>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 name="Oval 16"/>
          <p:cNvSpPr/>
          <p:nvPr/>
        </p:nvSpPr>
        <p:spPr>
          <a:xfrm>
            <a:off x="1311149"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 name="Picture 17"/>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1401335" y="2092172"/>
            <a:ext cx="365896" cy="365896"/>
          </a:xfrm>
          <a:prstGeom prst="rect">
            <a:avLst/>
          </a:prstGeom>
        </p:spPr>
      </p:pic>
      <p:sp>
        <p:nvSpPr>
          <p:cNvPr id="31" name="Oval 30"/>
          <p:cNvSpPr/>
          <p:nvPr/>
        </p:nvSpPr>
        <p:spPr>
          <a:xfrm>
            <a:off x="3793221" y="1951512"/>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 name="Oval 31"/>
          <p:cNvSpPr/>
          <p:nvPr/>
        </p:nvSpPr>
        <p:spPr>
          <a:xfrm>
            <a:off x="3852471"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 name="Picture 32"/>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3942657" y="2092172"/>
            <a:ext cx="365896" cy="365896"/>
          </a:xfrm>
          <a:prstGeom prst="rect">
            <a:avLst/>
          </a:prstGeom>
        </p:spPr>
      </p:pic>
      <p:sp>
        <p:nvSpPr>
          <p:cNvPr id="56" name="Oval 55"/>
          <p:cNvSpPr/>
          <p:nvPr/>
        </p:nvSpPr>
        <p:spPr>
          <a:xfrm>
            <a:off x="6300841" y="1951512"/>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7" name="Oval 56"/>
          <p:cNvSpPr/>
          <p:nvPr/>
        </p:nvSpPr>
        <p:spPr>
          <a:xfrm>
            <a:off x="6360091"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8" name="Picture 57"/>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6450277" y="2092172"/>
            <a:ext cx="365896" cy="365896"/>
          </a:xfrm>
          <a:prstGeom prst="rect">
            <a:avLst/>
          </a:prstGeom>
        </p:spPr>
      </p:pic>
      <p:sp>
        <p:nvSpPr>
          <p:cNvPr id="214" name="Oval 213"/>
          <p:cNvSpPr/>
          <p:nvPr/>
        </p:nvSpPr>
        <p:spPr>
          <a:xfrm>
            <a:off x="11295646" y="1951512"/>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5" name="Oval 214"/>
          <p:cNvSpPr/>
          <p:nvPr/>
        </p:nvSpPr>
        <p:spPr>
          <a:xfrm>
            <a:off x="11354896"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6" name="Picture 215"/>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11445082" y="2092172"/>
            <a:ext cx="365896" cy="365896"/>
          </a:xfrm>
          <a:prstGeom prst="rect">
            <a:avLst/>
          </a:prstGeom>
        </p:spPr>
      </p:pic>
      <p:sp>
        <p:nvSpPr>
          <p:cNvPr id="231" name="Oval 230"/>
          <p:cNvSpPr/>
          <p:nvPr/>
        </p:nvSpPr>
        <p:spPr>
          <a:xfrm>
            <a:off x="13728757" y="1951512"/>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2" name="Oval 231"/>
          <p:cNvSpPr/>
          <p:nvPr/>
        </p:nvSpPr>
        <p:spPr>
          <a:xfrm>
            <a:off x="13788007"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3" name="Picture 232"/>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13878193" y="2092172"/>
            <a:ext cx="365896" cy="365896"/>
          </a:xfrm>
          <a:prstGeom prst="rect">
            <a:avLst/>
          </a:prstGeom>
        </p:spPr>
      </p:pic>
      <p:sp>
        <p:nvSpPr>
          <p:cNvPr id="262" name="Oval 261"/>
          <p:cNvSpPr/>
          <p:nvPr/>
        </p:nvSpPr>
        <p:spPr>
          <a:xfrm>
            <a:off x="-1308199" y="1979398"/>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3" name="Oval 262"/>
          <p:cNvSpPr/>
          <p:nvPr/>
        </p:nvSpPr>
        <p:spPr>
          <a:xfrm>
            <a:off x="-1248949" y="204198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64" name="Picture 263"/>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1158763" y="2120058"/>
            <a:ext cx="365896" cy="365896"/>
          </a:xfrm>
          <a:prstGeom prst="rect">
            <a:avLst/>
          </a:prstGeom>
        </p:spPr>
      </p:pic>
      <p:sp>
        <p:nvSpPr>
          <p:cNvPr id="89" name="Oval 88"/>
          <p:cNvSpPr/>
          <p:nvPr/>
        </p:nvSpPr>
        <p:spPr>
          <a:xfrm>
            <a:off x="8814747" y="5180562"/>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Oval 89"/>
          <p:cNvSpPr/>
          <p:nvPr/>
        </p:nvSpPr>
        <p:spPr>
          <a:xfrm>
            <a:off x="8873997" y="524315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1" name="Picture 90"/>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8964183" y="5321222"/>
            <a:ext cx="365896" cy="365896"/>
          </a:xfrm>
          <a:prstGeom prst="rect">
            <a:avLst/>
          </a:prstGeom>
        </p:spPr>
      </p:pic>
      <p:sp>
        <p:nvSpPr>
          <p:cNvPr id="110" name="Oval 109"/>
          <p:cNvSpPr/>
          <p:nvPr/>
        </p:nvSpPr>
        <p:spPr>
          <a:xfrm>
            <a:off x="3793221" y="5329806"/>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1" name="Oval 110"/>
          <p:cNvSpPr/>
          <p:nvPr/>
        </p:nvSpPr>
        <p:spPr>
          <a:xfrm>
            <a:off x="3852471" y="539239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2" name="Picture 111"/>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3942657" y="5470466"/>
            <a:ext cx="365896" cy="365896"/>
          </a:xfrm>
          <a:prstGeom prst="rect">
            <a:avLst/>
          </a:prstGeom>
        </p:spPr>
      </p:pic>
      <p:sp>
        <p:nvSpPr>
          <p:cNvPr id="135" name="Oval 134"/>
          <p:cNvSpPr/>
          <p:nvPr/>
        </p:nvSpPr>
        <p:spPr>
          <a:xfrm>
            <a:off x="1251899" y="5292318"/>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6" name="Oval 135"/>
          <p:cNvSpPr/>
          <p:nvPr/>
        </p:nvSpPr>
        <p:spPr>
          <a:xfrm>
            <a:off x="1311149" y="535490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7" name="Picture 136"/>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1401335" y="5432978"/>
            <a:ext cx="365896" cy="365896"/>
          </a:xfrm>
          <a:prstGeom prst="rect">
            <a:avLst/>
          </a:prstGeom>
        </p:spPr>
      </p:pic>
      <p:sp>
        <p:nvSpPr>
          <p:cNvPr id="188" name="Oval 187"/>
          <p:cNvSpPr/>
          <p:nvPr/>
        </p:nvSpPr>
        <p:spPr>
          <a:xfrm>
            <a:off x="13712614" y="5333791"/>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9" name="Oval 188"/>
          <p:cNvSpPr/>
          <p:nvPr/>
        </p:nvSpPr>
        <p:spPr>
          <a:xfrm>
            <a:off x="13771864" y="539638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0" name="Picture 189"/>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13862050" y="5474451"/>
            <a:ext cx="365896" cy="365896"/>
          </a:xfrm>
          <a:prstGeom prst="rect">
            <a:avLst/>
          </a:prstGeom>
        </p:spPr>
      </p:pic>
      <p:sp>
        <p:nvSpPr>
          <p:cNvPr id="249" name="Oval 248"/>
          <p:cNvSpPr/>
          <p:nvPr/>
        </p:nvSpPr>
        <p:spPr>
          <a:xfrm>
            <a:off x="-1308199" y="5292318"/>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0" name="Oval 249"/>
          <p:cNvSpPr/>
          <p:nvPr/>
        </p:nvSpPr>
        <p:spPr>
          <a:xfrm>
            <a:off x="-1248949" y="535490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1" name="Picture 250"/>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1158763" y="5432978"/>
            <a:ext cx="365896" cy="365896"/>
          </a:xfrm>
          <a:prstGeom prst="rect">
            <a:avLst/>
          </a:prstGeom>
        </p:spPr>
      </p:pic>
      <p:sp>
        <p:nvSpPr>
          <p:cNvPr id="309" name="Oval 308"/>
          <p:cNvSpPr/>
          <p:nvPr/>
        </p:nvSpPr>
        <p:spPr>
          <a:xfrm>
            <a:off x="11286423" y="5333791"/>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0" name="Oval 309"/>
          <p:cNvSpPr/>
          <p:nvPr/>
        </p:nvSpPr>
        <p:spPr>
          <a:xfrm>
            <a:off x="11345673" y="539638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1" name="Picture 310"/>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11435859" y="5474451"/>
            <a:ext cx="365896" cy="365896"/>
          </a:xfrm>
          <a:prstGeom prst="rect">
            <a:avLst/>
          </a:prstGeom>
        </p:spPr>
      </p:pic>
      <p:pic>
        <p:nvPicPr>
          <p:cNvPr id="316" name="Picture 315"/>
          <p:cNvPicPr>
            <a:picLocks noChangeAspect="1"/>
          </p:cNvPicPr>
          <p:nvPr/>
        </p:nvPicPr>
        <p:blipFill>
          <a:blip r:embed="rId30"/>
          <a:stretch>
            <a:fillRect/>
          </a:stretch>
        </p:blipFill>
        <p:spPr>
          <a:xfrm>
            <a:off x="943860" y="6121020"/>
            <a:ext cx="324697" cy="324697"/>
          </a:xfrm>
          <a:prstGeom prst="rect">
            <a:avLst/>
          </a:prstGeom>
        </p:spPr>
      </p:pic>
      <p:sp>
        <p:nvSpPr>
          <p:cNvPr id="317" name="TextBox 316"/>
          <p:cNvSpPr txBox="1"/>
          <p:nvPr/>
        </p:nvSpPr>
        <p:spPr>
          <a:xfrm>
            <a:off x="446522" y="6111403"/>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i="1" dirty="0">
                <a:latin typeface="Verdana" panose="020B0604030504040204" pitchFamily="34" charset="0"/>
                <a:ea typeface="Verdana" panose="020B0604030504040204" pitchFamily="34" charset="0"/>
              </a:rPr>
              <a:t>4</a:t>
            </a:r>
          </a:p>
        </p:txBody>
      </p:sp>
      <p:sp>
        <p:nvSpPr>
          <p:cNvPr id="318" name="TextBox 317"/>
          <p:cNvSpPr txBox="1"/>
          <p:nvPr/>
        </p:nvSpPr>
        <p:spPr>
          <a:xfrm>
            <a:off x="1091383" y="6111563"/>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i="1" dirty="0">
                <a:latin typeface="Verdana" panose="020B0604030504040204" pitchFamily="34" charset="0"/>
                <a:ea typeface="Verdana" panose="020B0604030504040204" pitchFamily="34" charset="0"/>
              </a:rPr>
              <a:t>4</a:t>
            </a:r>
          </a:p>
        </p:txBody>
      </p:sp>
      <p:pic>
        <p:nvPicPr>
          <p:cNvPr id="319" name="Picture 318"/>
          <p:cNvPicPr>
            <a:picLocks noChangeAspect="1"/>
          </p:cNvPicPr>
          <p:nvPr/>
        </p:nvPicPr>
        <p:blipFill rotWithShape="1">
          <a:blip r:embed="rId31"/>
          <a:srcRect l="10818" t="1291"/>
          <a:stretch/>
        </p:blipFill>
        <p:spPr>
          <a:xfrm>
            <a:off x="1598908" y="6159464"/>
            <a:ext cx="257663" cy="256995"/>
          </a:xfrm>
          <a:prstGeom prst="ellipse">
            <a:avLst/>
          </a:prstGeom>
        </p:spPr>
      </p:pic>
      <p:sp>
        <p:nvSpPr>
          <p:cNvPr id="320" name="Rounded Rectangle 319"/>
          <p:cNvSpPr/>
          <p:nvPr/>
        </p:nvSpPr>
        <p:spPr>
          <a:xfrm>
            <a:off x="-4662588" y="2827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1" name="Rounded Rectangle 320"/>
          <p:cNvSpPr/>
          <p:nvPr/>
        </p:nvSpPr>
        <p:spPr>
          <a:xfrm>
            <a:off x="-4585120"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2" name="Oval 321"/>
          <p:cNvSpPr/>
          <p:nvPr/>
        </p:nvSpPr>
        <p:spPr>
          <a:xfrm>
            <a:off x="-4302832" y="7414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3" name="Flowchart: Terminator 322"/>
          <p:cNvSpPr/>
          <p:nvPr/>
        </p:nvSpPr>
        <p:spPr>
          <a:xfrm>
            <a:off x="-4465299"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4" name="TextBox 323"/>
          <p:cNvSpPr txBox="1"/>
          <p:nvPr/>
        </p:nvSpPr>
        <p:spPr>
          <a:xfrm>
            <a:off x="-4326948" y="270417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325" name="Oval 324"/>
          <p:cNvSpPr/>
          <p:nvPr/>
        </p:nvSpPr>
        <p:spPr>
          <a:xfrm>
            <a:off x="-3042546"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6" name="Picture 4" descr="Free icône de feu 1188470 PNG with Transparent Backgrou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92709" y="2760296"/>
            <a:ext cx="284309" cy="327154"/>
          </a:xfrm>
          <a:prstGeom prst="rect">
            <a:avLst/>
          </a:prstGeom>
          <a:noFill/>
          <a:extLst>
            <a:ext uri="{909E8E84-426E-40DD-AFC4-6F175D3DCCD1}">
              <a14:hiddenFill xmlns:a14="http://schemas.microsoft.com/office/drawing/2010/main">
                <a:solidFill>
                  <a:srgbClr val="FFFFFF"/>
                </a:solidFill>
              </a14:hiddenFill>
            </a:ext>
          </a:extLst>
        </p:spPr>
      </p:pic>
      <p:sp>
        <p:nvSpPr>
          <p:cNvPr id="328" name="Flowchart: Terminator 327"/>
          <p:cNvSpPr/>
          <p:nvPr/>
        </p:nvSpPr>
        <p:spPr>
          <a:xfrm>
            <a:off x="-4070968" y="28849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9" name="Picture 328"/>
          <p:cNvPicPr>
            <a:picLocks noChangeAspect="1"/>
          </p:cNvPicPr>
          <p:nvPr/>
        </p:nvPicPr>
        <p:blipFill>
          <a:blip r:embed="rId4"/>
          <a:stretch>
            <a:fillRect/>
          </a:stretch>
        </p:blipFill>
        <p:spPr>
          <a:xfrm>
            <a:off x="-3788059" y="337180"/>
            <a:ext cx="273817" cy="271828"/>
          </a:xfrm>
          <a:prstGeom prst="rect">
            <a:avLst/>
          </a:prstGeom>
        </p:spPr>
      </p:pic>
      <p:pic>
        <p:nvPicPr>
          <p:cNvPr id="330" name="Picture 329"/>
          <p:cNvPicPr>
            <a:picLocks noChangeAspect="1"/>
          </p:cNvPicPr>
          <p:nvPr/>
        </p:nvPicPr>
        <p:blipFill>
          <a:blip r:embed="rId4"/>
          <a:stretch>
            <a:fillRect/>
          </a:stretch>
        </p:blipFill>
        <p:spPr>
          <a:xfrm>
            <a:off x="-3495177" y="337180"/>
            <a:ext cx="273817" cy="271828"/>
          </a:xfrm>
          <a:prstGeom prst="rect">
            <a:avLst/>
          </a:prstGeom>
        </p:spPr>
      </p:pic>
      <p:pic>
        <p:nvPicPr>
          <p:cNvPr id="336" name="Picture 335"/>
          <p:cNvPicPr>
            <a:picLocks noChangeAspect="1"/>
          </p:cNvPicPr>
          <p:nvPr/>
        </p:nvPicPr>
        <p:blipFill>
          <a:blip r:embed="rId7">
            <a:biLevel thresh="75000"/>
          </a:blip>
          <a:stretch>
            <a:fillRect/>
          </a:stretch>
        </p:blipFill>
        <p:spPr>
          <a:xfrm>
            <a:off x="-2976354" y="2755343"/>
            <a:ext cx="373342" cy="373342"/>
          </a:xfrm>
          <a:prstGeom prst="rect">
            <a:avLst/>
          </a:prstGeom>
        </p:spPr>
      </p:pic>
      <p:pic>
        <p:nvPicPr>
          <p:cNvPr id="337" name="Picture 336"/>
          <p:cNvPicPr>
            <a:picLocks noChangeAspect="1"/>
          </p:cNvPicPr>
          <p:nvPr/>
        </p:nvPicPr>
        <p:blipFill rotWithShape="1">
          <a:blip r:embed="rId39" cstate="print">
            <a:extLst>
              <a:ext uri="{BEBA8EAE-BF5A-486C-A8C5-ECC9F3942E4B}">
                <a14:imgProps xmlns:a14="http://schemas.microsoft.com/office/drawing/2010/main">
                  <a14:imgLayer r:embed="rId40">
                    <a14:imgEffect>
                      <a14:sharpenSoften amount="25000"/>
                    </a14:imgEffect>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18580" t="13697" b="16606"/>
          <a:stretch/>
        </p:blipFill>
        <p:spPr>
          <a:xfrm>
            <a:off x="-4236976" y="808027"/>
            <a:ext cx="1438102" cy="1445498"/>
          </a:xfrm>
          <a:prstGeom prst="ellipse">
            <a:avLst/>
          </a:prstGeom>
        </p:spPr>
      </p:pic>
      <p:sp>
        <p:nvSpPr>
          <p:cNvPr id="332" name="Oval 331"/>
          <p:cNvSpPr/>
          <p:nvPr/>
        </p:nvSpPr>
        <p:spPr>
          <a:xfrm>
            <a:off x="-4237946" y="8094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3" name="Oval 332"/>
          <p:cNvSpPr/>
          <p:nvPr/>
        </p:nvSpPr>
        <p:spPr>
          <a:xfrm>
            <a:off x="-3826302" y="1951512"/>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4" name="Oval 333"/>
          <p:cNvSpPr/>
          <p:nvPr/>
        </p:nvSpPr>
        <p:spPr>
          <a:xfrm>
            <a:off x="-3767052"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5" name="Picture 334"/>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3676866" y="2092172"/>
            <a:ext cx="365896" cy="365896"/>
          </a:xfrm>
          <a:prstGeom prst="rect">
            <a:avLst/>
          </a:prstGeom>
        </p:spPr>
      </p:pic>
      <p:sp>
        <p:nvSpPr>
          <p:cNvPr id="270" name="Rounded Rectangle 269"/>
          <p:cNvSpPr/>
          <p:nvPr/>
        </p:nvSpPr>
        <p:spPr>
          <a:xfrm>
            <a:off x="5456260" y="366105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1" name="Rounded Rectangle 270"/>
          <p:cNvSpPr/>
          <p:nvPr/>
        </p:nvSpPr>
        <p:spPr>
          <a:xfrm>
            <a:off x="5533728" y="372696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2" name="Oval 271"/>
          <p:cNvSpPr/>
          <p:nvPr/>
        </p:nvSpPr>
        <p:spPr>
          <a:xfrm>
            <a:off x="5816016" y="411978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4" name="Flowchart: Terminator 273"/>
          <p:cNvSpPr/>
          <p:nvPr/>
        </p:nvSpPr>
        <p:spPr>
          <a:xfrm>
            <a:off x="5653549" y="608307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1" name="Flowchart: Terminator 280"/>
          <p:cNvSpPr/>
          <p:nvPr/>
        </p:nvSpPr>
        <p:spPr>
          <a:xfrm>
            <a:off x="6047880" y="366678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2" name="Picture 281"/>
          <p:cNvPicPr>
            <a:picLocks noChangeAspect="1"/>
          </p:cNvPicPr>
          <p:nvPr/>
        </p:nvPicPr>
        <p:blipFill>
          <a:blip r:embed="rId4"/>
          <a:stretch>
            <a:fillRect/>
          </a:stretch>
        </p:blipFill>
        <p:spPr>
          <a:xfrm>
            <a:off x="6330789" y="3715474"/>
            <a:ext cx="273817" cy="271828"/>
          </a:xfrm>
          <a:prstGeom prst="rect">
            <a:avLst/>
          </a:prstGeom>
        </p:spPr>
      </p:pic>
      <p:pic>
        <p:nvPicPr>
          <p:cNvPr id="283" name="Picture 282"/>
          <p:cNvPicPr>
            <a:picLocks noChangeAspect="1"/>
          </p:cNvPicPr>
          <p:nvPr/>
        </p:nvPicPr>
        <p:blipFill>
          <a:blip r:embed="rId4"/>
          <a:stretch>
            <a:fillRect/>
          </a:stretch>
        </p:blipFill>
        <p:spPr>
          <a:xfrm>
            <a:off x="6623671" y="3715474"/>
            <a:ext cx="273817" cy="271828"/>
          </a:xfrm>
          <a:prstGeom prst="rect">
            <a:avLst/>
          </a:prstGeom>
        </p:spPr>
      </p:pic>
      <p:pic>
        <p:nvPicPr>
          <p:cNvPr id="285" name="Picture 284"/>
          <p:cNvPicPr>
            <a:picLocks noChangeAspect="1"/>
          </p:cNvPicPr>
          <p:nvPr/>
        </p:nvPicPr>
        <p:blipFill>
          <a:blip r:embed="rId9" cstate="print">
            <a:biLevel thresh="75000"/>
            <a:extLst>
              <a:ext uri="{28A0092B-C50C-407E-A947-70E740481C1C}">
                <a14:useLocalDpi xmlns:a14="http://schemas.microsoft.com/office/drawing/2010/main" val="0"/>
              </a:ext>
            </a:extLst>
          </a:blip>
          <a:stretch>
            <a:fillRect/>
          </a:stretch>
        </p:blipFill>
        <p:spPr>
          <a:xfrm>
            <a:off x="6127156" y="6110634"/>
            <a:ext cx="403406" cy="403406"/>
          </a:xfrm>
          <a:prstGeom prst="rect">
            <a:avLst/>
          </a:prstGeom>
        </p:spPr>
      </p:pic>
      <p:sp>
        <p:nvSpPr>
          <p:cNvPr id="288" name="Oval 287"/>
          <p:cNvSpPr/>
          <p:nvPr/>
        </p:nvSpPr>
        <p:spPr>
          <a:xfrm>
            <a:off x="6292546" y="5329806"/>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9" name="Oval 288"/>
          <p:cNvSpPr/>
          <p:nvPr/>
        </p:nvSpPr>
        <p:spPr>
          <a:xfrm>
            <a:off x="6351796" y="539239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0" name="Picture 289"/>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6441982" y="5470466"/>
            <a:ext cx="365896" cy="365896"/>
          </a:xfrm>
          <a:prstGeom prst="rect">
            <a:avLst/>
          </a:prstGeom>
        </p:spPr>
      </p:pic>
      <p:pic>
        <p:nvPicPr>
          <p:cNvPr id="291" name="Picture 290"/>
          <p:cNvPicPr>
            <a:picLocks noChangeAspect="1"/>
          </p:cNvPicPr>
          <p:nvPr/>
        </p:nvPicPr>
        <p:blipFill rotWithShape="1">
          <a:blip r:embed="rId41" cstate="print">
            <a:extLst>
              <a:ext uri="{BEBA8EAE-BF5A-486C-A8C5-ECC9F3942E4B}">
                <a14:imgProps xmlns:a14="http://schemas.microsoft.com/office/drawing/2010/main">
                  <a14:imgLayer r:embed="rId42">
                    <a14:imgEffect>
                      <a14:sharpenSoften amount="25000"/>
                    </a14:imgEffect>
                    <a14:imgEffect>
                      <a14:colorTemperature colorTemp="7200"/>
                    </a14:imgEffect>
                    <a14:imgEffect>
                      <a14:brightnessContrast bright="40000" contrast="20000"/>
                    </a14:imgEffect>
                  </a14:imgLayer>
                </a14:imgProps>
              </a:ext>
              <a:ext uri="{28A0092B-C50C-407E-A947-70E740481C1C}">
                <a14:useLocalDpi xmlns:a14="http://schemas.microsoft.com/office/drawing/2010/main" val="0"/>
              </a:ext>
            </a:extLst>
          </a:blip>
          <a:srcRect t="14401" b="7673"/>
          <a:stretch/>
        </p:blipFill>
        <p:spPr>
          <a:xfrm>
            <a:off x="5883482" y="4188582"/>
            <a:ext cx="1438102" cy="1436035"/>
          </a:xfrm>
          <a:prstGeom prst="ellipse">
            <a:avLst/>
          </a:prstGeom>
        </p:spPr>
      </p:pic>
      <p:sp>
        <p:nvSpPr>
          <p:cNvPr id="292" name="Oval 291"/>
          <p:cNvSpPr/>
          <p:nvPr/>
        </p:nvSpPr>
        <p:spPr>
          <a:xfrm>
            <a:off x="7088078" y="607902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3" name="Picture 292"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7101171" y="6143159"/>
            <a:ext cx="418648" cy="350605"/>
          </a:xfrm>
          <a:prstGeom prst="rect">
            <a:avLst/>
          </a:prstGeom>
          <a:noFill/>
          <a:extLst>
            <a:ext uri="{909E8E84-426E-40DD-AFC4-6F175D3DCCD1}">
              <a14:hiddenFill xmlns:a14="http://schemas.microsoft.com/office/drawing/2010/main">
                <a:solidFill>
                  <a:srgbClr val="FFFFFF"/>
                </a:solidFill>
              </a14:hiddenFill>
            </a:ext>
          </a:extLst>
        </p:spPr>
      </p:pic>
      <p:sp>
        <p:nvSpPr>
          <p:cNvPr id="287" name="Oval 286"/>
          <p:cNvSpPr/>
          <p:nvPr/>
        </p:nvSpPr>
        <p:spPr>
          <a:xfrm>
            <a:off x="5880902" y="418778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41125311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Rounded Rectangle 43"/>
          <p:cNvSpPr/>
          <p:nvPr/>
        </p:nvSpPr>
        <p:spPr>
          <a:xfrm>
            <a:off x="5464555" y="2827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 name="Rounded Rectangle 47"/>
          <p:cNvSpPr/>
          <p:nvPr/>
        </p:nvSpPr>
        <p:spPr>
          <a:xfrm>
            <a:off x="5542023"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 name="Oval 48"/>
          <p:cNvSpPr/>
          <p:nvPr/>
        </p:nvSpPr>
        <p:spPr>
          <a:xfrm>
            <a:off x="5824311" y="7414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Flowchart: Terminator 50"/>
          <p:cNvSpPr/>
          <p:nvPr/>
        </p:nvSpPr>
        <p:spPr>
          <a:xfrm>
            <a:off x="5661844"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 name="Oval 52"/>
          <p:cNvSpPr/>
          <p:nvPr/>
        </p:nvSpPr>
        <p:spPr>
          <a:xfrm>
            <a:off x="7084597"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5"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27705"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59" name="Flowchart: Terminator 58"/>
          <p:cNvSpPr/>
          <p:nvPr/>
        </p:nvSpPr>
        <p:spPr>
          <a:xfrm>
            <a:off x="6056175" y="28849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0" name="Picture 59"/>
          <p:cNvPicPr>
            <a:picLocks noChangeAspect="1"/>
          </p:cNvPicPr>
          <p:nvPr/>
        </p:nvPicPr>
        <p:blipFill>
          <a:blip r:embed="rId3"/>
          <a:stretch>
            <a:fillRect/>
          </a:stretch>
        </p:blipFill>
        <p:spPr>
          <a:xfrm>
            <a:off x="6485617" y="337180"/>
            <a:ext cx="273817" cy="271828"/>
          </a:xfrm>
          <a:prstGeom prst="rect">
            <a:avLst/>
          </a:prstGeom>
        </p:spPr>
      </p:pic>
      <p:sp>
        <p:nvSpPr>
          <p:cNvPr id="64" name="Oval 63"/>
          <p:cNvSpPr/>
          <p:nvPr/>
        </p:nvSpPr>
        <p:spPr>
          <a:xfrm>
            <a:off x="6241955" y="2748680"/>
            <a:ext cx="376488" cy="376488"/>
          </a:xfrm>
          <a:prstGeom prst="ellipse">
            <a:avLst/>
          </a:prstGeom>
          <a:solidFill>
            <a:schemeClr val="bg1">
              <a:lumMod val="8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 name="TextBox 51"/>
          <p:cNvSpPr txBox="1"/>
          <p:nvPr/>
        </p:nvSpPr>
        <p:spPr>
          <a:xfrm>
            <a:off x="6074444" y="2757499"/>
            <a:ext cx="706874" cy="369332"/>
          </a:xfrm>
          <a:prstGeom prst="rect">
            <a:avLst/>
          </a:prstGeom>
          <a:noFill/>
        </p:spPr>
        <p:txBody>
          <a:bodyPr wrap="square" rtlCol="0">
            <a:spAutoFit/>
          </a:bodyPr>
          <a:lstStyle/>
          <a:p>
            <a:pPr algn="ctr"/>
            <a:r>
              <a:rPr lang="fr-FR" b="1" dirty="0" smtClean="0">
                <a:latin typeface="Arial Nova" panose="020B0504020202020204" pitchFamily="34" charset="0"/>
                <a:ea typeface="Verdana" panose="020B0604030504040204" pitchFamily="34" charset="0"/>
              </a:rPr>
              <a:t>6</a:t>
            </a:r>
            <a:endParaRPr lang="fr-FR" b="1" dirty="0">
              <a:latin typeface="Verdana" panose="020B0604030504040204" pitchFamily="34" charset="0"/>
              <a:ea typeface="Verdana" panose="020B0604030504040204" pitchFamily="34" charset="0"/>
            </a:endParaRPr>
          </a:p>
        </p:txBody>
      </p:sp>
      <p:sp>
        <p:nvSpPr>
          <p:cNvPr id="101" name="Rounded Rectangle 100"/>
          <p:cNvSpPr/>
          <p:nvPr/>
        </p:nvSpPr>
        <p:spPr>
          <a:xfrm>
            <a:off x="2956935" y="366105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 name="Rounded Rectangle 101"/>
          <p:cNvSpPr/>
          <p:nvPr/>
        </p:nvSpPr>
        <p:spPr>
          <a:xfrm>
            <a:off x="3034403" y="372696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3" name="Oval 102"/>
          <p:cNvSpPr/>
          <p:nvPr/>
        </p:nvSpPr>
        <p:spPr>
          <a:xfrm>
            <a:off x="3316691" y="411978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5" name="Flowchart: Terminator 104"/>
          <p:cNvSpPr/>
          <p:nvPr/>
        </p:nvSpPr>
        <p:spPr>
          <a:xfrm>
            <a:off x="3154224" y="608307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7" name="Oval 106"/>
          <p:cNvSpPr/>
          <p:nvPr/>
        </p:nvSpPr>
        <p:spPr>
          <a:xfrm>
            <a:off x="4576977" y="607908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3" name="Flowchart: Terminator 112"/>
          <p:cNvSpPr/>
          <p:nvPr/>
        </p:nvSpPr>
        <p:spPr>
          <a:xfrm>
            <a:off x="3548555" y="366678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4" name="Picture 113"/>
          <p:cNvPicPr>
            <a:picLocks noChangeAspect="1"/>
          </p:cNvPicPr>
          <p:nvPr/>
        </p:nvPicPr>
        <p:blipFill>
          <a:blip r:embed="rId3"/>
          <a:stretch>
            <a:fillRect/>
          </a:stretch>
        </p:blipFill>
        <p:spPr>
          <a:xfrm>
            <a:off x="3831464" y="3715474"/>
            <a:ext cx="273817" cy="271828"/>
          </a:xfrm>
          <a:prstGeom prst="rect">
            <a:avLst/>
          </a:prstGeom>
        </p:spPr>
      </p:pic>
      <p:pic>
        <p:nvPicPr>
          <p:cNvPr id="115" name="Picture 114"/>
          <p:cNvPicPr>
            <a:picLocks noChangeAspect="1"/>
          </p:cNvPicPr>
          <p:nvPr/>
        </p:nvPicPr>
        <p:blipFill>
          <a:blip r:embed="rId3"/>
          <a:stretch>
            <a:fillRect/>
          </a:stretch>
        </p:blipFill>
        <p:spPr>
          <a:xfrm>
            <a:off x="4124346" y="3715474"/>
            <a:ext cx="273817" cy="271828"/>
          </a:xfrm>
          <a:prstGeom prst="rect">
            <a:avLst/>
          </a:prstGeom>
        </p:spPr>
      </p:pic>
      <p:pic>
        <p:nvPicPr>
          <p:cNvPr id="117" name="Picture 1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800000" flipH="1">
            <a:off x="4599906" y="6146349"/>
            <a:ext cx="418855" cy="340299"/>
          </a:xfrm>
          <a:prstGeom prst="rect">
            <a:avLst/>
          </a:prstGeom>
        </p:spPr>
      </p:pic>
      <p:sp>
        <p:nvSpPr>
          <p:cNvPr id="128" name="Rounded Rectangle 127"/>
          <p:cNvSpPr/>
          <p:nvPr/>
        </p:nvSpPr>
        <p:spPr>
          <a:xfrm>
            <a:off x="415613" y="362356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9" name="Rounded Rectangle 128"/>
          <p:cNvSpPr/>
          <p:nvPr/>
        </p:nvSpPr>
        <p:spPr>
          <a:xfrm>
            <a:off x="493081" y="368947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0" name="Oval 129"/>
          <p:cNvSpPr/>
          <p:nvPr/>
        </p:nvSpPr>
        <p:spPr>
          <a:xfrm>
            <a:off x="775369" y="408229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Flowchart: Terminator 131"/>
          <p:cNvSpPr/>
          <p:nvPr/>
        </p:nvSpPr>
        <p:spPr>
          <a:xfrm>
            <a:off x="612902" y="604558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Oval 132"/>
          <p:cNvSpPr/>
          <p:nvPr/>
        </p:nvSpPr>
        <p:spPr>
          <a:xfrm>
            <a:off x="2035655" y="604159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8" name="Flowchart: Terminator 137"/>
          <p:cNvSpPr/>
          <p:nvPr/>
        </p:nvSpPr>
        <p:spPr>
          <a:xfrm>
            <a:off x="1020830" y="362237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9" name="Picture 138"/>
          <p:cNvPicPr>
            <a:picLocks noChangeAspect="1"/>
          </p:cNvPicPr>
          <p:nvPr/>
        </p:nvPicPr>
        <p:blipFill>
          <a:blip r:embed="rId5"/>
          <a:stretch>
            <a:fillRect/>
          </a:stretch>
        </p:blipFill>
        <p:spPr>
          <a:xfrm>
            <a:off x="1418645" y="3648226"/>
            <a:ext cx="305053" cy="304387"/>
          </a:xfrm>
          <a:prstGeom prst="rect">
            <a:avLst/>
          </a:prstGeom>
        </p:spPr>
      </p:pic>
      <p:pic>
        <p:nvPicPr>
          <p:cNvPr id="142" name="Picture 141"/>
          <p:cNvPicPr>
            <a:picLocks noChangeAspect="1"/>
          </p:cNvPicPr>
          <p:nvPr/>
        </p:nvPicPr>
        <p:blipFill>
          <a:blip r:embed="rId6"/>
          <a:stretch>
            <a:fillRect/>
          </a:stretch>
        </p:blipFill>
        <p:spPr>
          <a:xfrm>
            <a:off x="1468955" y="6086688"/>
            <a:ext cx="385211" cy="385211"/>
          </a:xfrm>
          <a:prstGeom prst="rect">
            <a:avLst/>
          </a:prstGeom>
        </p:spPr>
      </p:pic>
      <p:pic>
        <p:nvPicPr>
          <p:cNvPr id="143" name="Picture 142"/>
          <p:cNvPicPr>
            <a:picLocks noChangeAspect="1"/>
          </p:cNvPicPr>
          <p:nvPr/>
        </p:nvPicPr>
        <p:blipFill>
          <a:blip r:embed="rId7"/>
          <a:stretch>
            <a:fillRect/>
          </a:stretch>
        </p:blipFill>
        <p:spPr>
          <a:xfrm>
            <a:off x="762664" y="6143297"/>
            <a:ext cx="365792" cy="286537"/>
          </a:xfrm>
          <a:prstGeom prst="rect">
            <a:avLst/>
          </a:prstGeom>
        </p:spPr>
      </p:pic>
      <p:sp>
        <p:nvSpPr>
          <p:cNvPr id="144" name="TextBox 143"/>
          <p:cNvSpPr txBox="1"/>
          <p:nvPr/>
        </p:nvSpPr>
        <p:spPr>
          <a:xfrm>
            <a:off x="947595" y="604411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149" name="Rounded Rectangle 148"/>
          <p:cNvSpPr/>
          <p:nvPr/>
        </p:nvSpPr>
        <p:spPr>
          <a:xfrm>
            <a:off x="5449965" y="366504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0" name="Rounded Rectangle 149"/>
          <p:cNvSpPr/>
          <p:nvPr/>
        </p:nvSpPr>
        <p:spPr>
          <a:xfrm>
            <a:off x="5527433" y="373094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1" name="Oval 150"/>
          <p:cNvSpPr/>
          <p:nvPr/>
        </p:nvSpPr>
        <p:spPr>
          <a:xfrm>
            <a:off x="5809721" y="412376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3" name="Flowchart: Terminator 152"/>
          <p:cNvSpPr/>
          <p:nvPr/>
        </p:nvSpPr>
        <p:spPr>
          <a:xfrm>
            <a:off x="5647254" y="608705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4" name="Oval 153"/>
          <p:cNvSpPr/>
          <p:nvPr/>
        </p:nvSpPr>
        <p:spPr>
          <a:xfrm>
            <a:off x="7070007" y="608307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Flowchart: Terminator 157"/>
          <p:cNvSpPr/>
          <p:nvPr/>
        </p:nvSpPr>
        <p:spPr>
          <a:xfrm>
            <a:off x="6055182" y="366384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9" name="Picture 158"/>
          <p:cNvPicPr>
            <a:picLocks noChangeAspect="1"/>
          </p:cNvPicPr>
          <p:nvPr/>
        </p:nvPicPr>
        <p:blipFill>
          <a:blip r:embed="rId5"/>
          <a:stretch>
            <a:fillRect/>
          </a:stretch>
        </p:blipFill>
        <p:spPr>
          <a:xfrm>
            <a:off x="6307235" y="3689699"/>
            <a:ext cx="305053" cy="304387"/>
          </a:xfrm>
          <a:prstGeom prst="rect">
            <a:avLst/>
          </a:prstGeom>
        </p:spPr>
      </p:pic>
      <p:pic>
        <p:nvPicPr>
          <p:cNvPr id="164" name="Picture 163" descr="Illustration Wings Tattoo Style Isolated On Stock Vector (Royalty Free)  1533319595 | Shutterstock"/>
          <p:cNvPicPr>
            <a:picLocks noChangeAspect="1" noChangeArrowheads="1"/>
          </p:cNvPicPr>
          <p:nvPr/>
        </p:nvPicPr>
        <p:blipFill rotWithShape="1">
          <a:blip r:embed="rId8" cstate="print">
            <a:extLst>
              <a:ext uri="{BEBA8EAE-BF5A-486C-A8C5-ECC9F3942E4B}">
                <a14:imgProps xmlns:a14="http://schemas.microsoft.com/office/drawing/2010/main">
                  <a14:imgLayer r:embed="rId9">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7083100" y="6147202"/>
            <a:ext cx="418648" cy="350605"/>
          </a:xfrm>
          <a:prstGeom prst="rect">
            <a:avLst/>
          </a:prstGeom>
          <a:noFill/>
          <a:extLst>
            <a:ext uri="{909E8E84-426E-40DD-AFC4-6F175D3DCCD1}">
              <a14:hiddenFill xmlns:a14="http://schemas.microsoft.com/office/drawing/2010/main">
                <a:solidFill>
                  <a:srgbClr val="FFFFFF"/>
                </a:solidFill>
              </a14:hiddenFill>
            </a:ext>
          </a:extLst>
        </p:spPr>
      </p:pic>
      <p:pic>
        <p:nvPicPr>
          <p:cNvPr id="181" name="Picture 180"/>
          <p:cNvPicPr>
            <a:picLocks noChangeAspect="1"/>
          </p:cNvPicPr>
          <p:nvPr/>
        </p:nvPicPr>
        <p:blipFill>
          <a:blip r:embed="rId5"/>
          <a:stretch>
            <a:fillRect/>
          </a:stretch>
        </p:blipFill>
        <p:spPr>
          <a:xfrm>
            <a:off x="6615397" y="3689699"/>
            <a:ext cx="305053" cy="304387"/>
          </a:xfrm>
          <a:prstGeom prst="rect">
            <a:avLst/>
          </a:prstGeom>
        </p:spPr>
      </p:pic>
      <p:sp>
        <p:nvSpPr>
          <p:cNvPr id="203" name="Rounded Rectangle 202"/>
          <p:cNvSpPr/>
          <p:nvPr/>
        </p:nvSpPr>
        <p:spPr>
          <a:xfrm>
            <a:off x="10459360" y="28276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4" name="Rounded Rectangle 203"/>
          <p:cNvSpPr/>
          <p:nvPr/>
        </p:nvSpPr>
        <p:spPr>
          <a:xfrm>
            <a:off x="10536828"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5" name="Oval 204"/>
          <p:cNvSpPr/>
          <p:nvPr/>
        </p:nvSpPr>
        <p:spPr>
          <a:xfrm>
            <a:off x="10819116" y="74148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6" name="Flowchart: Terminator 205"/>
          <p:cNvSpPr/>
          <p:nvPr/>
        </p:nvSpPr>
        <p:spPr>
          <a:xfrm>
            <a:off x="10656649"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7" name="Oval 206"/>
          <p:cNvSpPr/>
          <p:nvPr/>
        </p:nvSpPr>
        <p:spPr>
          <a:xfrm>
            <a:off x="12079402"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8"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122510"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209" name="Flowchart: Terminator 208"/>
          <p:cNvSpPr/>
          <p:nvPr/>
        </p:nvSpPr>
        <p:spPr>
          <a:xfrm>
            <a:off x="11064577" y="28156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0" name="Picture 209"/>
          <p:cNvPicPr>
            <a:picLocks noChangeAspect="1"/>
          </p:cNvPicPr>
          <p:nvPr/>
        </p:nvPicPr>
        <p:blipFill>
          <a:blip r:embed="rId5"/>
          <a:stretch>
            <a:fillRect/>
          </a:stretch>
        </p:blipFill>
        <p:spPr>
          <a:xfrm>
            <a:off x="11462392" y="307420"/>
            <a:ext cx="305053" cy="304387"/>
          </a:xfrm>
          <a:prstGeom prst="rect">
            <a:avLst/>
          </a:prstGeom>
        </p:spPr>
      </p:pic>
      <p:sp>
        <p:nvSpPr>
          <p:cNvPr id="237" name="Rounded Rectangle 236"/>
          <p:cNvSpPr/>
          <p:nvPr/>
        </p:nvSpPr>
        <p:spPr>
          <a:xfrm>
            <a:off x="-2144485" y="362356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8" name="Rounded Rectangle 237"/>
          <p:cNvSpPr/>
          <p:nvPr/>
        </p:nvSpPr>
        <p:spPr>
          <a:xfrm>
            <a:off x="-2067017" y="368947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9" name="Oval 238"/>
          <p:cNvSpPr/>
          <p:nvPr/>
        </p:nvSpPr>
        <p:spPr>
          <a:xfrm>
            <a:off x="-1784729" y="408229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0" name="Flowchart: Terminator 239"/>
          <p:cNvSpPr/>
          <p:nvPr/>
        </p:nvSpPr>
        <p:spPr>
          <a:xfrm>
            <a:off x="-1947196" y="604558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1" name="Oval 240"/>
          <p:cNvSpPr/>
          <p:nvPr/>
        </p:nvSpPr>
        <p:spPr>
          <a:xfrm>
            <a:off x="-524443" y="604159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2" name="Flowchart: Terminator 241"/>
          <p:cNvSpPr/>
          <p:nvPr/>
        </p:nvSpPr>
        <p:spPr>
          <a:xfrm>
            <a:off x="-1539268" y="362237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3" name="Picture 242"/>
          <p:cNvPicPr>
            <a:picLocks noChangeAspect="1"/>
          </p:cNvPicPr>
          <p:nvPr/>
        </p:nvPicPr>
        <p:blipFill>
          <a:blip r:embed="rId5"/>
          <a:stretch>
            <a:fillRect/>
          </a:stretch>
        </p:blipFill>
        <p:spPr>
          <a:xfrm>
            <a:off x="-1302105" y="3648226"/>
            <a:ext cx="305053" cy="304387"/>
          </a:xfrm>
          <a:prstGeom prst="rect">
            <a:avLst/>
          </a:prstGeom>
        </p:spPr>
      </p:pic>
      <p:pic>
        <p:nvPicPr>
          <p:cNvPr id="244" name="Picture 243"/>
          <p:cNvPicPr>
            <a:picLocks noChangeAspect="1"/>
          </p:cNvPicPr>
          <p:nvPr/>
        </p:nvPicPr>
        <p:blipFill>
          <a:blip r:embed="rId6"/>
          <a:stretch>
            <a:fillRect/>
          </a:stretch>
        </p:blipFill>
        <p:spPr>
          <a:xfrm>
            <a:off x="-1598566" y="6118922"/>
            <a:ext cx="324697" cy="324697"/>
          </a:xfrm>
          <a:prstGeom prst="rect">
            <a:avLst/>
          </a:prstGeom>
        </p:spPr>
      </p:pic>
      <p:sp>
        <p:nvSpPr>
          <p:cNvPr id="246" name="TextBox 245"/>
          <p:cNvSpPr txBox="1"/>
          <p:nvPr/>
        </p:nvSpPr>
        <p:spPr>
          <a:xfrm>
            <a:off x="-2095904" y="6109305"/>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i="1" dirty="0">
                <a:latin typeface="Verdana" panose="020B0604030504040204" pitchFamily="34" charset="0"/>
                <a:ea typeface="Verdana" panose="020B0604030504040204" pitchFamily="34" charset="0"/>
              </a:rPr>
              <a:t>8</a:t>
            </a:r>
          </a:p>
        </p:txBody>
      </p:sp>
      <p:sp>
        <p:nvSpPr>
          <p:cNvPr id="252" name="Rounded Rectangle 251"/>
          <p:cNvSpPr/>
          <p:nvPr/>
        </p:nvSpPr>
        <p:spPr>
          <a:xfrm>
            <a:off x="-2144485" y="31064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3" name="Rounded Rectangle 252"/>
          <p:cNvSpPr/>
          <p:nvPr/>
        </p:nvSpPr>
        <p:spPr>
          <a:xfrm>
            <a:off x="-2067017" y="37655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4" name="Oval 253"/>
          <p:cNvSpPr/>
          <p:nvPr/>
        </p:nvSpPr>
        <p:spPr>
          <a:xfrm>
            <a:off x="-1784729" y="76937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5" name="Flowchart: Terminator 254"/>
          <p:cNvSpPr/>
          <p:nvPr/>
        </p:nvSpPr>
        <p:spPr>
          <a:xfrm>
            <a:off x="-1947196" y="273266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6" name="Oval 255"/>
          <p:cNvSpPr/>
          <p:nvPr/>
        </p:nvSpPr>
        <p:spPr>
          <a:xfrm>
            <a:off x="-524443" y="272867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7" name="Flowchart: Terminator 256"/>
          <p:cNvSpPr/>
          <p:nvPr/>
        </p:nvSpPr>
        <p:spPr>
          <a:xfrm>
            <a:off x="-1539268" y="30945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8" name="Picture 257"/>
          <p:cNvPicPr>
            <a:picLocks noChangeAspect="1"/>
          </p:cNvPicPr>
          <p:nvPr/>
        </p:nvPicPr>
        <p:blipFill>
          <a:blip r:embed="rId5"/>
          <a:stretch>
            <a:fillRect/>
          </a:stretch>
        </p:blipFill>
        <p:spPr>
          <a:xfrm>
            <a:off x="-1141453" y="335306"/>
            <a:ext cx="305053" cy="304387"/>
          </a:xfrm>
          <a:prstGeom prst="rect">
            <a:avLst/>
          </a:prstGeom>
        </p:spPr>
      </p:pic>
      <p:sp>
        <p:nvSpPr>
          <p:cNvPr id="260" name="TextBox 259"/>
          <p:cNvSpPr txBox="1"/>
          <p:nvPr/>
        </p:nvSpPr>
        <p:spPr>
          <a:xfrm>
            <a:off x="-1857029" y="2731190"/>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265" name="Picture 264"/>
          <p:cNvPicPr>
            <a:picLocks noChangeAspect="1"/>
          </p:cNvPicPr>
          <p:nvPr/>
        </p:nvPicPr>
        <p:blipFill rotWithShape="1">
          <a:blip r:embed="rId10"/>
          <a:srcRect l="10818" t="1291"/>
          <a:stretch/>
        </p:blipFill>
        <p:spPr>
          <a:xfrm>
            <a:off x="-1185054" y="2795580"/>
            <a:ext cx="325121" cy="324278"/>
          </a:xfrm>
          <a:prstGeom prst="ellipse">
            <a:avLst/>
          </a:prstGeom>
        </p:spPr>
      </p:pic>
      <p:pic>
        <p:nvPicPr>
          <p:cNvPr id="266" name="Picture 265"/>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24776" y="2815920"/>
            <a:ext cx="271530" cy="271530"/>
          </a:xfrm>
          <a:prstGeom prst="rect">
            <a:avLst/>
          </a:prstGeom>
        </p:spPr>
      </p:pic>
      <p:pic>
        <p:nvPicPr>
          <p:cNvPr id="268" name="Picture 267"/>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24776" y="6138359"/>
            <a:ext cx="271530" cy="271530"/>
          </a:xfrm>
          <a:prstGeom prst="rect">
            <a:avLst/>
          </a:prstGeom>
        </p:spPr>
      </p:pic>
      <p:pic>
        <p:nvPicPr>
          <p:cNvPr id="269" name="Picture 268"/>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136690" y="6138359"/>
            <a:ext cx="271530" cy="271530"/>
          </a:xfrm>
          <a:prstGeom prst="rect">
            <a:avLst/>
          </a:prstGeom>
        </p:spPr>
      </p:pic>
      <p:sp>
        <p:nvSpPr>
          <p:cNvPr id="279" name="Rounded Rectangle 278"/>
          <p:cNvSpPr/>
          <p:nvPr/>
        </p:nvSpPr>
        <p:spPr>
          <a:xfrm>
            <a:off x="15349884" y="2827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0" name="Rounded Rectangle 279"/>
          <p:cNvSpPr/>
          <p:nvPr/>
        </p:nvSpPr>
        <p:spPr>
          <a:xfrm>
            <a:off x="15427352"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1" name="Oval 280"/>
          <p:cNvSpPr/>
          <p:nvPr/>
        </p:nvSpPr>
        <p:spPr>
          <a:xfrm>
            <a:off x="15709640" y="7414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2" name="Flowchart: Terminator 281"/>
          <p:cNvSpPr/>
          <p:nvPr/>
        </p:nvSpPr>
        <p:spPr>
          <a:xfrm>
            <a:off x="15547173"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3" name="Oval 282"/>
          <p:cNvSpPr/>
          <p:nvPr/>
        </p:nvSpPr>
        <p:spPr>
          <a:xfrm>
            <a:off x="16969926"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4"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013034"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285" name="Flowchart: Terminator 284"/>
          <p:cNvSpPr/>
          <p:nvPr/>
        </p:nvSpPr>
        <p:spPr>
          <a:xfrm>
            <a:off x="15941504" y="28849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6" name="Picture 285"/>
          <p:cNvPicPr>
            <a:picLocks noChangeAspect="1"/>
          </p:cNvPicPr>
          <p:nvPr/>
        </p:nvPicPr>
        <p:blipFill>
          <a:blip r:embed="rId3"/>
          <a:stretch>
            <a:fillRect/>
          </a:stretch>
        </p:blipFill>
        <p:spPr>
          <a:xfrm>
            <a:off x="16355282" y="337180"/>
            <a:ext cx="273817" cy="271828"/>
          </a:xfrm>
          <a:prstGeom prst="rect">
            <a:avLst/>
          </a:prstGeom>
        </p:spPr>
      </p:pic>
      <p:sp>
        <p:nvSpPr>
          <p:cNvPr id="292" name="TextBox 291"/>
          <p:cNvSpPr txBox="1"/>
          <p:nvPr/>
        </p:nvSpPr>
        <p:spPr>
          <a:xfrm>
            <a:off x="15377409" y="270417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pic>
        <p:nvPicPr>
          <p:cNvPr id="293" name="Picture 4" descr="Free icône de feu 1188470 PNG with Transparent Background"/>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5843378" y="2760296"/>
            <a:ext cx="284309" cy="327154"/>
          </a:xfrm>
          <a:prstGeom prst="rect">
            <a:avLst/>
          </a:prstGeom>
          <a:noFill/>
          <a:extLst>
            <a:ext uri="{909E8E84-426E-40DD-AFC4-6F175D3DCCD1}">
              <a14:hiddenFill xmlns:a14="http://schemas.microsoft.com/office/drawing/2010/main">
                <a:solidFill>
                  <a:srgbClr val="FFFFFF"/>
                </a:solidFill>
              </a14:hiddenFill>
            </a:ext>
          </a:extLst>
        </p:spPr>
      </p:pic>
      <p:sp>
        <p:nvSpPr>
          <p:cNvPr id="9" name="Multiply 8"/>
          <p:cNvSpPr/>
          <p:nvPr/>
        </p:nvSpPr>
        <p:spPr>
          <a:xfrm>
            <a:off x="16157227" y="2815920"/>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4" name="Rounded Rectangle 293"/>
          <p:cNvSpPr/>
          <p:nvPr/>
        </p:nvSpPr>
        <p:spPr>
          <a:xfrm>
            <a:off x="2990531" y="31064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5" name="Rounded Rectangle 294"/>
          <p:cNvSpPr/>
          <p:nvPr/>
        </p:nvSpPr>
        <p:spPr>
          <a:xfrm>
            <a:off x="3067999" y="37655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6" name="Oval 295"/>
          <p:cNvSpPr/>
          <p:nvPr/>
        </p:nvSpPr>
        <p:spPr>
          <a:xfrm>
            <a:off x="3350287" y="76937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7" name="Flowchart: Terminator 296"/>
          <p:cNvSpPr/>
          <p:nvPr/>
        </p:nvSpPr>
        <p:spPr>
          <a:xfrm>
            <a:off x="3187820" y="273266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8" name="Oval 297"/>
          <p:cNvSpPr/>
          <p:nvPr/>
        </p:nvSpPr>
        <p:spPr>
          <a:xfrm>
            <a:off x="4610573" y="272867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9" name="Flowchart: Terminator 298"/>
          <p:cNvSpPr/>
          <p:nvPr/>
        </p:nvSpPr>
        <p:spPr>
          <a:xfrm>
            <a:off x="3595748" y="30945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0" name="Picture 299"/>
          <p:cNvPicPr>
            <a:picLocks noChangeAspect="1"/>
          </p:cNvPicPr>
          <p:nvPr/>
        </p:nvPicPr>
        <p:blipFill>
          <a:blip r:embed="rId5"/>
          <a:stretch>
            <a:fillRect/>
          </a:stretch>
        </p:blipFill>
        <p:spPr>
          <a:xfrm>
            <a:off x="3993563" y="335306"/>
            <a:ext cx="305053" cy="304387"/>
          </a:xfrm>
          <a:prstGeom prst="rect">
            <a:avLst/>
          </a:prstGeom>
        </p:spPr>
      </p:pic>
      <p:sp>
        <p:nvSpPr>
          <p:cNvPr id="301" name="TextBox 300"/>
          <p:cNvSpPr txBox="1"/>
          <p:nvPr/>
        </p:nvSpPr>
        <p:spPr>
          <a:xfrm>
            <a:off x="3747365" y="273119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307" name="Picture 306"/>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710240" y="2815920"/>
            <a:ext cx="271530" cy="271530"/>
          </a:xfrm>
          <a:prstGeom prst="rect">
            <a:avLst/>
          </a:prstGeom>
        </p:spPr>
      </p:pic>
      <p:pic>
        <p:nvPicPr>
          <p:cNvPr id="308" name="Picture 4" descr="Eye Free Icon"/>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3465528" y="2700171"/>
            <a:ext cx="458002" cy="540386"/>
          </a:xfrm>
          <a:prstGeom prst="rect">
            <a:avLst/>
          </a:prstGeom>
          <a:noFill/>
          <a:extLst>
            <a:ext uri="{909E8E84-426E-40DD-AFC4-6F175D3DCCD1}">
              <a14:hiddenFill xmlns:a14="http://schemas.microsoft.com/office/drawing/2010/main">
                <a:solidFill>
                  <a:srgbClr val="FFFFFF"/>
                </a:solidFill>
              </a14:hiddenFill>
            </a:ext>
          </a:extLst>
        </p:spPr>
      </p:pic>
      <p:sp>
        <p:nvSpPr>
          <p:cNvPr id="309" name="Rounded Rectangle 308"/>
          <p:cNvSpPr/>
          <p:nvPr/>
        </p:nvSpPr>
        <p:spPr>
          <a:xfrm>
            <a:off x="15377152" y="366105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0" name="Rounded Rectangle 309"/>
          <p:cNvSpPr/>
          <p:nvPr/>
        </p:nvSpPr>
        <p:spPr>
          <a:xfrm>
            <a:off x="15454620" y="372696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1" name="Oval 310"/>
          <p:cNvSpPr/>
          <p:nvPr/>
        </p:nvSpPr>
        <p:spPr>
          <a:xfrm>
            <a:off x="15736908" y="411978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2" name="Flowchart: Terminator 311"/>
          <p:cNvSpPr/>
          <p:nvPr/>
        </p:nvSpPr>
        <p:spPr>
          <a:xfrm>
            <a:off x="15574441" y="608307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3" name="Oval 312"/>
          <p:cNvSpPr/>
          <p:nvPr/>
        </p:nvSpPr>
        <p:spPr>
          <a:xfrm>
            <a:off x="16997194" y="607908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4" name="Flowchart: Terminator 313"/>
          <p:cNvSpPr/>
          <p:nvPr/>
        </p:nvSpPr>
        <p:spPr>
          <a:xfrm>
            <a:off x="15968772" y="366678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5" name="Picture 314"/>
          <p:cNvPicPr>
            <a:picLocks noChangeAspect="1"/>
          </p:cNvPicPr>
          <p:nvPr/>
        </p:nvPicPr>
        <p:blipFill>
          <a:blip r:embed="rId3"/>
          <a:stretch>
            <a:fillRect/>
          </a:stretch>
        </p:blipFill>
        <p:spPr>
          <a:xfrm>
            <a:off x="16086062" y="3715474"/>
            <a:ext cx="273817" cy="271828"/>
          </a:xfrm>
          <a:prstGeom prst="rect">
            <a:avLst/>
          </a:prstGeom>
        </p:spPr>
      </p:pic>
      <p:pic>
        <p:nvPicPr>
          <p:cNvPr id="316" name="Picture 315"/>
          <p:cNvPicPr>
            <a:picLocks noChangeAspect="1"/>
          </p:cNvPicPr>
          <p:nvPr/>
        </p:nvPicPr>
        <p:blipFill>
          <a:blip r:embed="rId3"/>
          <a:stretch>
            <a:fillRect/>
          </a:stretch>
        </p:blipFill>
        <p:spPr>
          <a:xfrm>
            <a:off x="16378944" y="3715474"/>
            <a:ext cx="273817" cy="271828"/>
          </a:xfrm>
          <a:prstGeom prst="rect">
            <a:avLst/>
          </a:prstGeom>
        </p:spPr>
      </p:pic>
      <p:pic>
        <p:nvPicPr>
          <p:cNvPr id="318" name="Picture 317"/>
          <p:cNvPicPr>
            <a:picLocks noChangeAspect="1"/>
          </p:cNvPicPr>
          <p:nvPr/>
        </p:nvPicPr>
        <p:blipFill>
          <a:blip r:embed="rId14" cstate="print">
            <a:biLevel thresh="75000"/>
            <a:extLst>
              <a:ext uri="{28A0092B-C50C-407E-A947-70E740481C1C}">
                <a14:useLocalDpi xmlns:a14="http://schemas.microsoft.com/office/drawing/2010/main" val="0"/>
              </a:ext>
            </a:extLst>
          </a:blip>
          <a:stretch>
            <a:fillRect/>
          </a:stretch>
        </p:blipFill>
        <p:spPr>
          <a:xfrm>
            <a:off x="16048048" y="6110634"/>
            <a:ext cx="403406" cy="403406"/>
          </a:xfrm>
          <a:prstGeom prst="rect">
            <a:avLst/>
          </a:prstGeom>
        </p:spPr>
      </p:pic>
      <p:sp>
        <p:nvSpPr>
          <p:cNvPr id="319" name="Oval 318"/>
          <p:cNvSpPr/>
          <p:nvPr/>
        </p:nvSpPr>
        <p:spPr>
          <a:xfrm>
            <a:off x="15801794" y="418778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3"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043659" y="6122995"/>
            <a:ext cx="384853" cy="384853"/>
          </a:xfrm>
          <a:prstGeom prst="rect">
            <a:avLst/>
          </a:prstGeom>
          <a:noFill/>
          <a:extLst>
            <a:ext uri="{909E8E84-426E-40DD-AFC4-6F175D3DCCD1}">
              <a14:hiddenFill xmlns:a14="http://schemas.microsoft.com/office/drawing/2010/main">
                <a:solidFill>
                  <a:srgbClr val="FFFFFF"/>
                </a:solidFill>
              </a14:hiddenFill>
            </a:ext>
          </a:extLst>
        </p:spPr>
      </p:pic>
      <p:pic>
        <p:nvPicPr>
          <p:cNvPr id="324" name="Picture 323"/>
          <p:cNvPicPr>
            <a:picLocks noChangeAspect="1"/>
          </p:cNvPicPr>
          <p:nvPr/>
        </p:nvPicPr>
        <p:blipFill>
          <a:blip r:embed="rId3"/>
          <a:stretch>
            <a:fillRect/>
          </a:stretch>
        </p:blipFill>
        <p:spPr>
          <a:xfrm>
            <a:off x="16671826" y="3715474"/>
            <a:ext cx="273817" cy="271828"/>
          </a:xfrm>
          <a:prstGeom prst="rect">
            <a:avLst/>
          </a:prstGeom>
        </p:spPr>
      </p:pic>
      <p:pic>
        <p:nvPicPr>
          <p:cNvPr id="245" name="Picture 244"/>
          <p:cNvPicPr>
            <a:picLocks noChangeAspect="1"/>
          </p:cNvPicPr>
          <p:nvPr/>
        </p:nvPicPr>
        <p:blipFill rotWithShape="1">
          <a:blip r:embed="rId15" cstate="print">
            <a:extLst>
              <a:ext uri="{BEBA8EAE-BF5A-486C-A8C5-ECC9F3942E4B}">
                <a14:imgProps xmlns:a14="http://schemas.microsoft.com/office/drawing/2010/main">
                  <a14:imgLayer r:embed="rId16">
                    <a14:imgEffect>
                      <a14:colorTemperature colorTemp="72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19075" b="6555"/>
          <a:stretch/>
        </p:blipFill>
        <p:spPr>
          <a:xfrm>
            <a:off x="15773710" y="813144"/>
            <a:ext cx="1438902" cy="1438102"/>
          </a:xfrm>
          <a:prstGeom prst="ellipse">
            <a:avLst/>
          </a:prstGeom>
        </p:spPr>
      </p:pic>
      <p:pic>
        <p:nvPicPr>
          <p:cNvPr id="247" name="Picture 246"/>
          <p:cNvPicPr>
            <a:picLocks noChangeAspect="1"/>
          </p:cNvPicPr>
          <p:nvPr/>
        </p:nvPicPr>
        <p:blipFill rotWithShape="1">
          <a:blip r:embed="rId17" cstate="print">
            <a:extLst>
              <a:ext uri="{28A0092B-C50C-407E-A947-70E740481C1C}">
                <a14:useLocalDpi xmlns:a14="http://schemas.microsoft.com/office/drawing/2010/main" val="0"/>
              </a:ext>
            </a:extLst>
          </a:blip>
          <a:srcRect t="24148" r="6438" b="14667"/>
          <a:stretch/>
        </p:blipFill>
        <p:spPr>
          <a:xfrm>
            <a:off x="842917" y="4150634"/>
            <a:ext cx="1438017" cy="1438102"/>
          </a:xfrm>
          <a:prstGeom prst="ellipse">
            <a:avLst/>
          </a:prstGeom>
        </p:spPr>
      </p:pic>
      <p:pic>
        <p:nvPicPr>
          <p:cNvPr id="267" name="Picture 266"/>
          <p:cNvPicPr>
            <a:picLocks noChangeAspect="1"/>
          </p:cNvPicPr>
          <p:nvPr/>
        </p:nvPicPr>
        <p:blipFill rotWithShape="1">
          <a:blip r:embed="rId18" cstate="print">
            <a:extLst>
              <a:ext uri="{BEBA8EAE-BF5A-486C-A8C5-ECC9F3942E4B}">
                <a14:imgProps xmlns:a14="http://schemas.microsoft.com/office/drawing/2010/main">
                  <a14:imgLayer r:embed="rId19">
                    <a14:imgEffect>
                      <a14:colorTemperature colorTemp="11200"/>
                    </a14:imgEffect>
                    <a14:imgEffect>
                      <a14:brightnessContrast bright="40000" contrast="40000"/>
                    </a14:imgEffect>
                  </a14:imgLayer>
                </a14:imgProps>
              </a:ext>
              <a:ext uri="{28A0092B-C50C-407E-A947-70E740481C1C}">
                <a14:useLocalDpi xmlns:a14="http://schemas.microsoft.com/office/drawing/2010/main" val="0"/>
              </a:ext>
            </a:extLst>
          </a:blip>
          <a:srcRect b="22545"/>
          <a:stretch/>
        </p:blipFill>
        <p:spPr>
          <a:xfrm>
            <a:off x="-1717348" y="4155967"/>
            <a:ext cx="1436050" cy="1430726"/>
          </a:xfrm>
          <a:prstGeom prst="ellipse">
            <a:avLst/>
          </a:prstGeom>
        </p:spPr>
      </p:pic>
      <p:pic>
        <p:nvPicPr>
          <p:cNvPr id="272" name="Picture 271"/>
          <p:cNvPicPr>
            <a:picLocks noChangeAspect="1"/>
          </p:cNvPicPr>
          <p:nvPr/>
        </p:nvPicPr>
        <p:blipFill rotWithShape="1">
          <a:blip r:embed="rId20" cstate="print">
            <a:extLst>
              <a:ext uri="{BEBA8EAE-BF5A-486C-A8C5-ECC9F3942E4B}">
                <a14:imgProps xmlns:a14="http://schemas.microsoft.com/office/drawing/2010/main">
                  <a14:imgLayer r:embed="rId21">
                    <a14:imgEffect>
                      <a14:sharpenSoften amount="25000"/>
                    </a14:imgEffect>
                    <a14:imgEffect>
                      <a14:colorTemperature colorTemp="8800"/>
                    </a14:imgEffect>
                    <a14:imgEffect>
                      <a14:brightnessContrast bright="20000"/>
                    </a14:imgEffect>
                  </a14:imgLayer>
                </a14:imgProps>
              </a:ext>
              <a:ext uri="{28A0092B-C50C-407E-A947-70E740481C1C}">
                <a14:useLocalDpi xmlns:a14="http://schemas.microsoft.com/office/drawing/2010/main" val="0"/>
              </a:ext>
            </a:extLst>
          </a:blip>
          <a:srcRect l="12899" r="10284"/>
          <a:stretch/>
        </p:blipFill>
        <p:spPr>
          <a:xfrm>
            <a:off x="10884676" y="812122"/>
            <a:ext cx="1438102" cy="1438102"/>
          </a:xfrm>
          <a:prstGeom prst="ellipse">
            <a:avLst/>
          </a:prstGeom>
        </p:spPr>
      </p:pic>
      <p:sp>
        <p:nvSpPr>
          <p:cNvPr id="274" name="Rounded Rectangle 273"/>
          <p:cNvSpPr/>
          <p:nvPr/>
        </p:nvSpPr>
        <p:spPr>
          <a:xfrm>
            <a:off x="-4648827" y="2827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5" name="Rounded Rectangle 274"/>
          <p:cNvSpPr/>
          <p:nvPr/>
        </p:nvSpPr>
        <p:spPr>
          <a:xfrm>
            <a:off x="-4571359"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6" name="Oval 275"/>
          <p:cNvSpPr/>
          <p:nvPr/>
        </p:nvSpPr>
        <p:spPr>
          <a:xfrm>
            <a:off x="-4289071" y="7414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7" name="Flowchart: Terminator 276"/>
          <p:cNvSpPr/>
          <p:nvPr/>
        </p:nvSpPr>
        <p:spPr>
          <a:xfrm>
            <a:off x="-4451538"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8" name="Oval 277"/>
          <p:cNvSpPr/>
          <p:nvPr/>
        </p:nvSpPr>
        <p:spPr>
          <a:xfrm>
            <a:off x="-3028785"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6" name="Flowchart: Terminator 305"/>
          <p:cNvSpPr/>
          <p:nvPr/>
        </p:nvSpPr>
        <p:spPr>
          <a:xfrm>
            <a:off x="-4057207" y="28849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7" name="Picture 316"/>
          <p:cNvPicPr>
            <a:picLocks noChangeAspect="1"/>
          </p:cNvPicPr>
          <p:nvPr/>
        </p:nvPicPr>
        <p:blipFill>
          <a:blip r:embed="rId3"/>
          <a:stretch>
            <a:fillRect/>
          </a:stretch>
        </p:blipFill>
        <p:spPr>
          <a:xfrm>
            <a:off x="-3643429" y="337180"/>
            <a:ext cx="273817" cy="271828"/>
          </a:xfrm>
          <a:prstGeom prst="rect">
            <a:avLst/>
          </a:prstGeom>
        </p:spPr>
      </p:pic>
      <p:pic>
        <p:nvPicPr>
          <p:cNvPr id="330" name="Picture 329"/>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927988" y="2815920"/>
            <a:ext cx="271530" cy="271530"/>
          </a:xfrm>
          <a:prstGeom prst="rect">
            <a:avLst/>
          </a:prstGeom>
        </p:spPr>
      </p:pic>
      <p:sp>
        <p:nvSpPr>
          <p:cNvPr id="331" name="TextBox 330"/>
          <p:cNvSpPr txBox="1"/>
          <p:nvPr/>
        </p:nvSpPr>
        <p:spPr>
          <a:xfrm>
            <a:off x="-3884005" y="270284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332" name="Picture 4" descr="Eye Free Icon"/>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4165842" y="2671821"/>
            <a:ext cx="458002" cy="540386"/>
          </a:xfrm>
          <a:prstGeom prst="rect">
            <a:avLst/>
          </a:prstGeom>
          <a:noFill/>
          <a:extLst>
            <a:ext uri="{909E8E84-426E-40DD-AFC4-6F175D3DCCD1}">
              <a14:hiddenFill xmlns:a14="http://schemas.microsoft.com/office/drawing/2010/main">
                <a:solidFill>
                  <a:srgbClr val="FFFFFF"/>
                </a:solidFill>
              </a14:hiddenFill>
            </a:ext>
          </a:extLst>
        </p:spPr>
      </p:pic>
      <p:pic>
        <p:nvPicPr>
          <p:cNvPr id="333" name="Picture 332"/>
          <p:cNvPicPr>
            <a:picLocks noChangeAspect="1"/>
          </p:cNvPicPr>
          <p:nvPr/>
        </p:nvPicPr>
        <p:blipFill rotWithShape="1">
          <a:blip r:embed="rId22">
            <a:extLst>
              <a:ext uri="{BEBA8EAE-BF5A-486C-A8C5-ECC9F3942E4B}">
                <a14:imgProps xmlns:a14="http://schemas.microsoft.com/office/drawing/2010/main">
                  <a14:imgLayer r:embed="rId23">
                    <a14:imgEffect>
                      <a14:sharpenSoften amount="25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11328" b="30859"/>
          <a:stretch/>
        </p:blipFill>
        <p:spPr>
          <a:xfrm>
            <a:off x="-4222995" y="809490"/>
            <a:ext cx="1439436" cy="1446397"/>
          </a:xfrm>
          <a:prstGeom prst="ellipse">
            <a:avLst/>
          </a:prstGeom>
        </p:spPr>
      </p:pic>
      <p:sp>
        <p:nvSpPr>
          <p:cNvPr id="334" name="Rounded Rectangle 333"/>
          <p:cNvSpPr/>
          <p:nvPr/>
        </p:nvSpPr>
        <p:spPr>
          <a:xfrm>
            <a:off x="-4648827" y="3593837"/>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5" name="Rounded Rectangle 334"/>
          <p:cNvSpPr/>
          <p:nvPr/>
        </p:nvSpPr>
        <p:spPr>
          <a:xfrm>
            <a:off x="-4571359" y="365974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6" name="Oval 335"/>
          <p:cNvSpPr/>
          <p:nvPr/>
        </p:nvSpPr>
        <p:spPr>
          <a:xfrm>
            <a:off x="-4289071" y="4052563"/>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7" name="Flowchart: Terminator 336"/>
          <p:cNvSpPr/>
          <p:nvPr/>
        </p:nvSpPr>
        <p:spPr>
          <a:xfrm>
            <a:off x="-4451538" y="601585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8" name="Oval 337"/>
          <p:cNvSpPr/>
          <p:nvPr/>
        </p:nvSpPr>
        <p:spPr>
          <a:xfrm>
            <a:off x="-3028785" y="601186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9" name="Flowchart: Terminator 338"/>
          <p:cNvSpPr/>
          <p:nvPr/>
        </p:nvSpPr>
        <p:spPr>
          <a:xfrm>
            <a:off x="-4057207" y="359957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40" name="Picture 339"/>
          <p:cNvPicPr>
            <a:picLocks noChangeAspect="1"/>
          </p:cNvPicPr>
          <p:nvPr/>
        </p:nvPicPr>
        <p:blipFill>
          <a:blip r:embed="rId3"/>
          <a:stretch>
            <a:fillRect/>
          </a:stretch>
        </p:blipFill>
        <p:spPr>
          <a:xfrm>
            <a:off x="-3643429" y="3648256"/>
            <a:ext cx="273817" cy="271828"/>
          </a:xfrm>
          <a:prstGeom prst="rect">
            <a:avLst/>
          </a:prstGeom>
        </p:spPr>
      </p:pic>
      <p:pic>
        <p:nvPicPr>
          <p:cNvPr id="345" name="Picture 344"/>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927988" y="6126996"/>
            <a:ext cx="271530" cy="271530"/>
          </a:xfrm>
          <a:prstGeom prst="rect">
            <a:avLst/>
          </a:prstGeom>
        </p:spPr>
      </p:pic>
      <p:sp>
        <p:nvSpPr>
          <p:cNvPr id="349" name="TextBox 348"/>
          <p:cNvSpPr txBox="1"/>
          <p:nvPr/>
        </p:nvSpPr>
        <p:spPr>
          <a:xfrm>
            <a:off x="-4357398" y="6019185"/>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9</a:t>
            </a:r>
            <a:endParaRPr lang="fr-FR" sz="2400" b="1" i="1" dirty="0">
              <a:latin typeface="Verdana" panose="020B0604030504040204" pitchFamily="34" charset="0"/>
              <a:ea typeface="Verdana" panose="020B0604030504040204" pitchFamily="34" charset="0"/>
            </a:endParaRPr>
          </a:p>
        </p:txBody>
      </p:sp>
      <p:pic>
        <p:nvPicPr>
          <p:cNvPr id="350" name="Picture 349"/>
          <p:cNvPicPr>
            <a:picLocks noChangeAspect="1"/>
          </p:cNvPicPr>
          <p:nvPr/>
        </p:nvPicPr>
        <p:blipFill rotWithShape="1">
          <a:blip r:embed="rId10"/>
          <a:srcRect l="10818" t="1291"/>
          <a:stretch/>
        </p:blipFill>
        <p:spPr>
          <a:xfrm>
            <a:off x="-3685423" y="6088655"/>
            <a:ext cx="325121" cy="324278"/>
          </a:xfrm>
          <a:prstGeom prst="ellipse">
            <a:avLst/>
          </a:prstGeom>
        </p:spPr>
      </p:pic>
      <p:pic>
        <p:nvPicPr>
          <p:cNvPr id="351" name="Picture 350"/>
          <p:cNvPicPr>
            <a:picLocks noChangeAspect="1"/>
          </p:cNvPicPr>
          <p:nvPr/>
        </p:nvPicPr>
        <p:blipFill rotWithShape="1">
          <a:blip r:embed="rId24" cstate="print">
            <a:extLst>
              <a:ext uri="{BEBA8EAE-BF5A-486C-A8C5-ECC9F3942E4B}">
                <a14:imgProps xmlns:a14="http://schemas.microsoft.com/office/drawing/2010/main">
                  <a14:imgLayer r:embed="rId25">
                    <a14:imgEffect>
                      <a14:sharpenSoften amount="25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24148" b="10815"/>
          <a:stretch/>
        </p:blipFill>
        <p:spPr>
          <a:xfrm>
            <a:off x="-4221661" y="4122776"/>
            <a:ext cx="1438102" cy="1438102"/>
          </a:xfrm>
          <a:prstGeom prst="ellipse">
            <a:avLst/>
          </a:prstGeom>
        </p:spPr>
      </p:pic>
      <p:sp>
        <p:nvSpPr>
          <p:cNvPr id="329" name="Oval 328"/>
          <p:cNvSpPr/>
          <p:nvPr/>
        </p:nvSpPr>
        <p:spPr>
          <a:xfrm>
            <a:off x="-4224185" y="8094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4" name="Oval 343"/>
          <p:cNvSpPr/>
          <p:nvPr/>
        </p:nvSpPr>
        <p:spPr>
          <a:xfrm>
            <a:off x="-4224185" y="4120566"/>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Oval 130"/>
          <p:cNvSpPr/>
          <p:nvPr/>
        </p:nvSpPr>
        <p:spPr>
          <a:xfrm>
            <a:off x="840255" y="4150296"/>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3" name="Oval 212"/>
          <p:cNvSpPr/>
          <p:nvPr/>
        </p:nvSpPr>
        <p:spPr>
          <a:xfrm>
            <a:off x="10884002" y="80949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6" name="TextBox 355"/>
          <p:cNvSpPr txBox="1"/>
          <p:nvPr/>
        </p:nvSpPr>
        <p:spPr>
          <a:xfrm>
            <a:off x="10490060" y="270417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pic>
        <p:nvPicPr>
          <p:cNvPr id="357" name="Picture 4" descr="Free icône de feu 1188470 PNG with Transparent Background"/>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0956029" y="2760296"/>
            <a:ext cx="284309" cy="327154"/>
          </a:xfrm>
          <a:prstGeom prst="rect">
            <a:avLst/>
          </a:prstGeom>
          <a:noFill/>
          <a:extLst>
            <a:ext uri="{909E8E84-426E-40DD-AFC4-6F175D3DCCD1}">
              <a14:hiddenFill xmlns:a14="http://schemas.microsoft.com/office/drawing/2010/main">
                <a:solidFill>
                  <a:srgbClr val="FFFFFF"/>
                </a:solidFill>
              </a14:hiddenFill>
            </a:ext>
          </a:extLst>
        </p:spPr>
      </p:pic>
      <p:pic>
        <p:nvPicPr>
          <p:cNvPr id="358" name="Picture 357"/>
          <p:cNvPicPr>
            <a:picLocks noChangeAspect="1"/>
          </p:cNvPicPr>
          <p:nvPr/>
        </p:nvPicPr>
        <p:blipFill>
          <a:blip r:embed="rId26"/>
          <a:stretch>
            <a:fillRect/>
          </a:stretch>
        </p:blipFill>
        <p:spPr>
          <a:xfrm>
            <a:off x="11522392" y="2740063"/>
            <a:ext cx="409777" cy="386495"/>
          </a:xfrm>
          <a:prstGeom prst="rect">
            <a:avLst/>
          </a:prstGeom>
        </p:spPr>
      </p:pic>
      <p:sp>
        <p:nvSpPr>
          <p:cNvPr id="359" name="Multiply 358"/>
          <p:cNvSpPr/>
          <p:nvPr/>
        </p:nvSpPr>
        <p:spPr>
          <a:xfrm>
            <a:off x="11269878" y="2815920"/>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61" name="Picture 360"/>
          <p:cNvPicPr>
            <a:picLocks noChangeAspect="1"/>
          </p:cNvPicPr>
          <p:nvPr/>
        </p:nvPicPr>
        <p:blipFill>
          <a:blip r:embed="rId27"/>
          <a:stretch>
            <a:fillRect/>
          </a:stretch>
        </p:blipFill>
        <p:spPr>
          <a:xfrm>
            <a:off x="16436248" y="2752176"/>
            <a:ext cx="363086" cy="367682"/>
          </a:xfrm>
          <a:prstGeom prst="rect">
            <a:avLst/>
          </a:prstGeom>
        </p:spPr>
      </p:pic>
      <p:sp>
        <p:nvSpPr>
          <p:cNvPr id="291" name="Oval 290"/>
          <p:cNvSpPr/>
          <p:nvPr/>
        </p:nvSpPr>
        <p:spPr>
          <a:xfrm>
            <a:off x="15774526" y="8094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2" name="TextBox 361"/>
          <p:cNvSpPr txBox="1"/>
          <p:nvPr/>
        </p:nvSpPr>
        <p:spPr>
          <a:xfrm>
            <a:off x="-1451043" y="6109465"/>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i="1" dirty="0">
                <a:latin typeface="Verdana" panose="020B0604030504040204" pitchFamily="34" charset="0"/>
                <a:ea typeface="Verdana" panose="020B0604030504040204" pitchFamily="34" charset="0"/>
              </a:rPr>
              <a:t>8</a:t>
            </a:r>
          </a:p>
        </p:txBody>
      </p:sp>
      <p:pic>
        <p:nvPicPr>
          <p:cNvPr id="363" name="Picture 362"/>
          <p:cNvPicPr>
            <a:picLocks noChangeAspect="1"/>
          </p:cNvPicPr>
          <p:nvPr/>
        </p:nvPicPr>
        <p:blipFill rotWithShape="1">
          <a:blip r:embed="rId10"/>
          <a:srcRect l="10818" t="1291"/>
          <a:stretch/>
        </p:blipFill>
        <p:spPr>
          <a:xfrm>
            <a:off x="-943518" y="6157366"/>
            <a:ext cx="257663" cy="256995"/>
          </a:xfrm>
          <a:prstGeom prst="ellipse">
            <a:avLst/>
          </a:prstGeom>
        </p:spPr>
      </p:pic>
      <p:sp>
        <p:nvSpPr>
          <p:cNvPr id="248" name="Oval 247"/>
          <p:cNvSpPr/>
          <p:nvPr/>
        </p:nvSpPr>
        <p:spPr>
          <a:xfrm>
            <a:off x="-1719843" y="4150296"/>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64" name="Picture 363"/>
          <p:cNvPicPr>
            <a:picLocks noChangeAspect="1"/>
          </p:cNvPicPr>
          <p:nvPr/>
        </p:nvPicPr>
        <p:blipFill>
          <a:blip r:embed="rId5"/>
          <a:stretch>
            <a:fillRect/>
          </a:stretch>
        </p:blipFill>
        <p:spPr>
          <a:xfrm>
            <a:off x="-992944" y="3648226"/>
            <a:ext cx="305053" cy="304387"/>
          </a:xfrm>
          <a:prstGeom prst="rect">
            <a:avLst/>
          </a:prstGeom>
        </p:spPr>
      </p:pic>
      <p:pic>
        <p:nvPicPr>
          <p:cNvPr id="366" name="Picture 365"/>
          <p:cNvPicPr>
            <a:picLocks noChangeAspect="1"/>
          </p:cNvPicPr>
          <p:nvPr/>
        </p:nvPicPr>
        <p:blipFill rotWithShape="1">
          <a:blip r:embed="rId28" cstate="print">
            <a:extLst>
              <a:ext uri="{BEBA8EAE-BF5A-486C-A8C5-ECC9F3942E4B}">
                <a14:imgProps xmlns:a14="http://schemas.microsoft.com/office/drawing/2010/main">
                  <a14:imgLayer r:embed="rId29">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13185" r="2391" b="6222"/>
          <a:stretch/>
        </p:blipFill>
        <p:spPr>
          <a:xfrm>
            <a:off x="3415431" y="838561"/>
            <a:ext cx="1438102" cy="1438102"/>
          </a:xfrm>
          <a:prstGeom prst="ellipse">
            <a:avLst/>
          </a:prstGeom>
        </p:spPr>
      </p:pic>
      <p:pic>
        <p:nvPicPr>
          <p:cNvPr id="367" name="Picture 366"/>
          <p:cNvPicPr>
            <a:picLocks noChangeAspect="1"/>
          </p:cNvPicPr>
          <p:nvPr/>
        </p:nvPicPr>
        <p:blipFill rotWithShape="1">
          <a:blip r:embed="rId30" cstate="print">
            <a:extLst>
              <a:ext uri="{BEBA8EAE-BF5A-486C-A8C5-ECC9F3942E4B}">
                <a14:imgProps xmlns:a14="http://schemas.microsoft.com/office/drawing/2010/main">
                  <a14:imgLayer r:embed="rId31">
                    <a14:imgEffect>
                      <a14:sharpenSoften amount="25000"/>
                    </a14:imgEffect>
                    <a14:imgEffect>
                      <a14:colorTemperature colorTemp="72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2694" b="21847"/>
          <a:stretch/>
        </p:blipFill>
        <p:spPr>
          <a:xfrm>
            <a:off x="-1724245" y="834012"/>
            <a:ext cx="1447478" cy="1440231"/>
          </a:xfrm>
          <a:prstGeom prst="ellipse">
            <a:avLst/>
          </a:prstGeom>
        </p:spPr>
      </p:pic>
      <p:sp>
        <p:nvSpPr>
          <p:cNvPr id="371" name="Rounded Rectangle 370"/>
          <p:cNvSpPr/>
          <p:nvPr/>
        </p:nvSpPr>
        <p:spPr>
          <a:xfrm>
            <a:off x="-7048395" y="2827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2" name="Rounded Rectangle 371"/>
          <p:cNvSpPr/>
          <p:nvPr/>
        </p:nvSpPr>
        <p:spPr>
          <a:xfrm>
            <a:off x="-6970927"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3" name="Oval 372"/>
          <p:cNvSpPr/>
          <p:nvPr/>
        </p:nvSpPr>
        <p:spPr>
          <a:xfrm>
            <a:off x="-6688639" y="7414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4" name="Flowchart: Terminator 373"/>
          <p:cNvSpPr/>
          <p:nvPr/>
        </p:nvSpPr>
        <p:spPr>
          <a:xfrm>
            <a:off x="-6851106"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5" name="Oval 374"/>
          <p:cNvSpPr/>
          <p:nvPr/>
        </p:nvSpPr>
        <p:spPr>
          <a:xfrm>
            <a:off x="-5428353"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6" name="Flowchart: Terminator 375"/>
          <p:cNvSpPr/>
          <p:nvPr/>
        </p:nvSpPr>
        <p:spPr>
          <a:xfrm>
            <a:off x="-6456775" y="28849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77" name="Picture 376"/>
          <p:cNvPicPr>
            <a:picLocks noChangeAspect="1"/>
          </p:cNvPicPr>
          <p:nvPr/>
        </p:nvPicPr>
        <p:blipFill>
          <a:blip r:embed="rId3"/>
          <a:stretch>
            <a:fillRect/>
          </a:stretch>
        </p:blipFill>
        <p:spPr>
          <a:xfrm>
            <a:off x="-6178535" y="337180"/>
            <a:ext cx="273817" cy="271828"/>
          </a:xfrm>
          <a:prstGeom prst="rect">
            <a:avLst/>
          </a:prstGeom>
        </p:spPr>
      </p:pic>
      <p:pic>
        <p:nvPicPr>
          <p:cNvPr id="381" name="Picture 380"/>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5327556" y="2815920"/>
            <a:ext cx="271530" cy="271530"/>
          </a:xfrm>
          <a:prstGeom prst="rect">
            <a:avLst/>
          </a:prstGeom>
        </p:spPr>
      </p:pic>
      <p:sp>
        <p:nvSpPr>
          <p:cNvPr id="382" name="TextBox 381"/>
          <p:cNvSpPr txBox="1"/>
          <p:nvPr/>
        </p:nvSpPr>
        <p:spPr>
          <a:xfrm>
            <a:off x="-6283573" y="270284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pic>
        <p:nvPicPr>
          <p:cNvPr id="383" name="Picture 4" descr="Eye Free Icon"/>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6565410" y="2671821"/>
            <a:ext cx="458002" cy="540386"/>
          </a:xfrm>
          <a:prstGeom prst="rect">
            <a:avLst/>
          </a:prstGeom>
          <a:noFill/>
          <a:extLst>
            <a:ext uri="{909E8E84-426E-40DD-AFC4-6F175D3DCCD1}">
              <a14:hiddenFill xmlns:a14="http://schemas.microsoft.com/office/drawing/2010/main">
                <a:solidFill>
                  <a:srgbClr val="FFFFFF"/>
                </a:solidFill>
              </a14:hiddenFill>
            </a:ext>
          </a:extLst>
        </p:spPr>
      </p:pic>
      <p:pic>
        <p:nvPicPr>
          <p:cNvPr id="386" name="Picture 385"/>
          <p:cNvPicPr>
            <a:picLocks noChangeAspect="1"/>
          </p:cNvPicPr>
          <p:nvPr/>
        </p:nvPicPr>
        <p:blipFill rotWithShape="1">
          <a:blip r:embed="rId32" cstate="print">
            <a:extLst>
              <a:ext uri="{BEBA8EAE-BF5A-486C-A8C5-ECC9F3942E4B}">
                <a14:imgProps xmlns:a14="http://schemas.microsoft.com/office/drawing/2010/main">
                  <a14:imgLayer r:embed="rId33">
                    <a14:imgEffect>
                      <a14:sharpenSoften amount="25000"/>
                    </a14:imgEffect>
                    <a14:imgEffect>
                      <a14:colorTemperature colorTemp="7200"/>
                    </a14:imgEffect>
                    <a14:imgEffect>
                      <a14:brightnessContrast contrast="40000"/>
                    </a14:imgEffect>
                  </a14:imgLayer>
                </a14:imgProps>
              </a:ext>
              <a:ext uri="{28A0092B-C50C-407E-A947-70E740481C1C}">
                <a14:useLocalDpi xmlns:a14="http://schemas.microsoft.com/office/drawing/2010/main" val="0"/>
              </a:ext>
            </a:extLst>
          </a:blip>
          <a:srcRect t="5778" b="16592"/>
          <a:stretch/>
        </p:blipFill>
        <p:spPr>
          <a:xfrm>
            <a:off x="-6618927" y="805219"/>
            <a:ext cx="1432535" cy="1447001"/>
          </a:xfrm>
          <a:prstGeom prst="ellipse">
            <a:avLst/>
          </a:prstGeom>
        </p:spPr>
      </p:pic>
      <p:pic>
        <p:nvPicPr>
          <p:cNvPr id="387" name="Picture 386"/>
          <p:cNvPicPr>
            <a:picLocks noChangeAspect="1"/>
          </p:cNvPicPr>
          <p:nvPr/>
        </p:nvPicPr>
        <p:blipFill>
          <a:blip r:embed="rId3"/>
          <a:stretch>
            <a:fillRect/>
          </a:stretch>
        </p:blipFill>
        <p:spPr>
          <a:xfrm>
            <a:off x="-5867170" y="337180"/>
            <a:ext cx="273817" cy="271828"/>
          </a:xfrm>
          <a:prstGeom prst="rect">
            <a:avLst/>
          </a:prstGeom>
        </p:spPr>
      </p:pic>
      <p:sp>
        <p:nvSpPr>
          <p:cNvPr id="388" name="Rounded Rectangle 387"/>
          <p:cNvSpPr/>
          <p:nvPr/>
        </p:nvSpPr>
        <p:spPr>
          <a:xfrm>
            <a:off x="-7094729" y="3593837"/>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9" name="Rounded Rectangle 388"/>
          <p:cNvSpPr/>
          <p:nvPr/>
        </p:nvSpPr>
        <p:spPr>
          <a:xfrm>
            <a:off x="-7017261" y="365974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0" name="Oval 389"/>
          <p:cNvSpPr/>
          <p:nvPr/>
        </p:nvSpPr>
        <p:spPr>
          <a:xfrm>
            <a:off x="-6734973" y="4052563"/>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1" name="Flowchart: Terminator 390"/>
          <p:cNvSpPr/>
          <p:nvPr/>
        </p:nvSpPr>
        <p:spPr>
          <a:xfrm>
            <a:off x="-6897440" y="601585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2" name="Oval 391"/>
          <p:cNvSpPr/>
          <p:nvPr/>
        </p:nvSpPr>
        <p:spPr>
          <a:xfrm>
            <a:off x="-5474687" y="601186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3" name="Flowchart: Terminator 392"/>
          <p:cNvSpPr/>
          <p:nvPr/>
        </p:nvSpPr>
        <p:spPr>
          <a:xfrm>
            <a:off x="-6503109" y="359957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4" name="Picture 393"/>
          <p:cNvPicPr>
            <a:picLocks noChangeAspect="1"/>
          </p:cNvPicPr>
          <p:nvPr/>
        </p:nvPicPr>
        <p:blipFill>
          <a:blip r:embed="rId3"/>
          <a:stretch>
            <a:fillRect/>
          </a:stretch>
        </p:blipFill>
        <p:spPr>
          <a:xfrm>
            <a:off x="-6089331" y="3648256"/>
            <a:ext cx="273817" cy="271828"/>
          </a:xfrm>
          <a:prstGeom prst="rect">
            <a:avLst/>
          </a:prstGeom>
        </p:spPr>
      </p:pic>
      <p:pic>
        <p:nvPicPr>
          <p:cNvPr id="398" name="Picture 397"/>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5373890" y="6126996"/>
            <a:ext cx="271530" cy="271530"/>
          </a:xfrm>
          <a:prstGeom prst="rect">
            <a:avLst/>
          </a:prstGeom>
        </p:spPr>
      </p:pic>
      <p:pic>
        <p:nvPicPr>
          <p:cNvPr id="400" name="Picture 399"/>
          <p:cNvPicPr>
            <a:picLocks noChangeAspect="1"/>
          </p:cNvPicPr>
          <p:nvPr/>
        </p:nvPicPr>
        <p:blipFill rotWithShape="1">
          <a:blip r:embed="rId10"/>
          <a:srcRect l="10818" t="1291"/>
          <a:stretch/>
        </p:blipFill>
        <p:spPr>
          <a:xfrm>
            <a:off x="-6055991" y="6099305"/>
            <a:ext cx="325121" cy="324278"/>
          </a:xfrm>
          <a:prstGeom prst="ellipse">
            <a:avLst/>
          </a:prstGeom>
        </p:spPr>
      </p:pic>
      <p:pic>
        <p:nvPicPr>
          <p:cNvPr id="404" name="Picture 403"/>
          <p:cNvPicPr>
            <a:picLocks noChangeAspect="1"/>
          </p:cNvPicPr>
          <p:nvPr/>
        </p:nvPicPr>
        <p:blipFill>
          <a:blip r:embed="rId7"/>
          <a:stretch>
            <a:fillRect/>
          </a:stretch>
        </p:blipFill>
        <p:spPr>
          <a:xfrm>
            <a:off x="-6792643" y="6122977"/>
            <a:ext cx="365792" cy="286537"/>
          </a:xfrm>
          <a:prstGeom prst="rect">
            <a:avLst/>
          </a:prstGeom>
        </p:spPr>
      </p:pic>
      <p:sp>
        <p:nvSpPr>
          <p:cNvPr id="405" name="TextBox 404"/>
          <p:cNvSpPr txBox="1"/>
          <p:nvPr/>
        </p:nvSpPr>
        <p:spPr>
          <a:xfrm>
            <a:off x="-6607712" y="602379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261" name="Oval 260"/>
          <p:cNvSpPr/>
          <p:nvPr/>
        </p:nvSpPr>
        <p:spPr>
          <a:xfrm>
            <a:off x="-1719843" y="837376"/>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5" name="Oval 384"/>
          <p:cNvSpPr/>
          <p:nvPr/>
        </p:nvSpPr>
        <p:spPr>
          <a:xfrm>
            <a:off x="-6623753" y="8094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2" name="Oval 301"/>
          <p:cNvSpPr/>
          <p:nvPr/>
        </p:nvSpPr>
        <p:spPr>
          <a:xfrm>
            <a:off x="3415173" y="837376"/>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6" name="Rounded Rectangle 405"/>
          <p:cNvSpPr/>
          <p:nvPr/>
        </p:nvSpPr>
        <p:spPr>
          <a:xfrm>
            <a:off x="12883940" y="2827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7" name="Rounded Rectangle 406"/>
          <p:cNvSpPr/>
          <p:nvPr/>
        </p:nvSpPr>
        <p:spPr>
          <a:xfrm>
            <a:off x="12961408"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8" name="Oval 407"/>
          <p:cNvSpPr/>
          <p:nvPr/>
        </p:nvSpPr>
        <p:spPr>
          <a:xfrm>
            <a:off x="13243696" y="7414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9" name="Flowchart: Terminator 408"/>
          <p:cNvSpPr/>
          <p:nvPr/>
        </p:nvSpPr>
        <p:spPr>
          <a:xfrm>
            <a:off x="13081229"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0" name="Oval 409"/>
          <p:cNvSpPr/>
          <p:nvPr/>
        </p:nvSpPr>
        <p:spPr>
          <a:xfrm>
            <a:off x="14503982"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1"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547090"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412" name="Flowchart: Terminator 411"/>
          <p:cNvSpPr/>
          <p:nvPr/>
        </p:nvSpPr>
        <p:spPr>
          <a:xfrm>
            <a:off x="13475560" y="28849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3" name="Picture 412"/>
          <p:cNvPicPr>
            <a:picLocks noChangeAspect="1"/>
          </p:cNvPicPr>
          <p:nvPr/>
        </p:nvPicPr>
        <p:blipFill>
          <a:blip r:embed="rId3"/>
          <a:stretch>
            <a:fillRect/>
          </a:stretch>
        </p:blipFill>
        <p:spPr>
          <a:xfrm>
            <a:off x="13889338" y="337180"/>
            <a:ext cx="273817" cy="271828"/>
          </a:xfrm>
          <a:prstGeom prst="rect">
            <a:avLst/>
          </a:prstGeom>
        </p:spPr>
      </p:pic>
      <p:sp>
        <p:nvSpPr>
          <p:cNvPr id="417" name="TextBox 416"/>
          <p:cNvSpPr txBox="1"/>
          <p:nvPr/>
        </p:nvSpPr>
        <p:spPr>
          <a:xfrm>
            <a:off x="12911465" y="270417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pic>
        <p:nvPicPr>
          <p:cNvPr id="418" name="Picture 4" descr="Free icône de feu 1188470 PNG with Transparent Background"/>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3385054" y="2760296"/>
            <a:ext cx="284309" cy="327154"/>
          </a:xfrm>
          <a:prstGeom prst="rect">
            <a:avLst/>
          </a:prstGeom>
          <a:noFill/>
          <a:extLst>
            <a:ext uri="{909E8E84-426E-40DD-AFC4-6F175D3DCCD1}">
              <a14:hiddenFill xmlns:a14="http://schemas.microsoft.com/office/drawing/2010/main">
                <a:solidFill>
                  <a:srgbClr val="FFFFFF"/>
                </a:solidFill>
              </a14:hiddenFill>
            </a:ext>
          </a:extLst>
        </p:spPr>
      </p:pic>
      <p:sp>
        <p:nvSpPr>
          <p:cNvPr id="419" name="Multiply 418"/>
          <p:cNvSpPr/>
          <p:nvPr/>
        </p:nvSpPr>
        <p:spPr>
          <a:xfrm>
            <a:off x="13698903" y="2815920"/>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23" name="Picture 422"/>
          <p:cNvPicPr>
            <a:picLocks noChangeAspect="1"/>
          </p:cNvPicPr>
          <p:nvPr/>
        </p:nvPicPr>
        <p:blipFill>
          <a:blip r:embed="rId34"/>
          <a:stretch>
            <a:fillRect/>
          </a:stretch>
        </p:blipFill>
        <p:spPr>
          <a:xfrm>
            <a:off x="13961976" y="2752176"/>
            <a:ext cx="365376" cy="365376"/>
          </a:xfrm>
          <a:prstGeom prst="rect">
            <a:avLst/>
          </a:prstGeom>
        </p:spPr>
      </p:pic>
      <p:sp>
        <p:nvSpPr>
          <p:cNvPr id="424" name="Rounded Rectangle 423"/>
          <p:cNvSpPr/>
          <p:nvPr/>
        </p:nvSpPr>
        <p:spPr>
          <a:xfrm>
            <a:off x="400556" y="28276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5" name="Rounded Rectangle 424"/>
          <p:cNvSpPr/>
          <p:nvPr/>
        </p:nvSpPr>
        <p:spPr>
          <a:xfrm>
            <a:off x="478024"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6" name="Oval 425"/>
          <p:cNvSpPr/>
          <p:nvPr/>
        </p:nvSpPr>
        <p:spPr>
          <a:xfrm>
            <a:off x="760312" y="74148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7" name="Flowchart: Terminator 426"/>
          <p:cNvSpPr/>
          <p:nvPr/>
        </p:nvSpPr>
        <p:spPr>
          <a:xfrm>
            <a:off x="597845"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8" name="Oval 427"/>
          <p:cNvSpPr/>
          <p:nvPr/>
        </p:nvSpPr>
        <p:spPr>
          <a:xfrm>
            <a:off x="2020598"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29"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63706"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430" name="Flowchart: Terminator 429"/>
          <p:cNvSpPr/>
          <p:nvPr/>
        </p:nvSpPr>
        <p:spPr>
          <a:xfrm>
            <a:off x="1005773" y="28156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31" name="Picture 430"/>
          <p:cNvPicPr>
            <a:picLocks noChangeAspect="1"/>
          </p:cNvPicPr>
          <p:nvPr/>
        </p:nvPicPr>
        <p:blipFill>
          <a:blip r:embed="rId5"/>
          <a:stretch>
            <a:fillRect/>
          </a:stretch>
        </p:blipFill>
        <p:spPr>
          <a:xfrm>
            <a:off x="1403588" y="307420"/>
            <a:ext cx="305053" cy="304387"/>
          </a:xfrm>
          <a:prstGeom prst="rect">
            <a:avLst/>
          </a:prstGeom>
        </p:spPr>
      </p:pic>
      <p:sp>
        <p:nvSpPr>
          <p:cNvPr id="437" name="TextBox 436"/>
          <p:cNvSpPr txBox="1"/>
          <p:nvPr/>
        </p:nvSpPr>
        <p:spPr>
          <a:xfrm>
            <a:off x="451576" y="270417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pic>
        <p:nvPicPr>
          <p:cNvPr id="438" name="Picture 4" descr="Free icône de feu 1188470 PNG with Transparent Background"/>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912465" y="2760296"/>
            <a:ext cx="284309" cy="327154"/>
          </a:xfrm>
          <a:prstGeom prst="rect">
            <a:avLst/>
          </a:prstGeom>
          <a:noFill/>
          <a:extLst>
            <a:ext uri="{909E8E84-426E-40DD-AFC4-6F175D3DCCD1}">
              <a14:hiddenFill xmlns:a14="http://schemas.microsoft.com/office/drawing/2010/main">
                <a:solidFill>
                  <a:srgbClr val="FFFFFF"/>
                </a:solidFill>
              </a14:hiddenFill>
            </a:ext>
          </a:extLst>
        </p:spPr>
      </p:pic>
      <p:sp>
        <p:nvSpPr>
          <p:cNvPr id="440" name="Multiply 439"/>
          <p:cNvSpPr/>
          <p:nvPr/>
        </p:nvSpPr>
        <p:spPr>
          <a:xfrm>
            <a:off x="1185674" y="2815920"/>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1" name="Picture 440"/>
          <p:cNvPicPr>
            <a:picLocks noChangeAspect="1"/>
          </p:cNvPicPr>
          <p:nvPr/>
        </p:nvPicPr>
        <p:blipFill>
          <a:blip r:embed="rId35"/>
          <a:stretch>
            <a:fillRect/>
          </a:stretch>
        </p:blipFill>
        <p:spPr>
          <a:xfrm>
            <a:off x="1494662" y="2755216"/>
            <a:ext cx="363870" cy="368476"/>
          </a:xfrm>
          <a:prstGeom prst="rect">
            <a:avLst/>
          </a:prstGeom>
        </p:spPr>
      </p:pic>
      <p:pic>
        <p:nvPicPr>
          <p:cNvPr id="442" name="Picture 441"/>
          <p:cNvPicPr>
            <a:picLocks noChangeAspect="1"/>
          </p:cNvPicPr>
          <p:nvPr/>
        </p:nvPicPr>
        <p:blipFill rotWithShape="1">
          <a:blip r:embed="rId36" cstate="print">
            <a:extLst>
              <a:ext uri="{BEBA8EAE-BF5A-486C-A8C5-ECC9F3942E4B}">
                <a14:imgProps xmlns:a14="http://schemas.microsoft.com/office/drawing/2010/main">
                  <a14:imgLayer r:embed="rId37">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1477" b="20507"/>
          <a:stretch/>
        </p:blipFill>
        <p:spPr>
          <a:xfrm>
            <a:off x="825717" y="816666"/>
            <a:ext cx="1438102" cy="1430926"/>
          </a:xfrm>
          <a:prstGeom prst="ellipse">
            <a:avLst/>
          </a:prstGeom>
        </p:spPr>
      </p:pic>
      <p:pic>
        <p:nvPicPr>
          <p:cNvPr id="444" name="Picture 443"/>
          <p:cNvPicPr>
            <a:picLocks noChangeAspect="1"/>
          </p:cNvPicPr>
          <p:nvPr/>
        </p:nvPicPr>
        <p:blipFill rotWithShape="1">
          <a:blip r:embed="rId38" cstate="print">
            <a:extLst>
              <a:ext uri="{BEBA8EAE-BF5A-486C-A8C5-ECC9F3942E4B}">
                <a14:imgProps xmlns:a14="http://schemas.microsoft.com/office/drawing/2010/main">
                  <a14:imgLayer r:embed="rId39">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14418" r="9987"/>
          <a:stretch/>
        </p:blipFill>
        <p:spPr>
          <a:xfrm>
            <a:off x="-6668927" y="4119529"/>
            <a:ext cx="1438102" cy="1435576"/>
          </a:xfrm>
          <a:prstGeom prst="ellipse">
            <a:avLst/>
          </a:prstGeom>
        </p:spPr>
      </p:pic>
      <p:pic>
        <p:nvPicPr>
          <p:cNvPr id="447" name="Picture 446"/>
          <p:cNvPicPr>
            <a:picLocks noChangeAspect="1"/>
          </p:cNvPicPr>
          <p:nvPr/>
        </p:nvPicPr>
        <p:blipFill rotWithShape="1">
          <a:blip r:embed="rId40" cstate="print">
            <a:extLst>
              <a:ext uri="{BEBA8EAE-BF5A-486C-A8C5-ECC9F3942E4B}">
                <a14:imgProps xmlns:a14="http://schemas.microsoft.com/office/drawing/2010/main">
                  <a14:imgLayer r:embed="rId41">
                    <a14:imgEffect>
                      <a14:sharpenSoften amount="250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l="6859" r="6859" b="32296"/>
          <a:stretch/>
        </p:blipFill>
        <p:spPr>
          <a:xfrm>
            <a:off x="5889197" y="814142"/>
            <a:ext cx="1438102" cy="1433835"/>
          </a:xfrm>
          <a:prstGeom prst="ellipse">
            <a:avLst/>
          </a:prstGeom>
        </p:spPr>
      </p:pic>
      <p:pic>
        <p:nvPicPr>
          <p:cNvPr id="449" name="Picture 448"/>
          <p:cNvPicPr>
            <a:picLocks noChangeAspect="1"/>
          </p:cNvPicPr>
          <p:nvPr/>
        </p:nvPicPr>
        <p:blipFill rotWithShape="1">
          <a:blip r:embed="rId42" cstate="print">
            <a:extLst>
              <a:ext uri="{BEBA8EAE-BF5A-486C-A8C5-ECC9F3942E4B}">
                <a14:imgProps xmlns:a14="http://schemas.microsoft.com/office/drawing/2010/main">
                  <a14:imgLayer r:embed="rId43">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11983" b="14937"/>
          <a:stretch/>
        </p:blipFill>
        <p:spPr>
          <a:xfrm>
            <a:off x="13312628" y="811957"/>
            <a:ext cx="1435996" cy="1441304"/>
          </a:xfrm>
          <a:prstGeom prst="ellipse">
            <a:avLst/>
          </a:prstGeom>
        </p:spPr>
      </p:pic>
      <p:pic>
        <p:nvPicPr>
          <p:cNvPr id="450" name="Picture 449"/>
          <p:cNvPicPr>
            <a:picLocks noChangeAspect="1"/>
          </p:cNvPicPr>
          <p:nvPr/>
        </p:nvPicPr>
        <p:blipFill rotWithShape="1">
          <a:blip r:embed="rId44" cstate="print">
            <a:extLst>
              <a:ext uri="{BEBA8EAE-BF5A-486C-A8C5-ECC9F3942E4B}">
                <a14:imgProps xmlns:a14="http://schemas.microsoft.com/office/drawing/2010/main">
                  <a14:imgLayer r:embed="rId45">
                    <a14:imgEffect>
                      <a14:saturation sat="200000"/>
                    </a14:imgEffect>
                  </a14:imgLayer>
                </a14:imgProps>
              </a:ext>
              <a:ext uri="{28A0092B-C50C-407E-A947-70E740481C1C}">
                <a14:useLocalDpi xmlns:a14="http://schemas.microsoft.com/office/drawing/2010/main" val="0"/>
              </a:ext>
            </a:extLst>
          </a:blip>
          <a:srcRect l="4787" t="2020"/>
          <a:stretch/>
        </p:blipFill>
        <p:spPr>
          <a:xfrm>
            <a:off x="5875319" y="4192667"/>
            <a:ext cx="1441526" cy="1438102"/>
          </a:xfrm>
          <a:prstGeom prst="ellipse">
            <a:avLst/>
          </a:prstGeom>
        </p:spPr>
      </p:pic>
      <p:pic>
        <p:nvPicPr>
          <p:cNvPr id="452" name="Picture 451"/>
          <p:cNvPicPr>
            <a:picLocks noChangeAspect="1"/>
          </p:cNvPicPr>
          <p:nvPr/>
        </p:nvPicPr>
        <p:blipFill>
          <a:blip r:embed="rId46">
            <a:extLst>
              <a:ext uri="{BEBA8EAE-BF5A-486C-A8C5-ECC9F3942E4B}">
                <a14:imgProps xmlns:a14="http://schemas.microsoft.com/office/drawing/2010/main">
                  <a14:imgLayer r:embed="rId47">
                    <a14:imgEffect>
                      <a14:backgroundRemoval t="0" b="100000" l="3556" r="100000"/>
                    </a14:imgEffect>
                  </a14:imgLayer>
                </a14:imgProps>
              </a:ext>
            </a:extLst>
          </a:blip>
          <a:stretch>
            <a:fillRect/>
          </a:stretch>
        </p:blipFill>
        <p:spPr>
          <a:xfrm>
            <a:off x="5776594" y="6145936"/>
            <a:ext cx="385838" cy="370376"/>
          </a:xfrm>
          <a:prstGeom prst="rect">
            <a:avLst/>
          </a:prstGeom>
        </p:spPr>
      </p:pic>
      <p:pic>
        <p:nvPicPr>
          <p:cNvPr id="454" name="Picture 453"/>
          <p:cNvPicPr>
            <a:picLocks noChangeAspect="1"/>
          </p:cNvPicPr>
          <p:nvPr/>
        </p:nvPicPr>
        <p:blipFill>
          <a:blip r:embed="rId34"/>
          <a:stretch>
            <a:fillRect/>
          </a:stretch>
        </p:blipFill>
        <p:spPr>
          <a:xfrm>
            <a:off x="6516255" y="6136922"/>
            <a:ext cx="365376" cy="365376"/>
          </a:xfrm>
          <a:prstGeom prst="rect">
            <a:avLst/>
          </a:prstGeom>
        </p:spPr>
      </p:pic>
      <p:sp>
        <p:nvSpPr>
          <p:cNvPr id="12" name="Right Arrow 11"/>
          <p:cNvSpPr/>
          <p:nvPr/>
        </p:nvSpPr>
        <p:spPr>
          <a:xfrm>
            <a:off x="6233822" y="6250794"/>
            <a:ext cx="208117" cy="158720"/>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5" name="Rounded Rectangle 454"/>
          <p:cNvSpPr/>
          <p:nvPr/>
        </p:nvSpPr>
        <p:spPr>
          <a:xfrm>
            <a:off x="7916468" y="366504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6" name="Rounded Rectangle 455"/>
          <p:cNvSpPr/>
          <p:nvPr/>
        </p:nvSpPr>
        <p:spPr>
          <a:xfrm>
            <a:off x="7993936" y="373094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7" name="Oval 456"/>
          <p:cNvSpPr/>
          <p:nvPr/>
        </p:nvSpPr>
        <p:spPr>
          <a:xfrm>
            <a:off x="8276224" y="412376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0" name="Flowchart: Terminator 459"/>
          <p:cNvSpPr/>
          <p:nvPr/>
        </p:nvSpPr>
        <p:spPr>
          <a:xfrm>
            <a:off x="8521685" y="366384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61" name="Picture 460"/>
          <p:cNvPicPr>
            <a:picLocks noChangeAspect="1"/>
          </p:cNvPicPr>
          <p:nvPr/>
        </p:nvPicPr>
        <p:blipFill>
          <a:blip r:embed="rId5"/>
          <a:stretch>
            <a:fillRect/>
          </a:stretch>
        </p:blipFill>
        <p:spPr>
          <a:xfrm>
            <a:off x="8773738" y="3689699"/>
            <a:ext cx="305053" cy="304387"/>
          </a:xfrm>
          <a:prstGeom prst="rect">
            <a:avLst/>
          </a:prstGeom>
        </p:spPr>
      </p:pic>
      <p:pic>
        <p:nvPicPr>
          <p:cNvPr id="463" name="Picture 462"/>
          <p:cNvPicPr>
            <a:picLocks noChangeAspect="1"/>
          </p:cNvPicPr>
          <p:nvPr/>
        </p:nvPicPr>
        <p:blipFill>
          <a:blip r:embed="rId5"/>
          <a:stretch>
            <a:fillRect/>
          </a:stretch>
        </p:blipFill>
        <p:spPr>
          <a:xfrm>
            <a:off x="9081900" y="3689699"/>
            <a:ext cx="305053" cy="304387"/>
          </a:xfrm>
          <a:prstGeom prst="rect">
            <a:avLst/>
          </a:prstGeom>
        </p:spPr>
      </p:pic>
      <p:sp>
        <p:nvSpPr>
          <p:cNvPr id="152" name="Oval 151"/>
          <p:cNvSpPr/>
          <p:nvPr/>
        </p:nvSpPr>
        <p:spPr>
          <a:xfrm>
            <a:off x="5874607" y="419176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6" name="Flowchart: Terminator 475"/>
          <p:cNvSpPr/>
          <p:nvPr/>
        </p:nvSpPr>
        <p:spPr>
          <a:xfrm>
            <a:off x="8113757" y="60937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7" name="Picture 476"/>
          <p:cNvPicPr>
            <a:picLocks noChangeAspect="1"/>
          </p:cNvPicPr>
          <p:nvPr/>
        </p:nvPicPr>
        <p:blipFill>
          <a:blip r:embed="rId46">
            <a:extLst>
              <a:ext uri="{BEBA8EAE-BF5A-486C-A8C5-ECC9F3942E4B}">
                <a14:imgProps xmlns:a14="http://schemas.microsoft.com/office/drawing/2010/main">
                  <a14:imgLayer r:embed="rId47">
                    <a14:imgEffect>
                      <a14:backgroundRemoval t="0" b="100000" l="3556" r="100000"/>
                    </a14:imgEffect>
                  </a14:imgLayer>
                </a14:imgProps>
              </a:ext>
            </a:extLst>
          </a:blip>
          <a:stretch>
            <a:fillRect/>
          </a:stretch>
        </p:blipFill>
        <p:spPr>
          <a:xfrm>
            <a:off x="8243097" y="6152649"/>
            <a:ext cx="385838" cy="370376"/>
          </a:xfrm>
          <a:prstGeom prst="rect">
            <a:avLst/>
          </a:prstGeom>
        </p:spPr>
      </p:pic>
      <p:sp>
        <p:nvSpPr>
          <p:cNvPr id="478" name="Right Arrow 477"/>
          <p:cNvSpPr/>
          <p:nvPr/>
        </p:nvSpPr>
        <p:spPr>
          <a:xfrm>
            <a:off x="8700325" y="6257507"/>
            <a:ext cx="208117" cy="158720"/>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9" name="Picture 478"/>
          <p:cNvPicPr>
            <a:picLocks noChangeAspect="1"/>
          </p:cNvPicPr>
          <p:nvPr/>
        </p:nvPicPr>
        <p:blipFill>
          <a:blip r:embed="rId26"/>
          <a:stretch>
            <a:fillRect/>
          </a:stretch>
        </p:blipFill>
        <p:spPr>
          <a:xfrm>
            <a:off x="8968885" y="6134258"/>
            <a:ext cx="409777" cy="386495"/>
          </a:xfrm>
          <a:prstGeom prst="rect">
            <a:avLst/>
          </a:prstGeom>
        </p:spPr>
      </p:pic>
      <p:pic>
        <p:nvPicPr>
          <p:cNvPr id="480" name="Picture 479"/>
          <p:cNvPicPr>
            <a:picLocks noChangeAspect="1"/>
          </p:cNvPicPr>
          <p:nvPr/>
        </p:nvPicPr>
        <p:blipFill>
          <a:blip r:embed="rId27"/>
          <a:stretch>
            <a:fillRect/>
          </a:stretch>
        </p:blipFill>
        <p:spPr>
          <a:xfrm>
            <a:off x="9540880" y="6085800"/>
            <a:ext cx="481743" cy="487840"/>
          </a:xfrm>
          <a:prstGeom prst="rect">
            <a:avLst/>
          </a:prstGeom>
        </p:spPr>
      </p:pic>
      <p:pic>
        <p:nvPicPr>
          <p:cNvPr id="482" name="Picture 481"/>
          <p:cNvPicPr>
            <a:picLocks noChangeAspect="1"/>
          </p:cNvPicPr>
          <p:nvPr/>
        </p:nvPicPr>
        <p:blipFill rotWithShape="1">
          <a:blip r:embed="rId48" cstate="print">
            <a:extLst>
              <a:ext uri="{BEBA8EAE-BF5A-486C-A8C5-ECC9F3942E4B}">
                <a14:imgProps xmlns:a14="http://schemas.microsoft.com/office/drawing/2010/main">
                  <a14:imgLayer r:embed="rId49">
                    <a14:imgEffect>
                      <a14:sharpenSoften amount="25000"/>
                    </a14:imgEffect>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4296" b="23111"/>
          <a:stretch/>
        </p:blipFill>
        <p:spPr>
          <a:xfrm>
            <a:off x="3382034" y="4187059"/>
            <a:ext cx="1438102" cy="1439453"/>
          </a:xfrm>
          <a:prstGeom prst="ellipse">
            <a:avLst/>
          </a:prstGeom>
        </p:spPr>
      </p:pic>
      <p:pic>
        <p:nvPicPr>
          <p:cNvPr id="483" name="Picture 482"/>
          <p:cNvPicPr>
            <a:picLocks noChangeAspect="1"/>
          </p:cNvPicPr>
          <p:nvPr/>
        </p:nvPicPr>
        <p:blipFill>
          <a:blip r:embed="rId46">
            <a:extLst>
              <a:ext uri="{BEBA8EAE-BF5A-486C-A8C5-ECC9F3942E4B}">
                <a14:imgProps xmlns:a14="http://schemas.microsoft.com/office/drawing/2010/main">
                  <a14:imgLayer r:embed="rId47">
                    <a14:imgEffect>
                      <a14:backgroundRemoval t="0" b="100000" l="3556" r="100000"/>
                    </a14:imgEffect>
                  </a14:imgLayer>
                </a14:imgProps>
              </a:ext>
            </a:extLst>
          </a:blip>
          <a:stretch>
            <a:fillRect/>
          </a:stretch>
        </p:blipFill>
        <p:spPr>
          <a:xfrm>
            <a:off x="3257920" y="6145936"/>
            <a:ext cx="385838" cy="370376"/>
          </a:xfrm>
          <a:prstGeom prst="rect">
            <a:avLst/>
          </a:prstGeom>
        </p:spPr>
      </p:pic>
      <p:sp>
        <p:nvSpPr>
          <p:cNvPr id="484" name="Right Arrow 483"/>
          <p:cNvSpPr/>
          <p:nvPr/>
        </p:nvSpPr>
        <p:spPr>
          <a:xfrm>
            <a:off x="3715148" y="6250794"/>
            <a:ext cx="208117" cy="158720"/>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85" name="Picture 484"/>
          <p:cNvPicPr>
            <a:picLocks noChangeAspect="1"/>
          </p:cNvPicPr>
          <p:nvPr/>
        </p:nvPicPr>
        <p:blipFill>
          <a:blip r:embed="rId27"/>
          <a:stretch>
            <a:fillRect/>
          </a:stretch>
        </p:blipFill>
        <p:spPr>
          <a:xfrm>
            <a:off x="4006608" y="6134258"/>
            <a:ext cx="362449" cy="367036"/>
          </a:xfrm>
          <a:prstGeom prst="rect">
            <a:avLst/>
          </a:prstGeom>
        </p:spPr>
      </p:pic>
      <p:sp>
        <p:nvSpPr>
          <p:cNvPr id="104" name="Oval 103"/>
          <p:cNvSpPr/>
          <p:nvPr/>
        </p:nvSpPr>
        <p:spPr>
          <a:xfrm>
            <a:off x="3381577" y="418778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6" name="Rounded Rectangle 485"/>
          <p:cNvSpPr/>
          <p:nvPr/>
        </p:nvSpPr>
        <p:spPr>
          <a:xfrm>
            <a:off x="10430344" y="3664064"/>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7" name="Rounded Rectangle 486"/>
          <p:cNvSpPr/>
          <p:nvPr/>
        </p:nvSpPr>
        <p:spPr>
          <a:xfrm>
            <a:off x="10507812" y="372997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8" name="Oval 487"/>
          <p:cNvSpPr/>
          <p:nvPr/>
        </p:nvSpPr>
        <p:spPr>
          <a:xfrm>
            <a:off x="10790100" y="4122790"/>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9" name="Flowchart: Terminator 488"/>
          <p:cNvSpPr/>
          <p:nvPr/>
        </p:nvSpPr>
        <p:spPr>
          <a:xfrm>
            <a:off x="10627633" y="6086083"/>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0" name="Oval 489"/>
          <p:cNvSpPr/>
          <p:nvPr/>
        </p:nvSpPr>
        <p:spPr>
          <a:xfrm>
            <a:off x="12050386" y="608209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1" name="Flowchart: Terminator 490"/>
          <p:cNvSpPr/>
          <p:nvPr/>
        </p:nvSpPr>
        <p:spPr>
          <a:xfrm>
            <a:off x="11021964" y="366979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92" name="Picture 491"/>
          <p:cNvPicPr>
            <a:picLocks noChangeAspect="1"/>
          </p:cNvPicPr>
          <p:nvPr/>
        </p:nvPicPr>
        <p:blipFill>
          <a:blip r:embed="rId3"/>
          <a:stretch>
            <a:fillRect/>
          </a:stretch>
        </p:blipFill>
        <p:spPr>
          <a:xfrm>
            <a:off x="11431820" y="3718483"/>
            <a:ext cx="273817" cy="271828"/>
          </a:xfrm>
          <a:prstGeom prst="rect">
            <a:avLst/>
          </a:prstGeom>
        </p:spPr>
      </p:pic>
      <p:pic>
        <p:nvPicPr>
          <p:cNvPr id="496" name="Picture 495"/>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2151183" y="6197223"/>
            <a:ext cx="271530" cy="271530"/>
          </a:xfrm>
          <a:prstGeom prst="rect">
            <a:avLst/>
          </a:prstGeom>
        </p:spPr>
      </p:pic>
      <p:pic>
        <p:nvPicPr>
          <p:cNvPr id="502" name="Picture 501"/>
          <p:cNvPicPr>
            <a:picLocks noChangeAspect="1"/>
          </p:cNvPicPr>
          <p:nvPr/>
        </p:nvPicPr>
        <p:blipFill rotWithShape="1">
          <a:blip r:embed="rId50" cstate="print">
            <a:extLst>
              <a:ext uri="{BEBA8EAE-BF5A-486C-A8C5-ECC9F3942E4B}">
                <a14:imgProps xmlns:a14="http://schemas.microsoft.com/office/drawing/2010/main">
                  <a14:imgLayer r:embed="rId51">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7553" r="8915"/>
          <a:stretch/>
        </p:blipFill>
        <p:spPr>
          <a:xfrm>
            <a:off x="10857534" y="4193083"/>
            <a:ext cx="1438102" cy="1433551"/>
          </a:xfrm>
          <a:prstGeom prst="ellipse">
            <a:avLst/>
          </a:prstGeom>
        </p:spPr>
      </p:pic>
      <p:pic>
        <p:nvPicPr>
          <p:cNvPr id="503" name="Picture 502"/>
          <p:cNvPicPr>
            <a:picLocks noChangeAspect="1"/>
          </p:cNvPicPr>
          <p:nvPr/>
        </p:nvPicPr>
        <p:blipFill>
          <a:blip r:embed="rId6"/>
          <a:stretch>
            <a:fillRect/>
          </a:stretch>
        </p:blipFill>
        <p:spPr>
          <a:xfrm>
            <a:off x="10974566" y="6154790"/>
            <a:ext cx="324697" cy="324697"/>
          </a:xfrm>
          <a:prstGeom prst="rect">
            <a:avLst/>
          </a:prstGeom>
        </p:spPr>
      </p:pic>
      <p:sp>
        <p:nvSpPr>
          <p:cNvPr id="504" name="TextBox 503"/>
          <p:cNvSpPr txBox="1"/>
          <p:nvPr/>
        </p:nvSpPr>
        <p:spPr>
          <a:xfrm>
            <a:off x="10477228" y="6145173"/>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i="1" dirty="0">
                <a:latin typeface="Verdana" panose="020B0604030504040204" pitchFamily="34" charset="0"/>
                <a:ea typeface="Verdana" panose="020B0604030504040204" pitchFamily="34" charset="0"/>
              </a:rPr>
              <a:t>2</a:t>
            </a:r>
          </a:p>
        </p:txBody>
      </p:sp>
      <p:sp>
        <p:nvSpPr>
          <p:cNvPr id="505" name="TextBox 504"/>
          <p:cNvSpPr txBox="1"/>
          <p:nvPr/>
        </p:nvSpPr>
        <p:spPr>
          <a:xfrm>
            <a:off x="11122089" y="6145333"/>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i="1" dirty="0">
                <a:latin typeface="Verdana" panose="020B0604030504040204" pitchFamily="34" charset="0"/>
                <a:ea typeface="Verdana" panose="020B0604030504040204" pitchFamily="34" charset="0"/>
              </a:rPr>
              <a:t>2</a:t>
            </a:r>
          </a:p>
        </p:txBody>
      </p:sp>
      <p:pic>
        <p:nvPicPr>
          <p:cNvPr id="506" name="Picture 505"/>
          <p:cNvPicPr>
            <a:picLocks noChangeAspect="1"/>
          </p:cNvPicPr>
          <p:nvPr/>
        </p:nvPicPr>
        <p:blipFill rotWithShape="1">
          <a:blip r:embed="rId10"/>
          <a:srcRect l="10818" t="1291"/>
          <a:stretch/>
        </p:blipFill>
        <p:spPr>
          <a:xfrm>
            <a:off x="11629614" y="6193234"/>
            <a:ext cx="257663" cy="256995"/>
          </a:xfrm>
          <a:prstGeom prst="ellipse">
            <a:avLst/>
          </a:prstGeom>
        </p:spPr>
      </p:pic>
      <p:sp>
        <p:nvSpPr>
          <p:cNvPr id="501" name="Oval 500"/>
          <p:cNvSpPr/>
          <p:nvPr/>
        </p:nvSpPr>
        <p:spPr>
          <a:xfrm>
            <a:off x="10854986" y="4190793"/>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6" name="Oval 435"/>
          <p:cNvSpPr/>
          <p:nvPr/>
        </p:nvSpPr>
        <p:spPr>
          <a:xfrm>
            <a:off x="825198" y="80949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07" name="Picture 506"/>
          <p:cNvPicPr>
            <a:picLocks noChangeAspect="1"/>
          </p:cNvPicPr>
          <p:nvPr/>
        </p:nvPicPr>
        <p:blipFill rotWithShape="1">
          <a:blip r:embed="rId52" cstate="print">
            <a:extLst>
              <a:ext uri="{BEBA8EAE-BF5A-486C-A8C5-ECC9F3942E4B}">
                <a14:imgProps xmlns:a14="http://schemas.microsoft.com/office/drawing/2010/main">
                  <a14:imgLayer r:embed="rId53">
                    <a14:imgEffect>
                      <a14:saturation sat="200000"/>
                    </a14:imgEffect>
                  </a14:imgLayer>
                </a14:imgProps>
              </a:ext>
              <a:ext uri="{28A0092B-C50C-407E-A947-70E740481C1C}">
                <a14:useLocalDpi xmlns:a14="http://schemas.microsoft.com/office/drawing/2010/main" val="0"/>
              </a:ext>
            </a:extLst>
          </a:blip>
          <a:srcRect l="5996" b="10122"/>
          <a:stretch/>
        </p:blipFill>
        <p:spPr>
          <a:xfrm>
            <a:off x="8341288" y="4194613"/>
            <a:ext cx="1438102" cy="1438102"/>
          </a:xfrm>
          <a:prstGeom prst="ellipse">
            <a:avLst/>
          </a:prstGeom>
        </p:spPr>
      </p:pic>
      <p:sp>
        <p:nvSpPr>
          <p:cNvPr id="402" name="Oval 401"/>
          <p:cNvSpPr/>
          <p:nvPr/>
        </p:nvSpPr>
        <p:spPr>
          <a:xfrm>
            <a:off x="-6670087" y="4120566"/>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4" name="Oval 463"/>
          <p:cNvSpPr/>
          <p:nvPr/>
        </p:nvSpPr>
        <p:spPr>
          <a:xfrm>
            <a:off x="8341110" y="419176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2" name="Oval 421"/>
          <p:cNvSpPr/>
          <p:nvPr/>
        </p:nvSpPr>
        <p:spPr>
          <a:xfrm>
            <a:off x="13308582" y="8094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 name="Oval 55"/>
          <p:cNvSpPr/>
          <p:nvPr/>
        </p:nvSpPr>
        <p:spPr>
          <a:xfrm>
            <a:off x="6300841" y="1951512"/>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7" name="Oval 56"/>
          <p:cNvSpPr/>
          <p:nvPr/>
        </p:nvSpPr>
        <p:spPr>
          <a:xfrm>
            <a:off x="6360091"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8" name="Picture 57"/>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6450277" y="2092172"/>
            <a:ext cx="365896" cy="365896"/>
          </a:xfrm>
          <a:prstGeom prst="rect">
            <a:avLst/>
          </a:prstGeom>
        </p:spPr>
      </p:pic>
      <p:sp>
        <p:nvSpPr>
          <p:cNvPr id="214" name="Oval 213"/>
          <p:cNvSpPr/>
          <p:nvPr/>
        </p:nvSpPr>
        <p:spPr>
          <a:xfrm>
            <a:off x="11295646" y="1951512"/>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5" name="Oval 214"/>
          <p:cNvSpPr/>
          <p:nvPr/>
        </p:nvSpPr>
        <p:spPr>
          <a:xfrm>
            <a:off x="11354896"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6" name="Picture 215"/>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11445082" y="2092172"/>
            <a:ext cx="365896" cy="365896"/>
          </a:xfrm>
          <a:prstGeom prst="rect">
            <a:avLst/>
          </a:prstGeom>
        </p:spPr>
      </p:pic>
      <p:sp>
        <p:nvSpPr>
          <p:cNvPr id="262" name="Oval 261"/>
          <p:cNvSpPr/>
          <p:nvPr/>
        </p:nvSpPr>
        <p:spPr>
          <a:xfrm>
            <a:off x="-1308199" y="1979398"/>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3" name="Oval 262"/>
          <p:cNvSpPr/>
          <p:nvPr/>
        </p:nvSpPr>
        <p:spPr>
          <a:xfrm>
            <a:off x="-1248949" y="204198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64" name="Picture 263"/>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1158763" y="2120058"/>
            <a:ext cx="365896" cy="365896"/>
          </a:xfrm>
          <a:prstGeom prst="rect">
            <a:avLst/>
          </a:prstGeom>
        </p:spPr>
      </p:pic>
      <p:sp>
        <p:nvSpPr>
          <p:cNvPr id="287" name="Oval 286"/>
          <p:cNvSpPr/>
          <p:nvPr/>
        </p:nvSpPr>
        <p:spPr>
          <a:xfrm>
            <a:off x="16186170" y="1951512"/>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8" name="Oval 287"/>
          <p:cNvSpPr/>
          <p:nvPr/>
        </p:nvSpPr>
        <p:spPr>
          <a:xfrm>
            <a:off x="16245420"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9" name="Picture 288"/>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16335606" y="2092172"/>
            <a:ext cx="365896" cy="365896"/>
          </a:xfrm>
          <a:prstGeom prst="rect">
            <a:avLst/>
          </a:prstGeom>
        </p:spPr>
      </p:pic>
      <p:sp>
        <p:nvSpPr>
          <p:cNvPr id="303" name="Oval 302"/>
          <p:cNvSpPr/>
          <p:nvPr/>
        </p:nvSpPr>
        <p:spPr>
          <a:xfrm>
            <a:off x="3826817" y="1979398"/>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4" name="Oval 303"/>
          <p:cNvSpPr/>
          <p:nvPr/>
        </p:nvSpPr>
        <p:spPr>
          <a:xfrm>
            <a:off x="3886067" y="204198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5" name="Picture 304"/>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3976253" y="2120058"/>
            <a:ext cx="365896" cy="365896"/>
          </a:xfrm>
          <a:prstGeom prst="rect">
            <a:avLst/>
          </a:prstGeom>
        </p:spPr>
      </p:pic>
      <p:sp>
        <p:nvSpPr>
          <p:cNvPr id="325" name="Oval 324"/>
          <p:cNvSpPr/>
          <p:nvPr/>
        </p:nvSpPr>
        <p:spPr>
          <a:xfrm>
            <a:off x="-3812541" y="1951512"/>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6" name="Oval 325"/>
          <p:cNvSpPr/>
          <p:nvPr/>
        </p:nvSpPr>
        <p:spPr>
          <a:xfrm>
            <a:off x="-3753291"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7" name="Picture 326"/>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3663105" y="2092172"/>
            <a:ext cx="365896" cy="365896"/>
          </a:xfrm>
          <a:prstGeom prst="rect">
            <a:avLst/>
          </a:prstGeom>
        </p:spPr>
      </p:pic>
      <p:sp>
        <p:nvSpPr>
          <p:cNvPr id="378" name="Oval 377"/>
          <p:cNvSpPr/>
          <p:nvPr/>
        </p:nvSpPr>
        <p:spPr>
          <a:xfrm>
            <a:off x="-6212109" y="1951512"/>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9" name="Oval 378"/>
          <p:cNvSpPr/>
          <p:nvPr/>
        </p:nvSpPr>
        <p:spPr>
          <a:xfrm>
            <a:off x="-6152859"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0" name="Picture 379"/>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6062673" y="2092172"/>
            <a:ext cx="365896" cy="365896"/>
          </a:xfrm>
          <a:prstGeom prst="rect">
            <a:avLst/>
          </a:prstGeom>
        </p:spPr>
      </p:pic>
      <p:sp>
        <p:nvSpPr>
          <p:cNvPr id="414" name="Oval 413"/>
          <p:cNvSpPr/>
          <p:nvPr/>
        </p:nvSpPr>
        <p:spPr>
          <a:xfrm>
            <a:off x="13720226" y="1951512"/>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5" name="Oval 414"/>
          <p:cNvSpPr/>
          <p:nvPr/>
        </p:nvSpPr>
        <p:spPr>
          <a:xfrm>
            <a:off x="13779476"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6" name="Picture 415"/>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13869662" y="2092172"/>
            <a:ext cx="365896" cy="365896"/>
          </a:xfrm>
          <a:prstGeom prst="rect">
            <a:avLst/>
          </a:prstGeom>
        </p:spPr>
      </p:pic>
      <p:sp>
        <p:nvSpPr>
          <p:cNvPr id="432" name="Oval 431"/>
          <p:cNvSpPr/>
          <p:nvPr/>
        </p:nvSpPr>
        <p:spPr>
          <a:xfrm>
            <a:off x="1236842" y="1951512"/>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3" name="Oval 432"/>
          <p:cNvSpPr/>
          <p:nvPr/>
        </p:nvSpPr>
        <p:spPr>
          <a:xfrm>
            <a:off x="1296092"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34" name="Picture 433"/>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1386278" y="2092172"/>
            <a:ext cx="365896" cy="365896"/>
          </a:xfrm>
          <a:prstGeom prst="rect">
            <a:avLst/>
          </a:prstGeom>
        </p:spPr>
      </p:pic>
      <p:sp>
        <p:nvSpPr>
          <p:cNvPr id="110" name="Oval 109"/>
          <p:cNvSpPr/>
          <p:nvPr/>
        </p:nvSpPr>
        <p:spPr>
          <a:xfrm>
            <a:off x="3793221" y="5329806"/>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1" name="Oval 110"/>
          <p:cNvSpPr/>
          <p:nvPr/>
        </p:nvSpPr>
        <p:spPr>
          <a:xfrm>
            <a:off x="3852471" y="539239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2" name="Picture 111"/>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3942657" y="5470466"/>
            <a:ext cx="365896" cy="365896"/>
          </a:xfrm>
          <a:prstGeom prst="rect">
            <a:avLst/>
          </a:prstGeom>
        </p:spPr>
      </p:pic>
      <p:sp>
        <p:nvSpPr>
          <p:cNvPr id="135" name="Oval 134"/>
          <p:cNvSpPr/>
          <p:nvPr/>
        </p:nvSpPr>
        <p:spPr>
          <a:xfrm>
            <a:off x="1251899" y="5292318"/>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6" name="Oval 135"/>
          <p:cNvSpPr/>
          <p:nvPr/>
        </p:nvSpPr>
        <p:spPr>
          <a:xfrm>
            <a:off x="1311149" y="535490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7" name="Picture 136"/>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1401335" y="5432978"/>
            <a:ext cx="365896" cy="365896"/>
          </a:xfrm>
          <a:prstGeom prst="rect">
            <a:avLst/>
          </a:prstGeom>
        </p:spPr>
      </p:pic>
      <p:sp>
        <p:nvSpPr>
          <p:cNvPr id="155" name="Oval 154"/>
          <p:cNvSpPr/>
          <p:nvPr/>
        </p:nvSpPr>
        <p:spPr>
          <a:xfrm>
            <a:off x="6286251" y="5333791"/>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6" name="Oval 155"/>
          <p:cNvSpPr/>
          <p:nvPr/>
        </p:nvSpPr>
        <p:spPr>
          <a:xfrm>
            <a:off x="6345501" y="539638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7" name="Picture 156"/>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6435687" y="5474451"/>
            <a:ext cx="365896" cy="365896"/>
          </a:xfrm>
          <a:prstGeom prst="rect">
            <a:avLst/>
          </a:prstGeom>
        </p:spPr>
      </p:pic>
      <p:sp>
        <p:nvSpPr>
          <p:cNvPr id="249" name="Oval 248"/>
          <p:cNvSpPr/>
          <p:nvPr/>
        </p:nvSpPr>
        <p:spPr>
          <a:xfrm>
            <a:off x="-1308199" y="5292318"/>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0" name="Oval 249"/>
          <p:cNvSpPr/>
          <p:nvPr/>
        </p:nvSpPr>
        <p:spPr>
          <a:xfrm>
            <a:off x="-1248949" y="535490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1" name="Picture 250"/>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1158763" y="5432978"/>
            <a:ext cx="365896" cy="365896"/>
          </a:xfrm>
          <a:prstGeom prst="rect">
            <a:avLst/>
          </a:prstGeom>
        </p:spPr>
      </p:pic>
      <p:sp>
        <p:nvSpPr>
          <p:cNvPr id="320" name="Oval 319"/>
          <p:cNvSpPr/>
          <p:nvPr/>
        </p:nvSpPr>
        <p:spPr>
          <a:xfrm>
            <a:off x="16213438" y="5329806"/>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1" name="Oval 320"/>
          <p:cNvSpPr/>
          <p:nvPr/>
        </p:nvSpPr>
        <p:spPr>
          <a:xfrm>
            <a:off x="16272688" y="539239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2" name="Picture 321"/>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16362874" y="5470466"/>
            <a:ext cx="365896" cy="365896"/>
          </a:xfrm>
          <a:prstGeom prst="rect">
            <a:avLst/>
          </a:prstGeom>
        </p:spPr>
      </p:pic>
      <p:sp>
        <p:nvSpPr>
          <p:cNvPr id="341" name="Oval 340"/>
          <p:cNvSpPr/>
          <p:nvPr/>
        </p:nvSpPr>
        <p:spPr>
          <a:xfrm>
            <a:off x="-3812541" y="5262588"/>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2" name="Oval 341"/>
          <p:cNvSpPr/>
          <p:nvPr/>
        </p:nvSpPr>
        <p:spPr>
          <a:xfrm>
            <a:off x="-3753291" y="532517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43" name="Picture 342"/>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3663105" y="5403248"/>
            <a:ext cx="365896" cy="365896"/>
          </a:xfrm>
          <a:prstGeom prst="rect">
            <a:avLst/>
          </a:prstGeom>
        </p:spPr>
      </p:pic>
      <p:sp>
        <p:nvSpPr>
          <p:cNvPr id="395" name="Oval 394"/>
          <p:cNvSpPr/>
          <p:nvPr/>
        </p:nvSpPr>
        <p:spPr>
          <a:xfrm>
            <a:off x="-6258443" y="5262588"/>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6" name="Oval 395"/>
          <p:cNvSpPr/>
          <p:nvPr/>
        </p:nvSpPr>
        <p:spPr>
          <a:xfrm>
            <a:off x="-6199193" y="532517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7" name="Picture 396"/>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6109007" y="5403248"/>
            <a:ext cx="365896" cy="365896"/>
          </a:xfrm>
          <a:prstGeom prst="rect">
            <a:avLst/>
          </a:prstGeom>
        </p:spPr>
      </p:pic>
      <p:sp>
        <p:nvSpPr>
          <p:cNvPr id="465" name="Oval 464"/>
          <p:cNvSpPr/>
          <p:nvPr/>
        </p:nvSpPr>
        <p:spPr>
          <a:xfrm>
            <a:off x="8752754" y="5333791"/>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6" name="Oval 465"/>
          <p:cNvSpPr/>
          <p:nvPr/>
        </p:nvSpPr>
        <p:spPr>
          <a:xfrm>
            <a:off x="8812004" y="539638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67" name="Picture 466"/>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8902190" y="5474451"/>
            <a:ext cx="365896" cy="365896"/>
          </a:xfrm>
          <a:prstGeom prst="rect">
            <a:avLst/>
          </a:prstGeom>
        </p:spPr>
      </p:pic>
      <p:sp>
        <p:nvSpPr>
          <p:cNvPr id="493" name="Oval 492"/>
          <p:cNvSpPr/>
          <p:nvPr/>
        </p:nvSpPr>
        <p:spPr>
          <a:xfrm>
            <a:off x="11266630" y="5332815"/>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4" name="Oval 493"/>
          <p:cNvSpPr/>
          <p:nvPr/>
        </p:nvSpPr>
        <p:spPr>
          <a:xfrm>
            <a:off x="11325880" y="539540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95" name="Picture 494"/>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11416066" y="5473475"/>
            <a:ext cx="365896" cy="365896"/>
          </a:xfrm>
          <a:prstGeom prst="rect">
            <a:avLst/>
          </a:prstGeom>
        </p:spPr>
      </p:pic>
      <p:sp>
        <p:nvSpPr>
          <p:cNvPr id="50" name="Oval 49"/>
          <p:cNvSpPr/>
          <p:nvPr/>
        </p:nvSpPr>
        <p:spPr>
          <a:xfrm>
            <a:off x="5889197" y="8094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6" name="Rounded Rectangle 345"/>
          <p:cNvSpPr/>
          <p:nvPr/>
        </p:nvSpPr>
        <p:spPr>
          <a:xfrm>
            <a:off x="17963044" y="366105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7" name="Rounded Rectangle 346"/>
          <p:cNvSpPr/>
          <p:nvPr/>
        </p:nvSpPr>
        <p:spPr>
          <a:xfrm>
            <a:off x="18040512" y="372696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8" name="Oval 347"/>
          <p:cNvSpPr/>
          <p:nvPr/>
        </p:nvSpPr>
        <p:spPr>
          <a:xfrm>
            <a:off x="18322800" y="411978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2" name="Flowchart: Terminator 351"/>
          <p:cNvSpPr/>
          <p:nvPr/>
        </p:nvSpPr>
        <p:spPr>
          <a:xfrm>
            <a:off x="18160333" y="608307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4" name="Flowchart: Terminator 353"/>
          <p:cNvSpPr/>
          <p:nvPr/>
        </p:nvSpPr>
        <p:spPr>
          <a:xfrm>
            <a:off x="18554664" y="366678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55" name="Picture 354"/>
          <p:cNvPicPr>
            <a:picLocks noChangeAspect="1"/>
          </p:cNvPicPr>
          <p:nvPr/>
        </p:nvPicPr>
        <p:blipFill>
          <a:blip r:embed="rId3"/>
          <a:stretch>
            <a:fillRect/>
          </a:stretch>
        </p:blipFill>
        <p:spPr>
          <a:xfrm>
            <a:off x="18814570" y="3715474"/>
            <a:ext cx="273817" cy="271828"/>
          </a:xfrm>
          <a:prstGeom prst="rect">
            <a:avLst/>
          </a:prstGeom>
        </p:spPr>
      </p:pic>
      <p:pic>
        <p:nvPicPr>
          <p:cNvPr id="360" name="Picture 359"/>
          <p:cNvPicPr>
            <a:picLocks noChangeAspect="1"/>
          </p:cNvPicPr>
          <p:nvPr/>
        </p:nvPicPr>
        <p:blipFill>
          <a:blip r:embed="rId3"/>
          <a:stretch>
            <a:fillRect/>
          </a:stretch>
        </p:blipFill>
        <p:spPr>
          <a:xfrm>
            <a:off x="19107452" y="3715474"/>
            <a:ext cx="273817" cy="271828"/>
          </a:xfrm>
          <a:prstGeom prst="rect">
            <a:avLst/>
          </a:prstGeom>
        </p:spPr>
      </p:pic>
      <p:sp>
        <p:nvSpPr>
          <p:cNvPr id="368" name="Oval 367"/>
          <p:cNvSpPr/>
          <p:nvPr/>
        </p:nvSpPr>
        <p:spPr>
          <a:xfrm>
            <a:off x="18387686" y="418778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4" name="Oval 383"/>
          <p:cNvSpPr/>
          <p:nvPr/>
        </p:nvSpPr>
        <p:spPr>
          <a:xfrm>
            <a:off x="18799330" y="5329806"/>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9" name="Oval 398"/>
          <p:cNvSpPr/>
          <p:nvPr/>
        </p:nvSpPr>
        <p:spPr>
          <a:xfrm>
            <a:off x="18858580" y="539239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1" name="Picture 400"/>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18948766" y="5470466"/>
            <a:ext cx="365896" cy="365896"/>
          </a:xfrm>
          <a:prstGeom prst="rect">
            <a:avLst/>
          </a:prstGeom>
        </p:spPr>
      </p:pic>
      <p:pic>
        <p:nvPicPr>
          <p:cNvPr id="403" name="Picture 402"/>
          <p:cNvPicPr>
            <a:picLocks noChangeAspect="1"/>
          </p:cNvPicPr>
          <p:nvPr/>
        </p:nvPicPr>
        <p:blipFill>
          <a:blip r:embed="rId55" cstate="print">
            <a:extLst>
              <a:ext uri="{28A0092B-C50C-407E-A947-70E740481C1C}">
                <a14:useLocalDpi xmlns:a14="http://schemas.microsoft.com/office/drawing/2010/main" val="0"/>
              </a:ext>
            </a:extLst>
          </a:blip>
          <a:stretch>
            <a:fillRect/>
          </a:stretch>
        </p:blipFill>
        <p:spPr>
          <a:xfrm>
            <a:off x="18509511" y="6125267"/>
            <a:ext cx="254805" cy="358460"/>
          </a:xfrm>
          <a:prstGeom prst="rect">
            <a:avLst/>
          </a:prstGeom>
        </p:spPr>
      </p:pic>
      <p:sp>
        <p:nvSpPr>
          <p:cNvPr id="420" name="Oval 419"/>
          <p:cNvSpPr/>
          <p:nvPr/>
        </p:nvSpPr>
        <p:spPr>
          <a:xfrm>
            <a:off x="19603565" y="608307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21" name="Picture 420"/>
          <p:cNvPicPr>
            <a:picLocks noChangeAspect="1"/>
          </p:cNvPicPr>
          <p:nvPr/>
        </p:nvPicPr>
        <p:blipFill>
          <a:blip r:embed="rId56"/>
          <a:stretch>
            <a:fillRect/>
          </a:stretch>
        </p:blipFill>
        <p:spPr>
          <a:xfrm flipH="1">
            <a:off x="19594236" y="6086709"/>
            <a:ext cx="453756" cy="416563"/>
          </a:xfrm>
          <a:prstGeom prst="rect">
            <a:avLst/>
          </a:prstGeom>
        </p:spPr>
      </p:pic>
      <p:pic>
        <p:nvPicPr>
          <p:cNvPr id="435" name="Picture 434"/>
          <p:cNvPicPr>
            <a:picLocks noChangeAspect="1"/>
          </p:cNvPicPr>
          <p:nvPr/>
        </p:nvPicPr>
        <p:blipFill rotWithShape="1">
          <a:blip r:embed="rId10"/>
          <a:srcRect l="10818" t="1291"/>
          <a:stretch/>
        </p:blipFill>
        <p:spPr>
          <a:xfrm>
            <a:off x="18870589" y="6152649"/>
            <a:ext cx="328370" cy="327519"/>
          </a:xfrm>
          <a:prstGeom prst="ellipse">
            <a:avLst/>
          </a:prstGeom>
        </p:spPr>
      </p:pic>
      <p:sp>
        <p:nvSpPr>
          <p:cNvPr id="353" name="Rounded Rectangle 352"/>
          <p:cNvSpPr/>
          <p:nvPr/>
        </p:nvSpPr>
        <p:spPr>
          <a:xfrm>
            <a:off x="17929786" y="2827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5" name="Rounded Rectangle 364"/>
          <p:cNvSpPr/>
          <p:nvPr/>
        </p:nvSpPr>
        <p:spPr>
          <a:xfrm>
            <a:off x="18007254"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9" name="Oval 368"/>
          <p:cNvSpPr/>
          <p:nvPr/>
        </p:nvSpPr>
        <p:spPr>
          <a:xfrm>
            <a:off x="18289542" y="7414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0" name="Flowchart: Terminator 369"/>
          <p:cNvSpPr/>
          <p:nvPr/>
        </p:nvSpPr>
        <p:spPr>
          <a:xfrm>
            <a:off x="18127075"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9" name="Oval 438"/>
          <p:cNvSpPr/>
          <p:nvPr/>
        </p:nvSpPr>
        <p:spPr>
          <a:xfrm>
            <a:off x="19549828"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3" name="Picture 10" descr="Target Icon 6990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592936"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445" name="Flowchart: Terminator 444"/>
          <p:cNvSpPr/>
          <p:nvPr/>
        </p:nvSpPr>
        <p:spPr>
          <a:xfrm>
            <a:off x="18521406" y="28849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6" name="Picture 445"/>
          <p:cNvPicPr>
            <a:picLocks noChangeAspect="1"/>
          </p:cNvPicPr>
          <p:nvPr/>
        </p:nvPicPr>
        <p:blipFill>
          <a:blip r:embed="rId3"/>
          <a:stretch>
            <a:fillRect/>
          </a:stretch>
        </p:blipFill>
        <p:spPr>
          <a:xfrm>
            <a:off x="18935184" y="337180"/>
            <a:ext cx="273817" cy="271828"/>
          </a:xfrm>
          <a:prstGeom prst="rect">
            <a:avLst/>
          </a:prstGeom>
        </p:spPr>
      </p:pic>
      <p:sp>
        <p:nvSpPr>
          <p:cNvPr id="468" name="Oval 467"/>
          <p:cNvSpPr/>
          <p:nvPr/>
        </p:nvSpPr>
        <p:spPr>
          <a:xfrm>
            <a:off x="18766072" y="1951512"/>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9" name="Oval 468"/>
          <p:cNvSpPr/>
          <p:nvPr/>
        </p:nvSpPr>
        <p:spPr>
          <a:xfrm>
            <a:off x="18825322"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0" name="Picture 469"/>
          <p:cNvPicPr>
            <a:picLocks noChangeAspect="1"/>
          </p:cNvPicPr>
          <p:nvPr/>
        </p:nvPicPr>
        <p:blipFill>
          <a:blip r:embed="rId54" cstate="print">
            <a:extLst>
              <a:ext uri="{28A0092B-C50C-407E-A947-70E740481C1C}">
                <a14:useLocalDpi xmlns:a14="http://schemas.microsoft.com/office/drawing/2010/main" val="0"/>
              </a:ext>
            </a:extLst>
          </a:blip>
          <a:stretch>
            <a:fillRect/>
          </a:stretch>
        </p:blipFill>
        <p:spPr>
          <a:xfrm>
            <a:off x="18915508" y="2092172"/>
            <a:ext cx="365896" cy="365896"/>
          </a:xfrm>
          <a:prstGeom prst="rect">
            <a:avLst/>
          </a:prstGeom>
        </p:spPr>
      </p:pic>
      <p:pic>
        <p:nvPicPr>
          <p:cNvPr id="471" name="Picture 470"/>
          <p:cNvPicPr>
            <a:picLocks noChangeAspect="1"/>
          </p:cNvPicPr>
          <p:nvPr/>
        </p:nvPicPr>
        <p:blipFill rotWithShape="1">
          <a:blip r:embed="rId57" cstate="print">
            <a:extLst>
              <a:ext uri="{BEBA8EAE-BF5A-486C-A8C5-ECC9F3942E4B}">
                <a14:imgProps xmlns:a14="http://schemas.microsoft.com/office/drawing/2010/main">
                  <a14:imgLayer r:embed="rId58">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29922" b="14225"/>
          <a:stretch/>
        </p:blipFill>
        <p:spPr>
          <a:xfrm>
            <a:off x="18354428" y="811367"/>
            <a:ext cx="1438102" cy="1438102"/>
          </a:xfrm>
          <a:prstGeom prst="ellipse">
            <a:avLst/>
          </a:prstGeom>
        </p:spPr>
      </p:pic>
      <p:sp>
        <p:nvSpPr>
          <p:cNvPr id="462" name="Oval 461"/>
          <p:cNvSpPr/>
          <p:nvPr/>
        </p:nvSpPr>
        <p:spPr>
          <a:xfrm>
            <a:off x="18354428" y="8094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2" name="TextBox 471"/>
          <p:cNvSpPr txBox="1"/>
          <p:nvPr/>
        </p:nvSpPr>
        <p:spPr>
          <a:xfrm>
            <a:off x="18301158" y="270417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pic>
        <p:nvPicPr>
          <p:cNvPr id="473" name="Picture 4" descr="Free icône de feu 1188470 PNG with Transparent Background"/>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8835397" y="2760296"/>
            <a:ext cx="284309" cy="327154"/>
          </a:xfrm>
          <a:prstGeom prst="rect">
            <a:avLst/>
          </a:prstGeom>
          <a:noFill/>
          <a:extLst>
            <a:ext uri="{909E8E84-426E-40DD-AFC4-6F175D3DCCD1}">
              <a14:hiddenFill xmlns:a14="http://schemas.microsoft.com/office/drawing/2010/main">
                <a:solidFill>
                  <a:srgbClr val="FFFFFF"/>
                </a:solidFill>
              </a14:hiddenFill>
            </a:ext>
          </a:extLst>
        </p:spPr>
      </p:pic>
      <p:sp>
        <p:nvSpPr>
          <p:cNvPr id="474" name="TextBox 473"/>
          <p:cNvSpPr txBox="1"/>
          <p:nvPr/>
        </p:nvSpPr>
        <p:spPr>
          <a:xfrm>
            <a:off x="5705674" y="2687506"/>
            <a:ext cx="706874" cy="523220"/>
          </a:xfrm>
          <a:prstGeom prst="rect">
            <a:avLst/>
          </a:prstGeom>
          <a:noFill/>
        </p:spPr>
        <p:txBody>
          <a:bodyPr wrap="square" rtlCol="0">
            <a:spAutoFit/>
          </a:bodyPr>
          <a:lstStyle/>
          <a:p>
            <a:pPr algn="ctr"/>
            <a:r>
              <a:rPr lang="fr-FR" sz="2800" b="1" i="1" dirty="0" smtClean="0">
                <a:latin typeface="Arial Nova" panose="020B0504020202020204" pitchFamily="34" charset="0"/>
                <a:ea typeface="Verdana" panose="020B0604030504040204" pitchFamily="34" charset="0"/>
              </a:rPr>
              <a:t>+</a:t>
            </a:r>
            <a:endParaRPr lang="fr-FR" sz="2800" b="1" dirty="0">
              <a:latin typeface="Verdana" panose="020B0604030504040204" pitchFamily="34" charset="0"/>
              <a:ea typeface="Verdana" panose="020B0604030504040204" pitchFamily="34" charset="0"/>
            </a:endParaRPr>
          </a:p>
        </p:txBody>
      </p:sp>
      <p:sp>
        <p:nvSpPr>
          <p:cNvPr id="328" name="Rounded Rectangle 327"/>
          <p:cNvSpPr/>
          <p:nvPr/>
        </p:nvSpPr>
        <p:spPr>
          <a:xfrm>
            <a:off x="-1832816" y="-320569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8" name="Rounded Rectangle 447"/>
          <p:cNvSpPr/>
          <p:nvPr/>
        </p:nvSpPr>
        <p:spPr>
          <a:xfrm>
            <a:off x="-1755348" y="-31397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1" name="Oval 450"/>
          <p:cNvSpPr/>
          <p:nvPr/>
        </p:nvSpPr>
        <p:spPr>
          <a:xfrm>
            <a:off x="-1473060" y="-2746965"/>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3" name="Flowchart: Terminator 452"/>
          <p:cNvSpPr/>
          <p:nvPr/>
        </p:nvSpPr>
        <p:spPr>
          <a:xfrm>
            <a:off x="-1228268" y="-320574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8" name="Flowchart: Terminator 457"/>
          <p:cNvSpPr/>
          <p:nvPr/>
        </p:nvSpPr>
        <p:spPr>
          <a:xfrm>
            <a:off x="-1645682" y="-799155"/>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59" name="Picture 458"/>
          <p:cNvPicPr>
            <a:picLocks noChangeAspect="1"/>
          </p:cNvPicPr>
          <p:nvPr/>
        </p:nvPicPr>
        <p:blipFill>
          <a:blip r:embed="rId6"/>
          <a:stretch>
            <a:fillRect/>
          </a:stretch>
        </p:blipFill>
        <p:spPr>
          <a:xfrm>
            <a:off x="-810705" y="-763223"/>
            <a:ext cx="385211" cy="385211"/>
          </a:xfrm>
          <a:prstGeom prst="rect">
            <a:avLst/>
          </a:prstGeom>
        </p:spPr>
      </p:pic>
      <p:sp>
        <p:nvSpPr>
          <p:cNvPr id="475" name="TextBox 474"/>
          <p:cNvSpPr txBox="1"/>
          <p:nvPr/>
        </p:nvSpPr>
        <p:spPr>
          <a:xfrm>
            <a:off x="-1324585" y="-79975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sp>
        <p:nvSpPr>
          <p:cNvPr id="481" name="Oval 480"/>
          <p:cNvSpPr/>
          <p:nvPr/>
        </p:nvSpPr>
        <p:spPr>
          <a:xfrm>
            <a:off x="-222929" y="-80314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97" name="Picture 496"/>
          <p:cNvPicPr>
            <a:picLocks noChangeAspect="1"/>
          </p:cNvPicPr>
          <p:nvPr/>
        </p:nvPicPr>
        <p:blipFill>
          <a:blip r:embed="rId59" cstate="print">
            <a:extLst>
              <a:ext uri="{28A0092B-C50C-407E-A947-70E740481C1C}">
                <a14:useLocalDpi xmlns:a14="http://schemas.microsoft.com/office/drawing/2010/main" val="0"/>
              </a:ext>
            </a:extLst>
          </a:blip>
          <a:stretch>
            <a:fillRect/>
          </a:stretch>
        </p:blipFill>
        <p:spPr>
          <a:xfrm>
            <a:off x="-148884" y="-731447"/>
            <a:ext cx="327154" cy="327154"/>
          </a:xfrm>
          <a:prstGeom prst="rect">
            <a:avLst/>
          </a:prstGeom>
        </p:spPr>
      </p:pic>
      <p:pic>
        <p:nvPicPr>
          <p:cNvPr id="498" name="Picture 497"/>
          <p:cNvPicPr>
            <a:picLocks noChangeAspect="1"/>
          </p:cNvPicPr>
          <p:nvPr/>
        </p:nvPicPr>
        <p:blipFill>
          <a:blip r:embed="rId5"/>
          <a:stretch>
            <a:fillRect/>
          </a:stretch>
        </p:blipFill>
        <p:spPr>
          <a:xfrm>
            <a:off x="-1131720" y="-3179887"/>
            <a:ext cx="305053" cy="304387"/>
          </a:xfrm>
          <a:prstGeom prst="rect">
            <a:avLst/>
          </a:prstGeom>
        </p:spPr>
      </p:pic>
      <p:pic>
        <p:nvPicPr>
          <p:cNvPr id="499" name="Picture 498"/>
          <p:cNvPicPr>
            <a:picLocks noChangeAspect="1"/>
          </p:cNvPicPr>
          <p:nvPr/>
        </p:nvPicPr>
        <p:blipFill>
          <a:blip r:embed="rId5"/>
          <a:stretch>
            <a:fillRect/>
          </a:stretch>
        </p:blipFill>
        <p:spPr>
          <a:xfrm>
            <a:off x="-830453" y="-3179887"/>
            <a:ext cx="305053" cy="304387"/>
          </a:xfrm>
          <a:prstGeom prst="rect">
            <a:avLst/>
          </a:prstGeom>
        </p:spPr>
      </p:pic>
      <p:pic>
        <p:nvPicPr>
          <p:cNvPr id="500" name="Picture 499"/>
          <p:cNvPicPr>
            <a:picLocks noChangeAspect="1"/>
          </p:cNvPicPr>
          <p:nvPr/>
        </p:nvPicPr>
        <p:blipFill>
          <a:blip r:embed="rId5"/>
          <a:stretch>
            <a:fillRect/>
          </a:stretch>
        </p:blipFill>
        <p:spPr>
          <a:xfrm>
            <a:off x="-525400" y="-3179887"/>
            <a:ext cx="305053" cy="304387"/>
          </a:xfrm>
          <a:prstGeom prst="rect">
            <a:avLst/>
          </a:prstGeom>
        </p:spPr>
      </p:pic>
      <p:pic>
        <p:nvPicPr>
          <p:cNvPr id="508" name="Picture 507"/>
          <p:cNvPicPr>
            <a:picLocks noChangeAspect="1"/>
          </p:cNvPicPr>
          <p:nvPr/>
        </p:nvPicPr>
        <p:blipFill rotWithShape="1">
          <a:blip r:embed="rId60" cstate="print">
            <a:extLst>
              <a:ext uri="{BEBA8EAE-BF5A-486C-A8C5-ECC9F3942E4B}">
                <a14:imgProps xmlns:a14="http://schemas.microsoft.com/office/drawing/2010/main">
                  <a14:imgLayer r:embed="rId61">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2075" b="22814"/>
          <a:stretch/>
        </p:blipFill>
        <p:spPr>
          <a:xfrm>
            <a:off x="-1405879" y="-2676351"/>
            <a:ext cx="1435975" cy="1438102"/>
          </a:xfrm>
          <a:prstGeom prst="ellipse">
            <a:avLst/>
          </a:prstGeom>
        </p:spPr>
      </p:pic>
      <p:sp>
        <p:nvSpPr>
          <p:cNvPr id="509" name="Oval 508"/>
          <p:cNvSpPr/>
          <p:nvPr/>
        </p:nvSpPr>
        <p:spPr>
          <a:xfrm>
            <a:off x="-1408174" y="-267896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10" name="Picture 509"/>
          <p:cNvPicPr>
            <a:picLocks noChangeAspect="1"/>
          </p:cNvPicPr>
          <p:nvPr/>
        </p:nvPicPr>
        <p:blipFill>
          <a:blip r:embed="rId7"/>
          <a:stretch>
            <a:fillRect/>
          </a:stretch>
        </p:blipFill>
        <p:spPr>
          <a:xfrm>
            <a:off x="-1535453" y="-700903"/>
            <a:ext cx="365792" cy="286537"/>
          </a:xfrm>
          <a:prstGeom prst="rect">
            <a:avLst/>
          </a:prstGeom>
        </p:spPr>
      </p:pic>
      <p:pic>
        <p:nvPicPr>
          <p:cNvPr id="511" name="Picture 510"/>
          <p:cNvPicPr>
            <a:picLocks noChangeAspect="1"/>
          </p:cNvPicPr>
          <p:nvPr/>
        </p:nvPicPr>
        <p:blipFill>
          <a:blip r:embed="rId62" cstate="print">
            <a:extLst>
              <a:ext uri="{28A0092B-C50C-407E-A947-70E740481C1C}">
                <a14:useLocalDpi xmlns:a14="http://schemas.microsoft.com/office/drawing/2010/main" val="0"/>
              </a:ext>
            </a:extLst>
          </a:blip>
          <a:stretch>
            <a:fillRect/>
          </a:stretch>
        </p:blipFill>
        <p:spPr>
          <a:xfrm rot="19800000">
            <a:off x="-1593988" y="-1592763"/>
            <a:ext cx="846234" cy="687524"/>
          </a:xfrm>
          <a:prstGeom prst="rect">
            <a:avLst/>
          </a:prstGeom>
        </p:spPr>
      </p:pic>
      <p:pic>
        <p:nvPicPr>
          <p:cNvPr id="512" name="Picture 511"/>
          <p:cNvPicPr>
            <a:picLocks noChangeAspect="1"/>
          </p:cNvPicPr>
          <p:nvPr/>
        </p:nvPicPr>
        <p:blipFill>
          <a:blip r:embed="rId63" cstate="print">
            <a:extLst>
              <a:ext uri="{28A0092B-C50C-407E-A947-70E740481C1C}">
                <a14:useLocalDpi xmlns:a14="http://schemas.microsoft.com/office/drawing/2010/main" val="0"/>
              </a:ext>
            </a:extLst>
          </a:blip>
          <a:stretch>
            <a:fillRect/>
          </a:stretch>
        </p:blipFill>
        <p:spPr>
          <a:xfrm rot="1800000" flipH="1">
            <a:off x="-614793" y="-1589280"/>
            <a:ext cx="845157" cy="686649"/>
          </a:xfrm>
          <a:prstGeom prst="rect">
            <a:avLst/>
          </a:prstGeom>
        </p:spPr>
      </p:pic>
      <p:sp>
        <p:nvSpPr>
          <p:cNvPr id="513" name="Oval 512"/>
          <p:cNvSpPr/>
          <p:nvPr/>
        </p:nvSpPr>
        <p:spPr>
          <a:xfrm>
            <a:off x="-993937" y="-1535154"/>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4" name="Oval 513"/>
          <p:cNvSpPr/>
          <p:nvPr/>
        </p:nvSpPr>
        <p:spPr>
          <a:xfrm>
            <a:off x="-934687" y="-147256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5" name="Rounded Rectangle 514"/>
          <p:cNvSpPr/>
          <p:nvPr/>
        </p:nvSpPr>
        <p:spPr>
          <a:xfrm>
            <a:off x="1434638" y="-33554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6" name="Rounded Rectangle 515"/>
          <p:cNvSpPr/>
          <p:nvPr/>
        </p:nvSpPr>
        <p:spPr>
          <a:xfrm>
            <a:off x="1512106" y="-328955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7" name="Oval 516"/>
          <p:cNvSpPr/>
          <p:nvPr/>
        </p:nvSpPr>
        <p:spPr>
          <a:xfrm>
            <a:off x="1794394" y="-2896735"/>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8" name="Flowchart: Terminator 517"/>
          <p:cNvSpPr/>
          <p:nvPr/>
        </p:nvSpPr>
        <p:spPr>
          <a:xfrm>
            <a:off x="2039186" y="-335551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9" name="Flowchart: Terminator 518"/>
          <p:cNvSpPr/>
          <p:nvPr/>
        </p:nvSpPr>
        <p:spPr>
          <a:xfrm>
            <a:off x="1621772" y="-948925"/>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0" name="Oval 519"/>
          <p:cNvSpPr/>
          <p:nvPr/>
        </p:nvSpPr>
        <p:spPr>
          <a:xfrm>
            <a:off x="3044525" y="-95291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21" name="Picture 520"/>
          <p:cNvPicPr>
            <a:picLocks noChangeAspect="1"/>
          </p:cNvPicPr>
          <p:nvPr/>
        </p:nvPicPr>
        <p:blipFill>
          <a:blip r:embed="rId3"/>
          <a:stretch>
            <a:fillRect/>
          </a:stretch>
        </p:blipFill>
        <p:spPr>
          <a:xfrm>
            <a:off x="2454627" y="-3311900"/>
            <a:ext cx="273817" cy="271828"/>
          </a:xfrm>
          <a:prstGeom prst="rect">
            <a:avLst/>
          </a:prstGeom>
        </p:spPr>
      </p:pic>
      <p:pic>
        <p:nvPicPr>
          <p:cNvPr id="522" name="Picture 521"/>
          <p:cNvPicPr>
            <a:picLocks noChangeAspect="1"/>
          </p:cNvPicPr>
          <p:nvPr/>
        </p:nvPicPr>
        <p:blipFill>
          <a:blip r:embed="rId59" cstate="print">
            <a:extLst>
              <a:ext uri="{28A0092B-C50C-407E-A947-70E740481C1C}">
                <a14:useLocalDpi xmlns:a14="http://schemas.microsoft.com/office/drawing/2010/main" val="0"/>
              </a:ext>
            </a:extLst>
          </a:blip>
          <a:stretch>
            <a:fillRect/>
          </a:stretch>
        </p:blipFill>
        <p:spPr>
          <a:xfrm>
            <a:off x="3114604" y="-886289"/>
            <a:ext cx="327154" cy="327154"/>
          </a:xfrm>
          <a:prstGeom prst="rect">
            <a:avLst/>
          </a:prstGeom>
        </p:spPr>
      </p:pic>
      <p:pic>
        <p:nvPicPr>
          <p:cNvPr id="523" name="Picture 522"/>
          <p:cNvPicPr>
            <a:picLocks noChangeAspect="1"/>
          </p:cNvPicPr>
          <p:nvPr/>
        </p:nvPicPr>
        <p:blipFill rotWithShape="1">
          <a:blip r:embed="rId64" cstate="print">
            <a:extLst>
              <a:ext uri="{BEBA8EAE-BF5A-486C-A8C5-ECC9F3942E4B}">
                <a14:imgProps xmlns:a14="http://schemas.microsoft.com/office/drawing/2010/main">
                  <a14:imgLayer r:embed="rId65">
                    <a14:imgEffect>
                      <a14:sharpenSoften amount="25000"/>
                    </a14:imgEffect>
                    <a14:imgEffect>
                      <a14:colorTemperature colorTemp="8800"/>
                    </a14:imgEffect>
                    <a14:imgEffect>
                      <a14:brightnessContrast bright="40000" contrast="40000"/>
                    </a14:imgEffect>
                  </a14:imgLayer>
                </a14:imgProps>
              </a:ext>
              <a:ext uri="{28A0092B-C50C-407E-A947-70E740481C1C}">
                <a14:useLocalDpi xmlns:a14="http://schemas.microsoft.com/office/drawing/2010/main" val="0"/>
              </a:ext>
            </a:extLst>
          </a:blip>
          <a:srcRect t="13112" b="13334"/>
          <a:stretch/>
        </p:blipFill>
        <p:spPr>
          <a:xfrm>
            <a:off x="1861710" y="-2827174"/>
            <a:ext cx="1438102" cy="1438309"/>
          </a:xfrm>
          <a:prstGeom prst="ellipse">
            <a:avLst/>
          </a:prstGeom>
        </p:spPr>
      </p:pic>
      <p:pic>
        <p:nvPicPr>
          <p:cNvPr id="524" name="Picture 523"/>
          <p:cNvPicPr>
            <a:picLocks noChangeAspect="1"/>
          </p:cNvPicPr>
          <p:nvPr/>
        </p:nvPicPr>
        <p:blipFill>
          <a:blip r:embed="rId7"/>
          <a:stretch>
            <a:fillRect/>
          </a:stretch>
        </p:blipFill>
        <p:spPr>
          <a:xfrm>
            <a:off x="1755439" y="-859791"/>
            <a:ext cx="365792" cy="286537"/>
          </a:xfrm>
          <a:prstGeom prst="rect">
            <a:avLst/>
          </a:prstGeom>
        </p:spPr>
      </p:pic>
      <p:sp>
        <p:nvSpPr>
          <p:cNvPr id="525" name="TextBox 524"/>
          <p:cNvSpPr txBox="1"/>
          <p:nvPr/>
        </p:nvSpPr>
        <p:spPr>
          <a:xfrm>
            <a:off x="1940370" y="-953898"/>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526" name="Picture 525"/>
          <p:cNvPicPr>
            <a:picLocks noChangeAspect="1"/>
          </p:cNvPicPr>
          <p:nvPr/>
        </p:nvPicPr>
        <p:blipFill rotWithShape="1">
          <a:blip r:embed="rId10"/>
          <a:srcRect l="10818" t="1291"/>
          <a:stretch/>
        </p:blipFill>
        <p:spPr>
          <a:xfrm>
            <a:off x="2495806" y="-878661"/>
            <a:ext cx="325121" cy="324278"/>
          </a:xfrm>
          <a:prstGeom prst="ellipse">
            <a:avLst/>
          </a:prstGeom>
        </p:spPr>
      </p:pic>
      <p:sp>
        <p:nvSpPr>
          <p:cNvPr id="527" name="Oval 526"/>
          <p:cNvSpPr/>
          <p:nvPr/>
        </p:nvSpPr>
        <p:spPr>
          <a:xfrm>
            <a:off x="1859280" y="-282873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28" name="Picture 527"/>
          <p:cNvPicPr>
            <a:picLocks noChangeAspect="1"/>
          </p:cNvPicPr>
          <p:nvPr/>
        </p:nvPicPr>
        <p:blipFill>
          <a:blip r:embed="rId66"/>
          <a:stretch>
            <a:fillRect/>
          </a:stretch>
        </p:blipFill>
        <p:spPr>
          <a:xfrm>
            <a:off x="1633991" y="-1720121"/>
            <a:ext cx="1920406" cy="652329"/>
          </a:xfrm>
          <a:prstGeom prst="rect">
            <a:avLst/>
          </a:prstGeom>
        </p:spPr>
      </p:pic>
      <p:sp>
        <p:nvSpPr>
          <p:cNvPr id="529" name="Oval 528"/>
          <p:cNvSpPr/>
          <p:nvPr/>
        </p:nvSpPr>
        <p:spPr>
          <a:xfrm>
            <a:off x="2273517" y="-1684924"/>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0" name="Oval 529"/>
          <p:cNvSpPr/>
          <p:nvPr/>
        </p:nvSpPr>
        <p:spPr>
          <a:xfrm>
            <a:off x="2332767" y="-162233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1" name="Rounded Rectangle 530"/>
          <p:cNvSpPr/>
          <p:nvPr/>
        </p:nvSpPr>
        <p:spPr>
          <a:xfrm>
            <a:off x="4555682" y="-320933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2" name="Rounded Rectangle 531"/>
          <p:cNvSpPr/>
          <p:nvPr/>
        </p:nvSpPr>
        <p:spPr>
          <a:xfrm>
            <a:off x="4633150" y="-314342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3" name="Oval 532"/>
          <p:cNvSpPr/>
          <p:nvPr/>
        </p:nvSpPr>
        <p:spPr>
          <a:xfrm>
            <a:off x="4915438" y="-275060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4" name="Flowchart: Terminator 533"/>
          <p:cNvSpPr/>
          <p:nvPr/>
        </p:nvSpPr>
        <p:spPr>
          <a:xfrm>
            <a:off x="5160230" y="-320938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5" name="Flowchart: Terminator 534"/>
          <p:cNvSpPr/>
          <p:nvPr/>
        </p:nvSpPr>
        <p:spPr>
          <a:xfrm>
            <a:off x="4742816" y="-80279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6" name="TextBox 535"/>
          <p:cNvSpPr txBox="1"/>
          <p:nvPr/>
        </p:nvSpPr>
        <p:spPr>
          <a:xfrm>
            <a:off x="4855560" y="-803396"/>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9</a:t>
            </a:r>
            <a:endParaRPr lang="fr-FR" sz="2400" b="1" i="1" dirty="0">
              <a:latin typeface="Verdana" panose="020B0604030504040204" pitchFamily="34" charset="0"/>
              <a:ea typeface="Verdana" panose="020B0604030504040204" pitchFamily="34" charset="0"/>
            </a:endParaRPr>
          </a:p>
        </p:txBody>
      </p:sp>
      <p:sp>
        <p:nvSpPr>
          <p:cNvPr id="537" name="Oval 536"/>
          <p:cNvSpPr/>
          <p:nvPr/>
        </p:nvSpPr>
        <p:spPr>
          <a:xfrm>
            <a:off x="6165569" y="-80678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38" name="Picture 537"/>
          <p:cNvPicPr>
            <a:picLocks noChangeAspect="1"/>
          </p:cNvPicPr>
          <p:nvPr/>
        </p:nvPicPr>
        <p:blipFill>
          <a:blip r:embed="rId3"/>
          <a:stretch>
            <a:fillRect/>
          </a:stretch>
        </p:blipFill>
        <p:spPr>
          <a:xfrm>
            <a:off x="5425525" y="-3160697"/>
            <a:ext cx="273817" cy="271828"/>
          </a:xfrm>
          <a:prstGeom prst="rect">
            <a:avLst/>
          </a:prstGeom>
        </p:spPr>
      </p:pic>
      <p:pic>
        <p:nvPicPr>
          <p:cNvPr id="539" name="Picture 538"/>
          <p:cNvPicPr>
            <a:picLocks noChangeAspect="1"/>
          </p:cNvPicPr>
          <p:nvPr/>
        </p:nvPicPr>
        <p:blipFill>
          <a:blip r:embed="rId3"/>
          <a:stretch>
            <a:fillRect/>
          </a:stretch>
        </p:blipFill>
        <p:spPr>
          <a:xfrm>
            <a:off x="5722752" y="-3160697"/>
            <a:ext cx="273817" cy="271828"/>
          </a:xfrm>
          <a:prstGeom prst="rect">
            <a:avLst/>
          </a:prstGeom>
        </p:spPr>
      </p:pic>
      <p:pic>
        <p:nvPicPr>
          <p:cNvPr id="540" name="Picture 539"/>
          <p:cNvPicPr>
            <a:picLocks noChangeAspect="1"/>
          </p:cNvPicPr>
          <p:nvPr/>
        </p:nvPicPr>
        <p:blipFill rotWithShape="1">
          <a:blip r:embed="rId67" cstate="print">
            <a:extLst>
              <a:ext uri="{BEBA8EAE-BF5A-486C-A8C5-ECC9F3942E4B}">
                <a14:imgProps xmlns:a14="http://schemas.microsoft.com/office/drawing/2010/main">
                  <a14:imgLayer r:embed="rId68">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b="24889"/>
          <a:stretch/>
        </p:blipFill>
        <p:spPr>
          <a:xfrm>
            <a:off x="4982470" y="-2680105"/>
            <a:ext cx="1435975" cy="1438102"/>
          </a:xfrm>
          <a:prstGeom prst="ellipse">
            <a:avLst/>
          </a:prstGeom>
        </p:spPr>
      </p:pic>
      <p:pic>
        <p:nvPicPr>
          <p:cNvPr id="541" name="Picture 540"/>
          <p:cNvPicPr>
            <a:picLocks noChangeAspect="1"/>
          </p:cNvPicPr>
          <p:nvPr/>
        </p:nvPicPr>
        <p:blipFill>
          <a:blip r:embed="rId69" cstate="print">
            <a:extLst>
              <a:ext uri="{28A0092B-C50C-407E-A947-70E740481C1C}">
                <a14:useLocalDpi xmlns:a14="http://schemas.microsoft.com/office/drawing/2010/main" val="0"/>
              </a:ext>
            </a:extLst>
          </a:blip>
          <a:stretch>
            <a:fillRect/>
          </a:stretch>
        </p:blipFill>
        <p:spPr>
          <a:xfrm>
            <a:off x="6204081" y="-740763"/>
            <a:ext cx="395764" cy="351672"/>
          </a:xfrm>
          <a:prstGeom prst="rect">
            <a:avLst/>
          </a:prstGeom>
        </p:spPr>
      </p:pic>
      <p:sp>
        <p:nvSpPr>
          <p:cNvPr id="542" name="Oval 541"/>
          <p:cNvSpPr/>
          <p:nvPr/>
        </p:nvSpPr>
        <p:spPr>
          <a:xfrm>
            <a:off x="4980324" y="-268260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43" name="Picture 542"/>
          <p:cNvPicPr>
            <a:picLocks noChangeAspect="1"/>
          </p:cNvPicPr>
          <p:nvPr/>
        </p:nvPicPr>
        <p:blipFill>
          <a:blip r:embed="rId6"/>
          <a:stretch>
            <a:fillRect/>
          </a:stretch>
        </p:blipFill>
        <p:spPr>
          <a:xfrm>
            <a:off x="5419157" y="-761360"/>
            <a:ext cx="385211" cy="385211"/>
          </a:xfrm>
          <a:prstGeom prst="rect">
            <a:avLst/>
          </a:prstGeom>
        </p:spPr>
      </p:pic>
      <p:pic>
        <p:nvPicPr>
          <p:cNvPr id="544" name="Picture 12" descr="Isolated bat wing tattoo Royalty Free Vector Image"/>
          <p:cNvPicPr>
            <a:picLocks noChangeAspect="1" noChangeArrowheads="1"/>
          </p:cNvPicPr>
          <p:nvPr/>
        </p:nvPicPr>
        <p:blipFill rotWithShape="1">
          <a:blip r:embed="rId70">
            <a:extLst>
              <a:ext uri="{BEBA8EAE-BF5A-486C-A8C5-ECC9F3942E4B}">
                <a14:imgProps xmlns:a14="http://schemas.microsoft.com/office/drawing/2010/main">
                  <a14:imgLayer r:embed="rId71">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5852107" y="-1567340"/>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545" name="Picture 12" descr="Isolated bat wing tattoo Royalty Free Vector Image"/>
          <p:cNvPicPr>
            <a:picLocks noChangeAspect="1" noChangeArrowheads="1"/>
          </p:cNvPicPr>
          <p:nvPr/>
        </p:nvPicPr>
        <p:blipFill rotWithShape="1">
          <a:blip r:embed="rId70">
            <a:extLst>
              <a:ext uri="{BEBA8EAE-BF5A-486C-A8C5-ECC9F3942E4B}">
                <a14:imgProps xmlns:a14="http://schemas.microsoft.com/office/drawing/2010/main">
                  <a14:imgLayer r:embed="rId71">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614301" y="-1580931"/>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546" name="Oval 545"/>
          <p:cNvSpPr/>
          <p:nvPr/>
        </p:nvSpPr>
        <p:spPr>
          <a:xfrm>
            <a:off x="5394561" y="-153879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7" name="Oval 546"/>
          <p:cNvSpPr/>
          <p:nvPr/>
        </p:nvSpPr>
        <p:spPr>
          <a:xfrm>
            <a:off x="5453811" y="-147620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8" name="Rounded Rectangle 547"/>
          <p:cNvSpPr/>
          <p:nvPr/>
        </p:nvSpPr>
        <p:spPr>
          <a:xfrm>
            <a:off x="7462894" y="-3007197"/>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9" name="Rounded Rectangle 548"/>
          <p:cNvSpPr/>
          <p:nvPr/>
        </p:nvSpPr>
        <p:spPr>
          <a:xfrm>
            <a:off x="7540362" y="-294128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0" name="Oval 549"/>
          <p:cNvSpPr/>
          <p:nvPr/>
        </p:nvSpPr>
        <p:spPr>
          <a:xfrm>
            <a:off x="7822650" y="-254847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1" name="Flowchart: Terminator 550"/>
          <p:cNvSpPr/>
          <p:nvPr/>
        </p:nvSpPr>
        <p:spPr>
          <a:xfrm>
            <a:off x="8067442" y="-300724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2" name="Flowchart: Terminator 551"/>
          <p:cNvSpPr/>
          <p:nvPr/>
        </p:nvSpPr>
        <p:spPr>
          <a:xfrm>
            <a:off x="7650028" y="-60066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3" name="Oval 552"/>
          <p:cNvSpPr/>
          <p:nvPr/>
        </p:nvSpPr>
        <p:spPr>
          <a:xfrm>
            <a:off x="9072781" y="-60464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54" name="Picture 553"/>
          <p:cNvPicPr>
            <a:picLocks noChangeAspect="1"/>
          </p:cNvPicPr>
          <p:nvPr/>
        </p:nvPicPr>
        <p:blipFill>
          <a:blip r:embed="rId3"/>
          <a:stretch>
            <a:fillRect/>
          </a:stretch>
        </p:blipFill>
        <p:spPr>
          <a:xfrm>
            <a:off x="8334833" y="-2963636"/>
            <a:ext cx="273817" cy="271828"/>
          </a:xfrm>
          <a:prstGeom prst="rect">
            <a:avLst/>
          </a:prstGeom>
        </p:spPr>
      </p:pic>
      <p:pic>
        <p:nvPicPr>
          <p:cNvPr id="555" name="Picture 554"/>
          <p:cNvPicPr>
            <a:picLocks noChangeAspect="1"/>
          </p:cNvPicPr>
          <p:nvPr/>
        </p:nvPicPr>
        <p:blipFill>
          <a:blip r:embed="rId3"/>
          <a:stretch>
            <a:fillRect/>
          </a:stretch>
        </p:blipFill>
        <p:spPr>
          <a:xfrm>
            <a:off x="8632060" y="-2963636"/>
            <a:ext cx="273817" cy="271828"/>
          </a:xfrm>
          <a:prstGeom prst="rect">
            <a:avLst/>
          </a:prstGeom>
        </p:spPr>
      </p:pic>
      <p:pic>
        <p:nvPicPr>
          <p:cNvPr id="556" name="Picture 555"/>
          <p:cNvPicPr>
            <a:picLocks noChangeAspect="1"/>
          </p:cNvPicPr>
          <p:nvPr/>
        </p:nvPicPr>
        <p:blipFill rotWithShape="1">
          <a:blip r:embed="rId72" cstate="print">
            <a:extLst>
              <a:ext uri="{BEBA8EAE-BF5A-486C-A8C5-ECC9F3942E4B}">
                <a14:imgProps xmlns:a14="http://schemas.microsoft.com/office/drawing/2010/main">
                  <a14:imgLayer r:embed="rId73">
                    <a14:imgEffect>
                      <a14:brightnessContrast bright="40000"/>
                    </a14:imgEffect>
                  </a14:imgLayer>
                </a14:imgProps>
              </a:ext>
              <a:ext uri="{28A0092B-C50C-407E-A947-70E740481C1C}">
                <a14:useLocalDpi xmlns:a14="http://schemas.microsoft.com/office/drawing/2010/main" val="0"/>
              </a:ext>
            </a:extLst>
          </a:blip>
          <a:srcRect l="7712" t="6815" r="7096" b="22074"/>
          <a:stretch/>
        </p:blipFill>
        <p:spPr>
          <a:xfrm>
            <a:off x="7893755" y="-2480468"/>
            <a:ext cx="1426448" cy="1438102"/>
          </a:xfrm>
          <a:prstGeom prst="ellipse">
            <a:avLst/>
          </a:prstGeom>
        </p:spPr>
      </p:pic>
      <p:sp>
        <p:nvSpPr>
          <p:cNvPr id="557" name="Oval 556"/>
          <p:cNvSpPr/>
          <p:nvPr/>
        </p:nvSpPr>
        <p:spPr>
          <a:xfrm>
            <a:off x="7887536" y="-248046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58" name="Picture 557"/>
          <p:cNvPicPr>
            <a:picLocks noChangeAspect="1"/>
          </p:cNvPicPr>
          <p:nvPr/>
        </p:nvPicPr>
        <p:blipFill>
          <a:blip r:embed="rId7"/>
          <a:stretch>
            <a:fillRect/>
          </a:stretch>
        </p:blipFill>
        <p:spPr>
          <a:xfrm>
            <a:off x="7775844" y="-509429"/>
            <a:ext cx="365792" cy="286537"/>
          </a:xfrm>
          <a:prstGeom prst="rect">
            <a:avLst/>
          </a:prstGeom>
        </p:spPr>
      </p:pic>
      <p:sp>
        <p:nvSpPr>
          <p:cNvPr id="559" name="TextBox 558"/>
          <p:cNvSpPr txBox="1"/>
          <p:nvPr/>
        </p:nvSpPr>
        <p:spPr>
          <a:xfrm>
            <a:off x="7960775" y="-603536"/>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560" name="Picture 559"/>
          <p:cNvPicPr>
            <a:picLocks noChangeAspect="1"/>
          </p:cNvPicPr>
          <p:nvPr/>
        </p:nvPicPr>
        <p:blipFill rotWithShape="1">
          <a:blip r:embed="rId10"/>
          <a:srcRect l="10818" t="1291"/>
          <a:stretch/>
        </p:blipFill>
        <p:spPr>
          <a:xfrm>
            <a:off x="8516211" y="-528299"/>
            <a:ext cx="325121" cy="324278"/>
          </a:xfrm>
          <a:prstGeom prst="ellipse">
            <a:avLst/>
          </a:prstGeom>
        </p:spPr>
      </p:pic>
      <p:pic>
        <p:nvPicPr>
          <p:cNvPr id="561" name="Picture 560"/>
          <p:cNvPicPr>
            <a:picLocks noChangeAspect="1"/>
          </p:cNvPicPr>
          <p:nvPr/>
        </p:nvPicPr>
        <p:blipFill>
          <a:blip r:embed="rId59" cstate="print">
            <a:extLst>
              <a:ext uri="{28A0092B-C50C-407E-A947-70E740481C1C}">
                <a14:useLocalDpi xmlns:a14="http://schemas.microsoft.com/office/drawing/2010/main" val="0"/>
              </a:ext>
            </a:extLst>
          </a:blip>
          <a:stretch>
            <a:fillRect/>
          </a:stretch>
        </p:blipFill>
        <p:spPr>
          <a:xfrm>
            <a:off x="9144852" y="-536234"/>
            <a:ext cx="327154" cy="327154"/>
          </a:xfrm>
          <a:prstGeom prst="rect">
            <a:avLst/>
          </a:prstGeom>
        </p:spPr>
      </p:pic>
      <p:pic>
        <p:nvPicPr>
          <p:cNvPr id="562" name="Picture 561"/>
          <p:cNvPicPr>
            <a:picLocks noChangeAspect="1"/>
          </p:cNvPicPr>
          <p:nvPr/>
        </p:nvPicPr>
        <p:blipFill>
          <a:blip r:embed="rId62" cstate="print">
            <a:extLst>
              <a:ext uri="{28A0092B-C50C-407E-A947-70E740481C1C}">
                <a14:useLocalDpi xmlns:a14="http://schemas.microsoft.com/office/drawing/2010/main" val="0"/>
              </a:ext>
            </a:extLst>
          </a:blip>
          <a:stretch>
            <a:fillRect/>
          </a:stretch>
        </p:blipFill>
        <p:spPr>
          <a:xfrm rot="19800000">
            <a:off x="7707221" y="-1395893"/>
            <a:ext cx="846234" cy="687524"/>
          </a:xfrm>
          <a:prstGeom prst="rect">
            <a:avLst/>
          </a:prstGeom>
        </p:spPr>
      </p:pic>
      <p:pic>
        <p:nvPicPr>
          <p:cNvPr id="563" name="Picture 562"/>
          <p:cNvPicPr>
            <a:picLocks noChangeAspect="1"/>
          </p:cNvPicPr>
          <p:nvPr/>
        </p:nvPicPr>
        <p:blipFill>
          <a:blip r:embed="rId63" cstate="print">
            <a:extLst>
              <a:ext uri="{28A0092B-C50C-407E-A947-70E740481C1C}">
                <a14:useLocalDpi xmlns:a14="http://schemas.microsoft.com/office/drawing/2010/main" val="0"/>
              </a:ext>
            </a:extLst>
          </a:blip>
          <a:stretch>
            <a:fillRect/>
          </a:stretch>
        </p:blipFill>
        <p:spPr>
          <a:xfrm rot="1800000" flipH="1">
            <a:off x="8686416" y="-1392410"/>
            <a:ext cx="845157" cy="686649"/>
          </a:xfrm>
          <a:prstGeom prst="rect">
            <a:avLst/>
          </a:prstGeom>
        </p:spPr>
      </p:pic>
      <p:sp>
        <p:nvSpPr>
          <p:cNvPr id="564" name="Oval 563"/>
          <p:cNvSpPr/>
          <p:nvPr/>
        </p:nvSpPr>
        <p:spPr>
          <a:xfrm>
            <a:off x="8301773" y="-133666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5" name="Oval 564"/>
          <p:cNvSpPr/>
          <p:nvPr/>
        </p:nvSpPr>
        <p:spPr>
          <a:xfrm>
            <a:off x="8361023" y="-127406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3288109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3429000" y="1303020"/>
            <a:ext cx="5280660" cy="3886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8000" dirty="0" smtClean="0"/>
              <a:t>factions</a:t>
            </a:r>
            <a:endParaRPr lang="fr-FR" sz="8000" dirty="0"/>
          </a:p>
        </p:txBody>
      </p:sp>
    </p:spTree>
    <p:extLst>
      <p:ext uri="{BB962C8B-B14F-4D97-AF65-F5344CB8AC3E}">
        <p14:creationId xmlns:p14="http://schemas.microsoft.com/office/powerpoint/2010/main" val="22771105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p:cNvPicPr>
            <a:picLocks noChangeAspect="1"/>
          </p:cNvPicPr>
          <p:nvPr/>
        </p:nvPicPr>
        <p:blipFill>
          <a:blip r:embed="rId2"/>
          <a:stretch>
            <a:fillRect/>
          </a:stretch>
        </p:blipFill>
        <p:spPr>
          <a:xfrm>
            <a:off x="428551" y="450782"/>
            <a:ext cx="2352675" cy="3076575"/>
          </a:xfrm>
          <a:prstGeom prst="rect">
            <a:avLst/>
          </a:prstGeom>
          <a:solidFill>
            <a:schemeClr val="accent6">
              <a:lumMod val="60000"/>
              <a:lumOff val="40000"/>
            </a:schemeClr>
          </a:solidFill>
        </p:spPr>
      </p:pic>
      <p:pic>
        <p:nvPicPr>
          <p:cNvPr id="9" name="Picture 8"/>
          <p:cNvPicPr>
            <a:picLocks noChangeAspect="1"/>
          </p:cNvPicPr>
          <p:nvPr/>
        </p:nvPicPr>
        <p:blipFill>
          <a:blip r:embed="rId3"/>
          <a:stretch>
            <a:fillRect/>
          </a:stretch>
        </p:blipFill>
        <p:spPr>
          <a:xfrm>
            <a:off x="-2976125" y="5293964"/>
            <a:ext cx="2352675" cy="3078747"/>
          </a:xfrm>
          <a:prstGeom prst="rect">
            <a:avLst/>
          </a:prstGeom>
        </p:spPr>
      </p:pic>
      <p:pic>
        <p:nvPicPr>
          <p:cNvPr id="10" name="Picture 9"/>
          <p:cNvPicPr>
            <a:picLocks noChangeAspect="1"/>
          </p:cNvPicPr>
          <p:nvPr/>
        </p:nvPicPr>
        <p:blipFill>
          <a:blip r:embed="rId4"/>
          <a:stretch>
            <a:fillRect/>
          </a:stretch>
        </p:blipFill>
        <p:spPr>
          <a:xfrm>
            <a:off x="-1234742" y="4882757"/>
            <a:ext cx="2352675" cy="3078747"/>
          </a:xfrm>
          <a:prstGeom prst="rect">
            <a:avLst/>
          </a:prstGeom>
        </p:spPr>
      </p:pic>
      <p:pic>
        <p:nvPicPr>
          <p:cNvPr id="11" name="Picture 10"/>
          <p:cNvPicPr>
            <a:picLocks noChangeAspect="1"/>
          </p:cNvPicPr>
          <p:nvPr/>
        </p:nvPicPr>
        <p:blipFill>
          <a:blip r:embed="rId5"/>
          <a:stretch>
            <a:fillRect/>
          </a:stretch>
        </p:blipFill>
        <p:spPr>
          <a:xfrm>
            <a:off x="921392" y="4925565"/>
            <a:ext cx="2352675" cy="3078747"/>
          </a:xfrm>
          <a:prstGeom prst="rect">
            <a:avLst/>
          </a:prstGeom>
        </p:spPr>
      </p:pic>
      <p:pic>
        <p:nvPicPr>
          <p:cNvPr id="12" name="Picture 11"/>
          <p:cNvPicPr>
            <a:picLocks noChangeAspect="1"/>
          </p:cNvPicPr>
          <p:nvPr/>
        </p:nvPicPr>
        <p:blipFill>
          <a:blip r:embed="rId6"/>
          <a:stretch>
            <a:fillRect/>
          </a:stretch>
        </p:blipFill>
        <p:spPr>
          <a:xfrm>
            <a:off x="1781273" y="7280014"/>
            <a:ext cx="2352675" cy="3078747"/>
          </a:xfrm>
          <a:prstGeom prst="rect">
            <a:avLst/>
          </a:prstGeom>
        </p:spPr>
      </p:pic>
      <p:pic>
        <p:nvPicPr>
          <p:cNvPr id="13" name="Picture 12"/>
          <p:cNvPicPr>
            <a:picLocks noChangeAspect="1"/>
          </p:cNvPicPr>
          <p:nvPr/>
        </p:nvPicPr>
        <p:blipFill>
          <a:blip r:embed="rId7"/>
          <a:stretch>
            <a:fillRect/>
          </a:stretch>
        </p:blipFill>
        <p:spPr>
          <a:xfrm>
            <a:off x="4932532" y="8047120"/>
            <a:ext cx="2352675" cy="3078747"/>
          </a:xfrm>
          <a:prstGeom prst="rect">
            <a:avLst/>
          </a:prstGeom>
        </p:spPr>
      </p:pic>
      <p:pic>
        <p:nvPicPr>
          <p:cNvPr id="14" name="Picture 13"/>
          <p:cNvPicPr>
            <a:picLocks noChangeAspect="1"/>
          </p:cNvPicPr>
          <p:nvPr/>
        </p:nvPicPr>
        <p:blipFill>
          <a:blip r:embed="rId8"/>
          <a:stretch>
            <a:fillRect/>
          </a:stretch>
        </p:blipFill>
        <p:spPr>
          <a:xfrm>
            <a:off x="6595498" y="7618406"/>
            <a:ext cx="2352675" cy="3078747"/>
          </a:xfrm>
          <a:prstGeom prst="rect">
            <a:avLst/>
          </a:prstGeom>
        </p:spPr>
      </p:pic>
      <p:pic>
        <p:nvPicPr>
          <p:cNvPr id="15" name="Picture 14"/>
          <p:cNvPicPr>
            <a:picLocks noChangeAspect="1"/>
          </p:cNvPicPr>
          <p:nvPr/>
        </p:nvPicPr>
        <p:blipFill>
          <a:blip r:embed="rId9"/>
          <a:stretch>
            <a:fillRect/>
          </a:stretch>
        </p:blipFill>
        <p:spPr>
          <a:xfrm>
            <a:off x="7108607" y="7280014"/>
            <a:ext cx="2352675" cy="3078747"/>
          </a:xfrm>
          <a:prstGeom prst="rect">
            <a:avLst/>
          </a:prstGeom>
        </p:spPr>
      </p:pic>
      <p:pic>
        <p:nvPicPr>
          <p:cNvPr id="16" name="Picture 15"/>
          <p:cNvPicPr>
            <a:picLocks noChangeAspect="1"/>
          </p:cNvPicPr>
          <p:nvPr/>
        </p:nvPicPr>
        <p:blipFill>
          <a:blip r:embed="rId10"/>
          <a:stretch>
            <a:fillRect/>
          </a:stretch>
        </p:blipFill>
        <p:spPr>
          <a:xfrm>
            <a:off x="9197816" y="7932413"/>
            <a:ext cx="2352675" cy="3103133"/>
          </a:xfrm>
          <a:prstGeom prst="rect">
            <a:avLst/>
          </a:prstGeom>
        </p:spPr>
      </p:pic>
      <p:pic>
        <p:nvPicPr>
          <p:cNvPr id="17" name="Picture 16"/>
          <p:cNvPicPr>
            <a:picLocks noChangeAspect="1"/>
          </p:cNvPicPr>
          <p:nvPr/>
        </p:nvPicPr>
        <p:blipFill>
          <a:blip r:embed="rId11"/>
          <a:stretch>
            <a:fillRect/>
          </a:stretch>
        </p:blipFill>
        <p:spPr>
          <a:xfrm>
            <a:off x="9434801" y="7246849"/>
            <a:ext cx="2352675" cy="3078747"/>
          </a:xfrm>
          <a:prstGeom prst="rect">
            <a:avLst/>
          </a:prstGeom>
        </p:spPr>
      </p:pic>
      <p:pic>
        <p:nvPicPr>
          <p:cNvPr id="18" name="Picture 17"/>
          <p:cNvPicPr>
            <a:picLocks noChangeAspect="1"/>
          </p:cNvPicPr>
          <p:nvPr/>
        </p:nvPicPr>
        <p:blipFill>
          <a:blip r:embed="rId12"/>
          <a:stretch>
            <a:fillRect/>
          </a:stretch>
        </p:blipFill>
        <p:spPr>
          <a:xfrm>
            <a:off x="9461282" y="4038599"/>
            <a:ext cx="2352675" cy="3078747"/>
          </a:xfrm>
          <a:prstGeom prst="rect">
            <a:avLst/>
          </a:prstGeom>
        </p:spPr>
      </p:pic>
      <p:pic>
        <p:nvPicPr>
          <p:cNvPr id="19" name="Picture 18"/>
          <p:cNvPicPr>
            <a:picLocks noChangeAspect="1"/>
          </p:cNvPicPr>
          <p:nvPr/>
        </p:nvPicPr>
        <p:blipFill>
          <a:blip r:embed="rId13"/>
          <a:stretch>
            <a:fillRect/>
          </a:stretch>
        </p:blipFill>
        <p:spPr>
          <a:xfrm>
            <a:off x="11015662" y="3886199"/>
            <a:ext cx="2352675" cy="3078747"/>
          </a:xfrm>
          <a:prstGeom prst="rect">
            <a:avLst/>
          </a:prstGeom>
        </p:spPr>
      </p:pic>
      <p:pic>
        <p:nvPicPr>
          <p:cNvPr id="20" name="Picture 19"/>
          <p:cNvPicPr>
            <a:picLocks noChangeAspect="1"/>
          </p:cNvPicPr>
          <p:nvPr/>
        </p:nvPicPr>
        <p:blipFill>
          <a:blip r:embed="rId14"/>
          <a:stretch>
            <a:fillRect/>
          </a:stretch>
        </p:blipFill>
        <p:spPr>
          <a:xfrm>
            <a:off x="-5392906" y="5425572"/>
            <a:ext cx="2352675" cy="3078747"/>
          </a:xfrm>
          <a:prstGeom prst="rect">
            <a:avLst/>
          </a:prstGeom>
        </p:spPr>
      </p:pic>
      <p:pic>
        <p:nvPicPr>
          <p:cNvPr id="21" name="Picture 20"/>
          <p:cNvPicPr>
            <a:picLocks noChangeAspect="1"/>
          </p:cNvPicPr>
          <p:nvPr/>
        </p:nvPicPr>
        <p:blipFill>
          <a:blip r:embed="rId15"/>
          <a:stretch>
            <a:fillRect/>
          </a:stretch>
        </p:blipFill>
        <p:spPr>
          <a:xfrm>
            <a:off x="3581299" y="6992770"/>
            <a:ext cx="2352675" cy="3078747"/>
          </a:xfrm>
          <a:prstGeom prst="rect">
            <a:avLst/>
          </a:prstGeom>
        </p:spPr>
      </p:pic>
      <p:pic>
        <p:nvPicPr>
          <p:cNvPr id="2" name="Picture 1"/>
          <p:cNvPicPr>
            <a:picLocks noChangeAspect="1"/>
          </p:cNvPicPr>
          <p:nvPr/>
        </p:nvPicPr>
        <p:blipFill>
          <a:blip r:embed="rId16"/>
          <a:stretch>
            <a:fillRect/>
          </a:stretch>
        </p:blipFill>
        <p:spPr>
          <a:xfrm>
            <a:off x="6947402" y="7494371"/>
            <a:ext cx="2352675" cy="3078747"/>
          </a:xfrm>
          <a:prstGeom prst="rect">
            <a:avLst/>
          </a:prstGeom>
        </p:spPr>
      </p:pic>
      <p:pic>
        <p:nvPicPr>
          <p:cNvPr id="3" name="Picture 2"/>
          <p:cNvPicPr>
            <a:picLocks noChangeAspect="1"/>
          </p:cNvPicPr>
          <p:nvPr/>
        </p:nvPicPr>
        <p:blipFill>
          <a:blip r:embed="rId17"/>
          <a:stretch>
            <a:fillRect/>
          </a:stretch>
        </p:blipFill>
        <p:spPr>
          <a:xfrm>
            <a:off x="5441919" y="6530342"/>
            <a:ext cx="2352675" cy="3078747"/>
          </a:xfrm>
          <a:prstGeom prst="rect">
            <a:avLst/>
          </a:prstGeom>
        </p:spPr>
      </p:pic>
      <p:pic>
        <p:nvPicPr>
          <p:cNvPr id="4" name="Picture 3"/>
          <p:cNvPicPr>
            <a:picLocks noChangeAspect="1"/>
          </p:cNvPicPr>
          <p:nvPr/>
        </p:nvPicPr>
        <p:blipFill>
          <a:blip r:embed="rId18"/>
          <a:stretch>
            <a:fillRect/>
          </a:stretch>
        </p:blipFill>
        <p:spPr>
          <a:xfrm>
            <a:off x="-808387" y="8004312"/>
            <a:ext cx="2352675" cy="3078747"/>
          </a:xfrm>
          <a:prstGeom prst="rect">
            <a:avLst/>
          </a:prstGeom>
        </p:spPr>
      </p:pic>
      <p:pic>
        <p:nvPicPr>
          <p:cNvPr id="5" name="Picture 4"/>
          <p:cNvPicPr>
            <a:picLocks noChangeAspect="1"/>
          </p:cNvPicPr>
          <p:nvPr/>
        </p:nvPicPr>
        <p:blipFill>
          <a:blip r:embed="rId19"/>
          <a:stretch>
            <a:fillRect/>
          </a:stretch>
        </p:blipFill>
        <p:spPr>
          <a:xfrm>
            <a:off x="3201552" y="5354279"/>
            <a:ext cx="2352675" cy="3078747"/>
          </a:xfrm>
          <a:prstGeom prst="rect">
            <a:avLst/>
          </a:prstGeom>
        </p:spPr>
      </p:pic>
      <p:pic>
        <p:nvPicPr>
          <p:cNvPr id="6" name="Picture 5"/>
          <p:cNvPicPr>
            <a:picLocks noChangeAspect="1"/>
          </p:cNvPicPr>
          <p:nvPr/>
        </p:nvPicPr>
        <p:blipFill>
          <a:blip r:embed="rId20"/>
          <a:stretch>
            <a:fillRect/>
          </a:stretch>
        </p:blipFill>
        <p:spPr>
          <a:xfrm>
            <a:off x="7451601" y="4060923"/>
            <a:ext cx="2352675" cy="3078747"/>
          </a:xfrm>
          <a:prstGeom prst="rect">
            <a:avLst/>
          </a:prstGeom>
        </p:spPr>
      </p:pic>
      <p:pic>
        <p:nvPicPr>
          <p:cNvPr id="7" name="Picture 6"/>
          <p:cNvPicPr>
            <a:picLocks noChangeAspect="1"/>
          </p:cNvPicPr>
          <p:nvPr/>
        </p:nvPicPr>
        <p:blipFill>
          <a:blip r:embed="rId21"/>
          <a:stretch>
            <a:fillRect/>
          </a:stretch>
        </p:blipFill>
        <p:spPr>
          <a:xfrm>
            <a:off x="877337" y="5318626"/>
            <a:ext cx="2352675" cy="3078747"/>
          </a:xfrm>
          <a:prstGeom prst="rect">
            <a:avLst/>
          </a:prstGeom>
        </p:spPr>
      </p:pic>
      <p:pic>
        <p:nvPicPr>
          <p:cNvPr id="8" name="Picture 7"/>
          <p:cNvPicPr>
            <a:picLocks noChangeAspect="1"/>
          </p:cNvPicPr>
          <p:nvPr/>
        </p:nvPicPr>
        <p:blipFill>
          <a:blip r:embed="rId22"/>
          <a:stretch>
            <a:fillRect/>
          </a:stretch>
        </p:blipFill>
        <p:spPr>
          <a:xfrm>
            <a:off x="428551" y="854856"/>
            <a:ext cx="2352675" cy="3078747"/>
          </a:xfrm>
          <a:prstGeom prst="rect">
            <a:avLst/>
          </a:prstGeom>
        </p:spPr>
      </p:pic>
      <p:pic>
        <p:nvPicPr>
          <p:cNvPr id="22" name="Picture 21"/>
          <p:cNvPicPr>
            <a:picLocks noChangeAspect="1"/>
          </p:cNvPicPr>
          <p:nvPr/>
        </p:nvPicPr>
        <p:blipFill>
          <a:blip r:embed="rId23"/>
          <a:stretch>
            <a:fillRect/>
          </a:stretch>
        </p:blipFill>
        <p:spPr>
          <a:xfrm>
            <a:off x="4101592" y="1407489"/>
            <a:ext cx="2352675" cy="3078747"/>
          </a:xfrm>
          <a:prstGeom prst="rect">
            <a:avLst/>
          </a:prstGeom>
        </p:spPr>
      </p:pic>
    </p:spTree>
    <p:extLst>
      <p:ext uri="{BB962C8B-B14F-4D97-AF65-F5344CB8AC3E}">
        <p14:creationId xmlns:p14="http://schemas.microsoft.com/office/powerpoint/2010/main" val="255271793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2440038" y="-2009875"/>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Oval 8"/>
          <p:cNvSpPr/>
          <p:nvPr/>
        </p:nvSpPr>
        <p:spPr>
          <a:xfrm>
            <a:off x="2504924" y="-194187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3470864" y="-89161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202832" y="-89161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2" name="Oval 11"/>
          <p:cNvSpPr/>
          <p:nvPr/>
        </p:nvSpPr>
        <p:spPr>
          <a:xfrm>
            <a:off x="2919161" y="-798064"/>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2978411" y="-735473"/>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325906" y="-2009502"/>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Oval 15"/>
          <p:cNvSpPr/>
          <p:nvPr/>
        </p:nvSpPr>
        <p:spPr>
          <a:xfrm>
            <a:off x="390792" y="-1941499"/>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257495" y="-826238"/>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24769" y="-839829"/>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9" name="Oval 18"/>
          <p:cNvSpPr/>
          <p:nvPr/>
        </p:nvSpPr>
        <p:spPr>
          <a:xfrm>
            <a:off x="805029" y="-797691"/>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864279" y="-735100"/>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9" name="Oval 118"/>
          <p:cNvSpPr/>
          <p:nvPr/>
        </p:nvSpPr>
        <p:spPr>
          <a:xfrm>
            <a:off x="2637273" y="6938181"/>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0" name="Picture 119"/>
          <p:cNvPicPr>
            <a:picLocks noChangeAspect="1"/>
          </p:cNvPicPr>
          <p:nvPr/>
        </p:nvPicPr>
        <p:blipFill rotWithShape="1">
          <a:blip r:embed="rId8" cstate="print">
            <a:extLst>
              <a:ext uri="{BEBA8EAE-BF5A-486C-A8C5-ECC9F3942E4B}">
                <a14:imgProps xmlns:a14="http://schemas.microsoft.com/office/drawing/2010/main">
                  <a14:imgLayer r:embed="rId9">
                    <a14:imgEffect>
                      <a14:sharpenSoften amount="25000"/>
                    </a14:imgEffect>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b="27778"/>
          <a:stretch/>
        </p:blipFill>
        <p:spPr>
          <a:xfrm>
            <a:off x="2704178" y="7007554"/>
            <a:ext cx="1436227" cy="1438102"/>
          </a:xfrm>
          <a:prstGeom prst="ellipse">
            <a:avLst/>
          </a:prstGeom>
        </p:spPr>
      </p:pic>
      <p:sp>
        <p:nvSpPr>
          <p:cNvPr id="121" name="Oval 120"/>
          <p:cNvSpPr/>
          <p:nvPr/>
        </p:nvSpPr>
        <p:spPr>
          <a:xfrm>
            <a:off x="2702159" y="700618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2"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3573942" y="8121445"/>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23"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2336136" y="8107854"/>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24" name="Oval 123"/>
          <p:cNvSpPr/>
          <p:nvPr/>
        </p:nvSpPr>
        <p:spPr>
          <a:xfrm>
            <a:off x="3116396" y="8149992"/>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5" name="Oval 124"/>
          <p:cNvSpPr/>
          <p:nvPr/>
        </p:nvSpPr>
        <p:spPr>
          <a:xfrm>
            <a:off x="3175646" y="8212583"/>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6" name="Oval 125"/>
          <p:cNvSpPr/>
          <p:nvPr/>
        </p:nvSpPr>
        <p:spPr>
          <a:xfrm>
            <a:off x="-422479" y="3644881"/>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7" name="Picture 126"/>
          <p:cNvPicPr>
            <a:picLocks noChangeAspect="1"/>
          </p:cNvPicPr>
          <p:nvPr/>
        </p:nvPicPr>
        <p:blipFill rotWithShape="1">
          <a:blip r:embed="rId10" cstate="print">
            <a:extLst>
              <a:ext uri="{BEBA8EAE-BF5A-486C-A8C5-ECC9F3942E4B}">
                <a14:imgProps xmlns:a14="http://schemas.microsoft.com/office/drawing/2010/main">
                  <a14:imgLayer r:embed="rId11">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6193" b="28945"/>
          <a:stretch/>
        </p:blipFill>
        <p:spPr>
          <a:xfrm>
            <a:off x="-352071" y="3716720"/>
            <a:ext cx="1428196" cy="1435671"/>
          </a:xfrm>
          <a:prstGeom prst="ellipse">
            <a:avLst/>
          </a:prstGeom>
        </p:spPr>
      </p:pic>
      <p:sp>
        <p:nvSpPr>
          <p:cNvPr id="128" name="Oval 127"/>
          <p:cNvSpPr/>
          <p:nvPr/>
        </p:nvSpPr>
        <p:spPr>
          <a:xfrm>
            <a:off x="-357593" y="371288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8"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514190" y="4828145"/>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49"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723616" y="4814554"/>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50" name="Oval 149"/>
          <p:cNvSpPr/>
          <p:nvPr/>
        </p:nvSpPr>
        <p:spPr>
          <a:xfrm>
            <a:off x="56644" y="4856692"/>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1" name="Oval 150"/>
          <p:cNvSpPr/>
          <p:nvPr/>
        </p:nvSpPr>
        <p:spPr>
          <a:xfrm>
            <a:off x="115894" y="4919283"/>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2" name="Oval 151"/>
          <p:cNvSpPr/>
          <p:nvPr/>
        </p:nvSpPr>
        <p:spPr>
          <a:xfrm>
            <a:off x="5394030" y="7290886"/>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3" name="Picture 152"/>
          <p:cNvPicPr>
            <a:picLocks noChangeAspect="1"/>
          </p:cNvPicPr>
          <p:nvPr/>
        </p:nvPicPr>
        <p:blipFill rotWithShape="1">
          <a:blip r:embed="rId12" cstate="print">
            <a:extLst>
              <a:ext uri="{BEBA8EAE-BF5A-486C-A8C5-ECC9F3942E4B}">
                <a14:imgProps xmlns:a14="http://schemas.microsoft.com/office/drawing/2010/main">
                  <a14:imgLayer r:embed="rId13">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5239" r="13978" b="8712"/>
          <a:stretch/>
        </p:blipFill>
        <p:spPr>
          <a:xfrm>
            <a:off x="5461201" y="7359961"/>
            <a:ext cx="1438102" cy="1438102"/>
          </a:xfrm>
          <a:prstGeom prst="ellipse">
            <a:avLst/>
          </a:prstGeom>
        </p:spPr>
      </p:pic>
      <p:sp>
        <p:nvSpPr>
          <p:cNvPr id="154" name="Oval 153"/>
          <p:cNvSpPr/>
          <p:nvPr/>
        </p:nvSpPr>
        <p:spPr>
          <a:xfrm>
            <a:off x="5458916" y="7358889"/>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5"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6424947" y="8404072"/>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56" name="Picture 155"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5156915" y="8404072"/>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57" name="Oval 156"/>
          <p:cNvSpPr/>
          <p:nvPr/>
        </p:nvSpPr>
        <p:spPr>
          <a:xfrm>
            <a:off x="5873153" y="8502697"/>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Oval 157"/>
          <p:cNvSpPr/>
          <p:nvPr/>
        </p:nvSpPr>
        <p:spPr>
          <a:xfrm>
            <a:off x="5932403" y="8565288"/>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9" name="Oval 158"/>
          <p:cNvSpPr/>
          <p:nvPr/>
        </p:nvSpPr>
        <p:spPr>
          <a:xfrm>
            <a:off x="2020426" y="3607014"/>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0" name="Picture 159"/>
          <p:cNvPicPr>
            <a:picLocks noChangeAspect="1"/>
          </p:cNvPicPr>
          <p:nvPr/>
        </p:nvPicPr>
        <p:blipFill rotWithShape="1">
          <a:blip r:embed="rId14" cstate="print">
            <a:extLst>
              <a:ext uri="{BEBA8EAE-BF5A-486C-A8C5-ECC9F3942E4B}">
                <a14:imgProps xmlns:a14="http://schemas.microsoft.com/office/drawing/2010/main">
                  <a14:imgLayer r:embed="rId15">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6386" t="19894" r="8772" b="13238"/>
          <a:stretch/>
        </p:blipFill>
        <p:spPr>
          <a:xfrm>
            <a:off x="2091272" y="3679640"/>
            <a:ext cx="1429667" cy="1436006"/>
          </a:xfrm>
          <a:prstGeom prst="ellipse">
            <a:avLst/>
          </a:prstGeom>
        </p:spPr>
      </p:pic>
      <p:sp>
        <p:nvSpPr>
          <p:cNvPr id="161" name="Oval 160"/>
          <p:cNvSpPr/>
          <p:nvPr/>
        </p:nvSpPr>
        <p:spPr>
          <a:xfrm>
            <a:off x="2085312" y="367501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2" name="Picture 161"/>
          <p:cNvPicPr>
            <a:picLocks noChangeAspect="1"/>
          </p:cNvPicPr>
          <p:nvPr/>
        </p:nvPicPr>
        <p:blipFill>
          <a:blip r:embed="rId16"/>
          <a:stretch>
            <a:fillRect/>
          </a:stretch>
        </p:blipFill>
        <p:spPr>
          <a:xfrm>
            <a:off x="1863720" y="4779192"/>
            <a:ext cx="1920406" cy="652329"/>
          </a:xfrm>
          <a:prstGeom prst="rect">
            <a:avLst/>
          </a:prstGeom>
        </p:spPr>
      </p:pic>
      <p:sp>
        <p:nvSpPr>
          <p:cNvPr id="163" name="Oval 162"/>
          <p:cNvSpPr/>
          <p:nvPr/>
        </p:nvSpPr>
        <p:spPr>
          <a:xfrm>
            <a:off x="2499549" y="4818825"/>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4" name="Oval 163"/>
          <p:cNvSpPr/>
          <p:nvPr/>
        </p:nvSpPr>
        <p:spPr>
          <a:xfrm>
            <a:off x="2558799" y="4881416"/>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6" name="Oval 185"/>
          <p:cNvSpPr/>
          <p:nvPr/>
        </p:nvSpPr>
        <p:spPr>
          <a:xfrm>
            <a:off x="612253" y="5682402"/>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7" name="Picture 186"/>
          <p:cNvPicPr>
            <a:picLocks noChangeAspect="1"/>
          </p:cNvPicPr>
          <p:nvPr/>
        </p:nvPicPr>
        <p:blipFill rotWithShape="1">
          <a:blip r:embed="rId17" cstate="print">
            <a:extLst>
              <a:ext uri="{BEBA8EAE-BF5A-486C-A8C5-ECC9F3942E4B}">
                <a14:imgProps xmlns:a14="http://schemas.microsoft.com/office/drawing/2010/main">
                  <a14:imgLayer r:embed="rId18">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4051" b="48860"/>
          <a:stretch/>
        </p:blipFill>
        <p:spPr>
          <a:xfrm>
            <a:off x="681512" y="5751584"/>
            <a:ext cx="1431754" cy="1438102"/>
          </a:xfrm>
          <a:prstGeom prst="ellipse">
            <a:avLst/>
          </a:prstGeom>
        </p:spPr>
      </p:pic>
      <p:sp>
        <p:nvSpPr>
          <p:cNvPr id="188" name="Oval 187"/>
          <p:cNvSpPr/>
          <p:nvPr/>
        </p:nvSpPr>
        <p:spPr>
          <a:xfrm>
            <a:off x="677139" y="575040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9" name="Picture 188"/>
          <p:cNvPicPr>
            <a:picLocks noChangeAspect="1"/>
          </p:cNvPicPr>
          <p:nvPr/>
        </p:nvPicPr>
        <p:blipFill>
          <a:blip r:embed="rId16"/>
          <a:stretch>
            <a:fillRect/>
          </a:stretch>
        </p:blipFill>
        <p:spPr>
          <a:xfrm>
            <a:off x="455547" y="6854580"/>
            <a:ext cx="1920406" cy="652329"/>
          </a:xfrm>
          <a:prstGeom prst="rect">
            <a:avLst/>
          </a:prstGeom>
        </p:spPr>
      </p:pic>
      <p:sp>
        <p:nvSpPr>
          <p:cNvPr id="190" name="Oval 189"/>
          <p:cNvSpPr/>
          <p:nvPr/>
        </p:nvSpPr>
        <p:spPr>
          <a:xfrm>
            <a:off x="1091376" y="6894213"/>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1" name="Oval 190"/>
          <p:cNvSpPr/>
          <p:nvPr/>
        </p:nvSpPr>
        <p:spPr>
          <a:xfrm>
            <a:off x="1150626" y="695680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6" name="Picture 25"/>
          <p:cNvPicPr>
            <a:picLocks noChangeAspect="1"/>
          </p:cNvPicPr>
          <p:nvPr/>
        </p:nvPicPr>
        <p:blipFill>
          <a:blip r:embed="rId19"/>
          <a:stretch>
            <a:fillRect/>
          </a:stretch>
        </p:blipFill>
        <p:spPr>
          <a:xfrm>
            <a:off x="12392522" y="5350384"/>
            <a:ext cx="1920406" cy="1889924"/>
          </a:xfrm>
          <a:prstGeom prst="rect">
            <a:avLst/>
          </a:prstGeom>
        </p:spPr>
      </p:pic>
      <p:pic>
        <p:nvPicPr>
          <p:cNvPr id="28" name="Picture 27"/>
          <p:cNvPicPr>
            <a:picLocks noChangeAspect="1"/>
          </p:cNvPicPr>
          <p:nvPr/>
        </p:nvPicPr>
        <p:blipFill>
          <a:blip r:embed="rId20"/>
          <a:stretch>
            <a:fillRect/>
          </a:stretch>
        </p:blipFill>
        <p:spPr>
          <a:xfrm>
            <a:off x="14046067" y="4202853"/>
            <a:ext cx="1920406" cy="1883827"/>
          </a:xfrm>
          <a:prstGeom prst="rect">
            <a:avLst/>
          </a:prstGeom>
        </p:spPr>
      </p:pic>
      <p:pic>
        <p:nvPicPr>
          <p:cNvPr id="29" name="Picture 28"/>
          <p:cNvPicPr>
            <a:picLocks noChangeAspect="1"/>
          </p:cNvPicPr>
          <p:nvPr/>
        </p:nvPicPr>
        <p:blipFill>
          <a:blip r:embed="rId21"/>
          <a:stretch>
            <a:fillRect/>
          </a:stretch>
        </p:blipFill>
        <p:spPr>
          <a:xfrm>
            <a:off x="12947201" y="7275868"/>
            <a:ext cx="2170364" cy="1883827"/>
          </a:xfrm>
          <a:prstGeom prst="rect">
            <a:avLst/>
          </a:prstGeom>
        </p:spPr>
      </p:pic>
      <p:pic>
        <p:nvPicPr>
          <p:cNvPr id="30" name="Picture 29"/>
          <p:cNvPicPr>
            <a:picLocks noChangeAspect="1"/>
          </p:cNvPicPr>
          <p:nvPr/>
        </p:nvPicPr>
        <p:blipFill>
          <a:blip r:embed="rId22"/>
          <a:stretch>
            <a:fillRect/>
          </a:stretch>
        </p:blipFill>
        <p:spPr>
          <a:xfrm>
            <a:off x="14920353" y="7242762"/>
            <a:ext cx="2060627" cy="1883827"/>
          </a:xfrm>
          <a:prstGeom prst="rect">
            <a:avLst/>
          </a:prstGeom>
        </p:spPr>
      </p:pic>
      <p:pic>
        <p:nvPicPr>
          <p:cNvPr id="31" name="Picture 30"/>
          <p:cNvPicPr>
            <a:picLocks noChangeAspect="1"/>
          </p:cNvPicPr>
          <p:nvPr/>
        </p:nvPicPr>
        <p:blipFill>
          <a:blip r:embed="rId23"/>
          <a:stretch>
            <a:fillRect/>
          </a:stretch>
        </p:blipFill>
        <p:spPr>
          <a:xfrm>
            <a:off x="8404258" y="2665100"/>
            <a:ext cx="2170364" cy="1883827"/>
          </a:xfrm>
          <a:prstGeom prst="rect">
            <a:avLst/>
          </a:prstGeom>
        </p:spPr>
      </p:pic>
      <p:sp>
        <p:nvSpPr>
          <p:cNvPr id="192" name="Oval 191"/>
          <p:cNvSpPr/>
          <p:nvPr/>
        </p:nvSpPr>
        <p:spPr>
          <a:xfrm>
            <a:off x="12125130" y="2534410"/>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3" name="Picture 192"/>
          <p:cNvPicPr>
            <a:picLocks noChangeAspect="1"/>
          </p:cNvPicPr>
          <p:nvPr/>
        </p:nvPicPr>
        <p:blipFill rotWithShape="1">
          <a:blip r:embed="rId24" cstate="print">
            <a:extLst>
              <a:ext uri="{BEBA8EAE-BF5A-486C-A8C5-ECC9F3942E4B}">
                <a14:imgProps xmlns:a14="http://schemas.microsoft.com/office/drawing/2010/main">
                  <a14:imgLayer r:embed="rId25">
                    <a14:imgEffect>
                      <a14:sharpenSoften amount="25000"/>
                    </a14:imgEffect>
                    <a14:imgEffect>
                      <a14:saturation sat="200000"/>
                    </a14:imgEffect>
                  </a14:imgLayer>
                </a14:imgProps>
              </a:ext>
              <a:ext uri="{28A0092B-C50C-407E-A947-70E740481C1C}">
                <a14:useLocalDpi xmlns:a14="http://schemas.microsoft.com/office/drawing/2010/main" val="0"/>
              </a:ext>
            </a:extLst>
          </a:blip>
          <a:srcRect t="20660" r="11289" b="15488"/>
          <a:stretch/>
        </p:blipFill>
        <p:spPr>
          <a:xfrm>
            <a:off x="12192000" y="2605090"/>
            <a:ext cx="1438102" cy="1438102"/>
          </a:xfrm>
          <a:prstGeom prst="ellipse">
            <a:avLst/>
          </a:prstGeom>
        </p:spPr>
      </p:pic>
      <p:sp>
        <p:nvSpPr>
          <p:cNvPr id="194" name="Oval 193"/>
          <p:cNvSpPr/>
          <p:nvPr/>
        </p:nvSpPr>
        <p:spPr>
          <a:xfrm>
            <a:off x="12190016" y="2602413"/>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5" name="Picture 194"/>
          <p:cNvPicPr>
            <a:picLocks noChangeAspect="1"/>
          </p:cNvPicPr>
          <p:nvPr/>
        </p:nvPicPr>
        <p:blipFill>
          <a:blip r:embed="rId26" cstate="print">
            <a:extLst>
              <a:ext uri="{28A0092B-C50C-407E-A947-70E740481C1C}">
                <a14:useLocalDpi xmlns:a14="http://schemas.microsoft.com/office/drawing/2010/main" val="0"/>
              </a:ext>
            </a:extLst>
          </a:blip>
          <a:stretch>
            <a:fillRect/>
          </a:stretch>
        </p:blipFill>
        <p:spPr>
          <a:xfrm rot="19800000">
            <a:off x="12009701" y="3686988"/>
            <a:ext cx="846234" cy="687524"/>
          </a:xfrm>
          <a:prstGeom prst="rect">
            <a:avLst/>
          </a:prstGeom>
        </p:spPr>
      </p:pic>
      <p:pic>
        <p:nvPicPr>
          <p:cNvPr id="196" name="Picture 195"/>
          <p:cNvPicPr>
            <a:picLocks noChangeAspect="1"/>
          </p:cNvPicPr>
          <p:nvPr/>
        </p:nvPicPr>
        <p:blipFill>
          <a:blip r:embed="rId27" cstate="print">
            <a:extLst>
              <a:ext uri="{28A0092B-C50C-407E-A947-70E740481C1C}">
                <a14:useLocalDpi xmlns:a14="http://schemas.microsoft.com/office/drawing/2010/main" val="0"/>
              </a:ext>
            </a:extLst>
          </a:blip>
          <a:stretch>
            <a:fillRect/>
          </a:stretch>
        </p:blipFill>
        <p:spPr>
          <a:xfrm rot="1800000" flipH="1">
            <a:off x="12988896" y="3690471"/>
            <a:ext cx="845157" cy="686649"/>
          </a:xfrm>
          <a:prstGeom prst="rect">
            <a:avLst/>
          </a:prstGeom>
        </p:spPr>
      </p:pic>
      <p:sp>
        <p:nvSpPr>
          <p:cNvPr id="197" name="Oval 196"/>
          <p:cNvSpPr/>
          <p:nvPr/>
        </p:nvSpPr>
        <p:spPr>
          <a:xfrm>
            <a:off x="12604253" y="3746221"/>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8" name="Oval 197"/>
          <p:cNvSpPr/>
          <p:nvPr/>
        </p:nvSpPr>
        <p:spPr>
          <a:xfrm>
            <a:off x="12663503" y="380881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 name="Picture 31"/>
          <p:cNvPicPr>
            <a:picLocks noChangeAspect="1"/>
          </p:cNvPicPr>
          <p:nvPr/>
        </p:nvPicPr>
        <p:blipFill>
          <a:blip r:embed="rId28"/>
          <a:stretch>
            <a:fillRect/>
          </a:stretch>
        </p:blipFill>
        <p:spPr>
          <a:xfrm>
            <a:off x="10702499" y="4779192"/>
            <a:ext cx="2060627" cy="2036240"/>
          </a:xfrm>
          <a:prstGeom prst="rect">
            <a:avLst/>
          </a:prstGeom>
        </p:spPr>
      </p:pic>
      <p:sp>
        <p:nvSpPr>
          <p:cNvPr id="60" name="Oval 59"/>
          <p:cNvSpPr/>
          <p:nvPr/>
        </p:nvSpPr>
        <p:spPr>
          <a:xfrm>
            <a:off x="12296070" y="539779"/>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1" name="Picture 60"/>
          <p:cNvPicPr>
            <a:picLocks noChangeAspect="1"/>
          </p:cNvPicPr>
          <p:nvPr/>
        </p:nvPicPr>
        <p:blipFill rotWithShape="1">
          <a:blip r:embed="rId29" cstate="print">
            <a:extLst>
              <a:ext uri="{BEBA8EAE-BF5A-486C-A8C5-ECC9F3942E4B}">
                <a14:imgProps xmlns:a14="http://schemas.microsoft.com/office/drawing/2010/main">
                  <a14:imgLayer r:embed="rId30">
                    <a14:imgEffect>
                      <a14:sharpenSoften amount="250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11208" r="9646" b="2754"/>
          <a:stretch/>
        </p:blipFill>
        <p:spPr>
          <a:xfrm>
            <a:off x="12359327" y="605124"/>
            <a:ext cx="1440564" cy="1448373"/>
          </a:xfrm>
          <a:prstGeom prst="ellipse">
            <a:avLst/>
          </a:prstGeom>
        </p:spPr>
      </p:pic>
      <p:sp>
        <p:nvSpPr>
          <p:cNvPr id="62" name="Oval 61"/>
          <p:cNvSpPr/>
          <p:nvPr/>
        </p:nvSpPr>
        <p:spPr>
          <a:xfrm>
            <a:off x="12360956" y="60778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3"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3326896" y="165803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64" name="Picture 63"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2058864" y="165803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65" name="Oval 64"/>
          <p:cNvSpPr/>
          <p:nvPr/>
        </p:nvSpPr>
        <p:spPr>
          <a:xfrm>
            <a:off x="12775193" y="1751590"/>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6" name="Oval 65"/>
          <p:cNvSpPr/>
          <p:nvPr/>
        </p:nvSpPr>
        <p:spPr>
          <a:xfrm>
            <a:off x="12834443" y="181418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 name="Picture 1"/>
          <p:cNvPicPr>
            <a:picLocks noChangeAspect="1"/>
          </p:cNvPicPr>
          <p:nvPr/>
        </p:nvPicPr>
        <p:blipFill>
          <a:blip r:embed="rId31"/>
          <a:stretch>
            <a:fillRect/>
          </a:stretch>
        </p:blipFill>
        <p:spPr>
          <a:xfrm>
            <a:off x="10401604" y="6246593"/>
            <a:ext cx="2060627" cy="1883827"/>
          </a:xfrm>
          <a:prstGeom prst="rect">
            <a:avLst/>
          </a:prstGeom>
        </p:spPr>
      </p:pic>
      <p:sp>
        <p:nvSpPr>
          <p:cNvPr id="68" name="Oval 67"/>
          <p:cNvSpPr/>
          <p:nvPr/>
        </p:nvSpPr>
        <p:spPr>
          <a:xfrm>
            <a:off x="5023779" y="-2240856"/>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9" name="Picture 68"/>
          <p:cNvPicPr>
            <a:picLocks noChangeAspect="1"/>
          </p:cNvPicPr>
          <p:nvPr/>
        </p:nvPicPr>
        <p:blipFill rotWithShape="1">
          <a:blip r:embed="rId32" cstate="print">
            <a:extLst>
              <a:ext uri="{BEBA8EAE-BF5A-486C-A8C5-ECC9F3942E4B}">
                <a14:imgProps xmlns:a14="http://schemas.microsoft.com/office/drawing/2010/main">
                  <a14:imgLayer r:embed="rId33">
                    <a14:imgEffect>
                      <a14:sharpenSoften amount="25000"/>
                    </a14:imgEffect>
                    <a14:imgEffect>
                      <a14:colorTemperature colorTemp="5300"/>
                    </a14:imgEffect>
                    <a14:imgEffect>
                      <a14:brightnessContrast bright="40000" contrast="20000"/>
                    </a14:imgEffect>
                  </a14:imgLayer>
                </a14:imgProps>
              </a:ext>
              <a:ext uri="{28A0092B-C50C-407E-A947-70E740481C1C}">
                <a14:useLocalDpi xmlns:a14="http://schemas.microsoft.com/office/drawing/2010/main" val="0"/>
              </a:ext>
            </a:extLst>
          </a:blip>
          <a:srcRect t="8101" r="6048" b="17130"/>
          <a:stretch/>
        </p:blipFill>
        <p:spPr>
          <a:xfrm>
            <a:off x="5090186" y="-2173575"/>
            <a:ext cx="1438102" cy="1438102"/>
          </a:xfrm>
          <a:prstGeom prst="ellipse">
            <a:avLst/>
          </a:prstGeom>
        </p:spPr>
      </p:pic>
      <p:sp>
        <p:nvSpPr>
          <p:cNvPr id="70" name="Oval 69"/>
          <p:cNvSpPr/>
          <p:nvPr/>
        </p:nvSpPr>
        <p:spPr>
          <a:xfrm>
            <a:off x="5088665" y="-2172853"/>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1"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5960661" y="-1057592"/>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722855" y="-1071183"/>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73" name="Oval 72"/>
          <p:cNvSpPr/>
          <p:nvPr/>
        </p:nvSpPr>
        <p:spPr>
          <a:xfrm>
            <a:off x="5502902" y="-1029045"/>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4" name="Oval 73"/>
          <p:cNvSpPr/>
          <p:nvPr/>
        </p:nvSpPr>
        <p:spPr>
          <a:xfrm>
            <a:off x="5562152" y="-96645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5" name="Oval 74"/>
          <p:cNvSpPr/>
          <p:nvPr/>
        </p:nvSpPr>
        <p:spPr>
          <a:xfrm>
            <a:off x="7300207" y="-2249798"/>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6" name="Picture 75"/>
          <p:cNvPicPr>
            <a:picLocks noChangeAspect="1"/>
          </p:cNvPicPr>
          <p:nvPr/>
        </p:nvPicPr>
        <p:blipFill rotWithShape="1">
          <a:blip r:embed="rId34" cstate="print">
            <a:extLst>
              <a:ext uri="{BEBA8EAE-BF5A-486C-A8C5-ECC9F3942E4B}">
                <a14:imgProps xmlns:a14="http://schemas.microsoft.com/office/drawing/2010/main">
                  <a14:imgLayer r:embed="rId35">
                    <a14:imgEffect>
                      <a14:sharpenSoften amount="25000"/>
                    </a14:imgEffect>
                    <a14:imgEffect>
                      <a14:colorTemperature colorTemp="7200"/>
                    </a14:imgEffect>
                    <a14:imgEffect>
                      <a14:saturation sat="200000"/>
                    </a14:imgEffect>
                    <a14:imgEffect>
                      <a14:brightnessContrast bright="40000" contrast="20000"/>
                    </a14:imgEffect>
                  </a14:imgLayer>
                </a14:imgProps>
              </a:ext>
              <a:ext uri="{28A0092B-C50C-407E-A947-70E740481C1C}">
                <a14:useLocalDpi xmlns:a14="http://schemas.microsoft.com/office/drawing/2010/main" val="0"/>
              </a:ext>
            </a:extLst>
          </a:blip>
          <a:srcRect l="5664" t="12052" b="15355"/>
          <a:stretch/>
        </p:blipFill>
        <p:spPr>
          <a:xfrm>
            <a:off x="7366412" y="-2173575"/>
            <a:ext cx="1436729" cy="1429205"/>
          </a:xfrm>
          <a:prstGeom prst="ellipse">
            <a:avLst/>
          </a:prstGeom>
        </p:spPr>
      </p:pic>
      <p:sp>
        <p:nvSpPr>
          <p:cNvPr id="77" name="Oval 76"/>
          <p:cNvSpPr/>
          <p:nvPr/>
        </p:nvSpPr>
        <p:spPr>
          <a:xfrm>
            <a:off x="7365093" y="-218179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0" name="Picture 79"/>
          <p:cNvPicPr>
            <a:picLocks noChangeAspect="1"/>
          </p:cNvPicPr>
          <p:nvPr/>
        </p:nvPicPr>
        <p:blipFill>
          <a:blip r:embed="rId16"/>
          <a:stretch>
            <a:fillRect/>
          </a:stretch>
        </p:blipFill>
        <p:spPr>
          <a:xfrm>
            <a:off x="7137911" y="-1070794"/>
            <a:ext cx="1920406" cy="652329"/>
          </a:xfrm>
          <a:prstGeom prst="rect">
            <a:avLst/>
          </a:prstGeom>
        </p:spPr>
      </p:pic>
      <p:sp>
        <p:nvSpPr>
          <p:cNvPr id="78" name="Oval 77"/>
          <p:cNvSpPr/>
          <p:nvPr/>
        </p:nvSpPr>
        <p:spPr>
          <a:xfrm>
            <a:off x="7779330" y="-1037987"/>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9" name="Oval 78"/>
          <p:cNvSpPr/>
          <p:nvPr/>
        </p:nvSpPr>
        <p:spPr>
          <a:xfrm>
            <a:off x="7838580" y="-975396"/>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 name="Picture 2"/>
          <p:cNvPicPr>
            <a:picLocks noChangeAspect="1"/>
          </p:cNvPicPr>
          <p:nvPr/>
        </p:nvPicPr>
        <p:blipFill>
          <a:blip r:embed="rId36"/>
          <a:stretch>
            <a:fillRect/>
          </a:stretch>
        </p:blipFill>
        <p:spPr>
          <a:xfrm>
            <a:off x="4989197" y="366197"/>
            <a:ext cx="1920406" cy="1883827"/>
          </a:xfrm>
          <a:prstGeom prst="rect">
            <a:avLst/>
          </a:prstGeom>
        </p:spPr>
      </p:pic>
      <p:pic>
        <p:nvPicPr>
          <p:cNvPr id="4" name="Picture 3"/>
          <p:cNvPicPr>
            <a:picLocks noChangeAspect="1"/>
          </p:cNvPicPr>
          <p:nvPr/>
        </p:nvPicPr>
        <p:blipFill>
          <a:blip r:embed="rId37"/>
          <a:stretch>
            <a:fillRect/>
          </a:stretch>
        </p:blipFill>
        <p:spPr>
          <a:xfrm>
            <a:off x="3055079" y="210392"/>
            <a:ext cx="2170364" cy="1889924"/>
          </a:xfrm>
          <a:prstGeom prst="rect">
            <a:avLst/>
          </a:prstGeom>
        </p:spPr>
      </p:pic>
      <p:pic>
        <p:nvPicPr>
          <p:cNvPr id="83" name="Picture 82"/>
          <p:cNvPicPr>
            <a:picLocks noChangeAspect="1"/>
          </p:cNvPicPr>
          <p:nvPr/>
        </p:nvPicPr>
        <p:blipFill>
          <a:blip r:embed="rId38"/>
          <a:stretch>
            <a:fillRect/>
          </a:stretch>
        </p:blipFill>
        <p:spPr>
          <a:xfrm>
            <a:off x="6909603" y="180197"/>
            <a:ext cx="1926503" cy="1883827"/>
          </a:xfrm>
          <a:prstGeom prst="rect">
            <a:avLst/>
          </a:prstGeom>
        </p:spPr>
      </p:pic>
      <p:sp>
        <p:nvSpPr>
          <p:cNvPr id="84" name="Oval 83"/>
          <p:cNvSpPr/>
          <p:nvPr/>
        </p:nvSpPr>
        <p:spPr>
          <a:xfrm>
            <a:off x="7137868" y="3667647"/>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5" name="Picture 84"/>
          <p:cNvPicPr>
            <a:picLocks noChangeAspect="1"/>
          </p:cNvPicPr>
          <p:nvPr/>
        </p:nvPicPr>
        <p:blipFill rotWithShape="1">
          <a:blip r:embed="rId39" cstate="print">
            <a:extLst>
              <a:ext uri="{BEBA8EAE-BF5A-486C-A8C5-ECC9F3942E4B}">
                <a14:imgProps xmlns:a14="http://schemas.microsoft.com/office/drawing/2010/main">
                  <a14:imgLayer r:embed="rId40">
                    <a14:imgEffect>
                      <a14:colorTemperature colorTemp="11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8864" t="30816" b="15408"/>
          <a:stretch/>
        </p:blipFill>
        <p:spPr>
          <a:xfrm>
            <a:off x="7204494" y="3732607"/>
            <a:ext cx="1438102" cy="1446234"/>
          </a:xfrm>
          <a:prstGeom prst="ellipse">
            <a:avLst/>
          </a:prstGeom>
        </p:spPr>
      </p:pic>
      <p:sp>
        <p:nvSpPr>
          <p:cNvPr id="86" name="Oval 85"/>
          <p:cNvSpPr/>
          <p:nvPr/>
        </p:nvSpPr>
        <p:spPr>
          <a:xfrm>
            <a:off x="7202754" y="373565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7" name="Picture 86"/>
          <p:cNvPicPr>
            <a:picLocks noChangeAspect="1"/>
          </p:cNvPicPr>
          <p:nvPr/>
        </p:nvPicPr>
        <p:blipFill>
          <a:blip r:embed="rId16"/>
          <a:stretch>
            <a:fillRect/>
          </a:stretch>
        </p:blipFill>
        <p:spPr>
          <a:xfrm>
            <a:off x="6978914" y="4849333"/>
            <a:ext cx="1920406" cy="652329"/>
          </a:xfrm>
          <a:prstGeom prst="rect">
            <a:avLst/>
          </a:prstGeom>
        </p:spPr>
      </p:pic>
      <p:sp>
        <p:nvSpPr>
          <p:cNvPr id="88" name="Oval 87"/>
          <p:cNvSpPr/>
          <p:nvPr/>
        </p:nvSpPr>
        <p:spPr>
          <a:xfrm>
            <a:off x="7616991" y="4879458"/>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9" name="Oval 88"/>
          <p:cNvSpPr/>
          <p:nvPr/>
        </p:nvSpPr>
        <p:spPr>
          <a:xfrm>
            <a:off x="7676241" y="494204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 name="Picture 4"/>
          <p:cNvPicPr>
            <a:picLocks noChangeAspect="1"/>
          </p:cNvPicPr>
          <p:nvPr/>
        </p:nvPicPr>
        <p:blipFill>
          <a:blip r:embed="rId41"/>
          <a:stretch>
            <a:fillRect/>
          </a:stretch>
        </p:blipFill>
        <p:spPr>
          <a:xfrm>
            <a:off x="8602703" y="261275"/>
            <a:ext cx="1920406" cy="1883827"/>
          </a:xfrm>
          <a:prstGeom prst="rect">
            <a:avLst/>
          </a:prstGeom>
        </p:spPr>
      </p:pic>
    </p:spTree>
    <p:extLst>
      <p:ext uri="{BB962C8B-B14F-4D97-AF65-F5344CB8AC3E}">
        <p14:creationId xmlns:p14="http://schemas.microsoft.com/office/powerpoint/2010/main" val="12697180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1894712" y="663877"/>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Oval 8"/>
          <p:cNvSpPr/>
          <p:nvPr/>
        </p:nvSpPr>
        <p:spPr>
          <a:xfrm>
            <a:off x="-1829826" y="73188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863886" y="1782135"/>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131918" y="1782135"/>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2" name="Oval 11"/>
          <p:cNvSpPr/>
          <p:nvPr/>
        </p:nvSpPr>
        <p:spPr>
          <a:xfrm>
            <a:off x="-1415589" y="1875688"/>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1356339" y="193827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4008844" y="664250"/>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Oval 15"/>
          <p:cNvSpPr/>
          <p:nvPr/>
        </p:nvSpPr>
        <p:spPr>
          <a:xfrm>
            <a:off x="-3943958" y="732253"/>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3077255" y="1847514"/>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309981" y="1833923"/>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9" name="Oval 18"/>
          <p:cNvSpPr/>
          <p:nvPr/>
        </p:nvSpPr>
        <p:spPr>
          <a:xfrm>
            <a:off x="-3529721" y="1876061"/>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3470471" y="193865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0" name="Oval 69"/>
          <p:cNvSpPr/>
          <p:nvPr/>
        </p:nvSpPr>
        <p:spPr>
          <a:xfrm>
            <a:off x="731804" y="691267"/>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1" name="Picture 70"/>
          <p:cNvPicPr>
            <a:picLocks noChangeAspect="1"/>
          </p:cNvPicPr>
          <p:nvPr/>
        </p:nvPicPr>
        <p:blipFill rotWithShape="1">
          <a:blip r:embed="rId8" cstate="print">
            <a:extLst>
              <a:ext uri="{BEBA8EAE-BF5A-486C-A8C5-ECC9F3942E4B}">
                <a14:imgProps xmlns:a14="http://schemas.microsoft.com/office/drawing/2010/main">
                  <a14:imgLayer r:embed="rId9">
                    <a14:imgEffect>
                      <a14:sharpenSoften amount="25000"/>
                    </a14:imgEffect>
                    <a14:imgEffect>
                      <a14:colorTemperature colorTemp="8800"/>
                    </a14:imgEffect>
                    <a14:imgEffect>
                      <a14:brightnessContrast bright="20000" contrast="40000"/>
                    </a14:imgEffect>
                  </a14:imgLayer>
                </a14:imgProps>
              </a:ext>
              <a:ext uri="{28A0092B-C50C-407E-A947-70E740481C1C}">
                <a14:useLocalDpi xmlns:a14="http://schemas.microsoft.com/office/drawing/2010/main" val="0"/>
              </a:ext>
            </a:extLst>
          </a:blip>
          <a:srcRect t="2363" b="19831"/>
          <a:stretch/>
        </p:blipFill>
        <p:spPr>
          <a:xfrm>
            <a:off x="800352" y="762882"/>
            <a:ext cx="1435554" cy="1438102"/>
          </a:xfrm>
          <a:prstGeom prst="ellipse">
            <a:avLst/>
          </a:prstGeom>
        </p:spPr>
      </p:pic>
      <p:sp>
        <p:nvSpPr>
          <p:cNvPr id="72" name="Oval 71"/>
          <p:cNvSpPr/>
          <p:nvPr/>
        </p:nvSpPr>
        <p:spPr>
          <a:xfrm>
            <a:off x="796690" y="75927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3"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668473" y="1874531"/>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74"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30667" y="1860940"/>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75" name="Oval 74"/>
          <p:cNvSpPr/>
          <p:nvPr/>
        </p:nvSpPr>
        <p:spPr>
          <a:xfrm>
            <a:off x="1210927" y="1903078"/>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6" name="Oval 75"/>
          <p:cNvSpPr/>
          <p:nvPr/>
        </p:nvSpPr>
        <p:spPr>
          <a:xfrm>
            <a:off x="1270177" y="196566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7" name="Oval 76"/>
          <p:cNvSpPr/>
          <p:nvPr/>
        </p:nvSpPr>
        <p:spPr>
          <a:xfrm>
            <a:off x="3086368" y="-544240"/>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8" name="Picture 77"/>
          <p:cNvPicPr>
            <a:picLocks noChangeAspect="1"/>
          </p:cNvPicPr>
          <p:nvPr/>
        </p:nvPicPr>
        <p:blipFill rotWithShape="1">
          <a:blip r:embed="rId10" cstate="print">
            <a:extLst>
              <a:ext uri="{BEBA8EAE-BF5A-486C-A8C5-ECC9F3942E4B}">
                <a14:imgProps xmlns:a14="http://schemas.microsoft.com/office/drawing/2010/main">
                  <a14:imgLayer r:embed="rId11">
                    <a14:imgEffect>
                      <a14:sharpenSoften amount="25000"/>
                    </a14:imgEffect>
                    <a14:imgEffect>
                      <a14:colorTemperature colorTemp="8800"/>
                    </a14:imgEffect>
                    <a14:imgEffect>
                      <a14:brightnessContrast contrast="20000"/>
                    </a14:imgEffect>
                  </a14:imgLayer>
                </a14:imgProps>
              </a:ext>
              <a:ext uri="{28A0092B-C50C-407E-A947-70E740481C1C}">
                <a14:useLocalDpi xmlns:a14="http://schemas.microsoft.com/office/drawing/2010/main" val="0"/>
              </a:ext>
            </a:extLst>
          </a:blip>
          <a:srcRect t="2786" b="24471"/>
          <a:stretch/>
        </p:blipFill>
        <p:spPr>
          <a:xfrm>
            <a:off x="3151773" y="-476069"/>
            <a:ext cx="1438102" cy="1438102"/>
          </a:xfrm>
          <a:prstGeom prst="ellipse">
            <a:avLst/>
          </a:prstGeom>
        </p:spPr>
      </p:pic>
      <p:sp>
        <p:nvSpPr>
          <p:cNvPr id="79" name="Oval 78"/>
          <p:cNvSpPr/>
          <p:nvPr/>
        </p:nvSpPr>
        <p:spPr>
          <a:xfrm>
            <a:off x="882631" y="2812202"/>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0" name="Picture 79"/>
          <p:cNvPicPr>
            <a:picLocks noChangeAspect="1"/>
          </p:cNvPicPr>
          <p:nvPr/>
        </p:nvPicPr>
        <p:blipFill rotWithShape="1">
          <a:blip r:embed="rId12" cstate="print">
            <a:extLst>
              <a:ext uri="{BEBA8EAE-BF5A-486C-A8C5-ECC9F3942E4B}">
                <a14:imgProps xmlns:a14="http://schemas.microsoft.com/office/drawing/2010/main">
                  <a14:imgLayer r:embed="rId13">
                    <a14:imgEffect>
                      <a14:colorTemperature colorTemp="7200"/>
                    </a14:imgEffect>
                  </a14:imgLayer>
                </a14:imgProps>
              </a:ext>
              <a:ext uri="{28A0092B-C50C-407E-A947-70E740481C1C}">
                <a14:useLocalDpi xmlns:a14="http://schemas.microsoft.com/office/drawing/2010/main" val="0"/>
              </a:ext>
            </a:extLst>
          </a:blip>
          <a:srcRect b="25656"/>
          <a:stretch/>
        </p:blipFill>
        <p:spPr>
          <a:xfrm>
            <a:off x="949422" y="2881942"/>
            <a:ext cx="1438102" cy="1435705"/>
          </a:xfrm>
          <a:prstGeom prst="ellipse">
            <a:avLst/>
          </a:prstGeom>
        </p:spPr>
      </p:pic>
      <p:sp>
        <p:nvSpPr>
          <p:cNvPr id="81" name="Oval 80"/>
          <p:cNvSpPr/>
          <p:nvPr/>
        </p:nvSpPr>
        <p:spPr>
          <a:xfrm>
            <a:off x="947517" y="288020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2" name="Oval 81"/>
          <p:cNvSpPr/>
          <p:nvPr/>
        </p:nvSpPr>
        <p:spPr>
          <a:xfrm>
            <a:off x="3151254" y="-47623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9"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023250" y="639024"/>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00"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2785444" y="625433"/>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04" name="Oval 103"/>
          <p:cNvSpPr/>
          <p:nvPr/>
        </p:nvSpPr>
        <p:spPr>
          <a:xfrm>
            <a:off x="3565491" y="667571"/>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5" name="Oval 104"/>
          <p:cNvSpPr/>
          <p:nvPr/>
        </p:nvSpPr>
        <p:spPr>
          <a:xfrm>
            <a:off x="3624741" y="73016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6"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819513" y="399546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07"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581707" y="398187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09" name="Oval 108"/>
          <p:cNvSpPr/>
          <p:nvPr/>
        </p:nvSpPr>
        <p:spPr>
          <a:xfrm>
            <a:off x="1361754" y="4024013"/>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0" name="Oval 109"/>
          <p:cNvSpPr/>
          <p:nvPr/>
        </p:nvSpPr>
        <p:spPr>
          <a:xfrm>
            <a:off x="1421004" y="408660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Oval 134"/>
          <p:cNvSpPr/>
          <p:nvPr/>
        </p:nvSpPr>
        <p:spPr>
          <a:xfrm>
            <a:off x="-1653263" y="4372422"/>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6" name="Picture 135"/>
          <p:cNvPicPr>
            <a:picLocks noChangeAspect="1"/>
          </p:cNvPicPr>
          <p:nvPr/>
        </p:nvPicPr>
        <p:blipFill rotWithShape="1">
          <a:blip r:embed="rId14">
            <a:extLst>
              <a:ext uri="{BEBA8EAE-BF5A-486C-A8C5-ECC9F3942E4B}">
                <a14:imgProps xmlns:a14="http://schemas.microsoft.com/office/drawing/2010/main">
                  <a14:imgLayer r:embed="rId15">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18810" b="11559"/>
          <a:stretch/>
        </p:blipFill>
        <p:spPr>
          <a:xfrm>
            <a:off x="-1585054" y="4441925"/>
            <a:ext cx="1438102" cy="1438102"/>
          </a:xfrm>
          <a:prstGeom prst="ellipse">
            <a:avLst/>
          </a:prstGeom>
        </p:spPr>
      </p:pic>
      <p:sp>
        <p:nvSpPr>
          <p:cNvPr id="137" name="Oval 136"/>
          <p:cNvSpPr/>
          <p:nvPr/>
        </p:nvSpPr>
        <p:spPr>
          <a:xfrm>
            <a:off x="-1588377" y="4440425"/>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8"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622346" y="5485608"/>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39" name="Picture 138"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890378" y="5485608"/>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40" name="Oval 139"/>
          <p:cNvSpPr/>
          <p:nvPr/>
        </p:nvSpPr>
        <p:spPr>
          <a:xfrm>
            <a:off x="-1174140" y="5584233"/>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1" name="Oval 140"/>
          <p:cNvSpPr/>
          <p:nvPr/>
        </p:nvSpPr>
        <p:spPr>
          <a:xfrm>
            <a:off x="-1114890" y="564682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2" name="Oval 141"/>
          <p:cNvSpPr/>
          <p:nvPr/>
        </p:nvSpPr>
        <p:spPr>
          <a:xfrm>
            <a:off x="3020796" y="3839157"/>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3" name="Picture 142"/>
          <p:cNvPicPr>
            <a:picLocks noChangeAspect="1"/>
          </p:cNvPicPr>
          <p:nvPr/>
        </p:nvPicPr>
        <p:blipFill rotWithShape="1">
          <a:blip r:embed="rId16" cstate="print">
            <a:extLst>
              <a:ext uri="{BEBA8EAE-BF5A-486C-A8C5-ECC9F3942E4B}">
                <a14:imgProps xmlns:a14="http://schemas.microsoft.com/office/drawing/2010/main">
                  <a14:imgLayer r:embed="rId17">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3778" b="23778"/>
          <a:stretch/>
        </p:blipFill>
        <p:spPr>
          <a:xfrm>
            <a:off x="3086368" y="3906769"/>
            <a:ext cx="1438102" cy="1440322"/>
          </a:xfrm>
          <a:prstGeom prst="ellipse">
            <a:avLst/>
          </a:prstGeom>
        </p:spPr>
      </p:pic>
      <p:sp>
        <p:nvSpPr>
          <p:cNvPr id="144" name="Oval 143"/>
          <p:cNvSpPr/>
          <p:nvPr/>
        </p:nvSpPr>
        <p:spPr>
          <a:xfrm>
            <a:off x="3085682" y="390716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5"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4051622" y="4957415"/>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46" name="Picture 145"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783590" y="4957415"/>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47" name="Oval 146"/>
          <p:cNvSpPr/>
          <p:nvPr/>
        </p:nvSpPr>
        <p:spPr>
          <a:xfrm>
            <a:off x="3499919" y="5050968"/>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6" name="Oval 165"/>
          <p:cNvSpPr/>
          <p:nvPr/>
        </p:nvSpPr>
        <p:spPr>
          <a:xfrm>
            <a:off x="3559169" y="511355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7" name="Oval 166"/>
          <p:cNvSpPr/>
          <p:nvPr/>
        </p:nvSpPr>
        <p:spPr>
          <a:xfrm>
            <a:off x="245951" y="5451603"/>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8" name="Picture 167"/>
          <p:cNvPicPr>
            <a:picLocks noChangeAspect="1"/>
          </p:cNvPicPr>
          <p:nvPr/>
        </p:nvPicPr>
        <p:blipFill rotWithShape="1">
          <a:blip r:embed="rId18" cstate="print">
            <a:extLst>
              <a:ext uri="{BEBA8EAE-BF5A-486C-A8C5-ECC9F3942E4B}">
                <a14:imgProps xmlns:a14="http://schemas.microsoft.com/office/drawing/2010/main">
                  <a14:imgLayer r:embed="rId19">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10390" r="4380" b="10289"/>
          <a:stretch/>
        </p:blipFill>
        <p:spPr>
          <a:xfrm>
            <a:off x="310049" y="5521094"/>
            <a:ext cx="1438102" cy="1438102"/>
          </a:xfrm>
          <a:prstGeom prst="ellipse">
            <a:avLst/>
          </a:prstGeom>
        </p:spPr>
      </p:pic>
      <p:sp>
        <p:nvSpPr>
          <p:cNvPr id="169" name="Oval 168"/>
          <p:cNvSpPr/>
          <p:nvPr/>
        </p:nvSpPr>
        <p:spPr>
          <a:xfrm>
            <a:off x="310837" y="5519606"/>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0" name="Picture 169"/>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rot="19800000">
            <a:off x="130522" y="6604181"/>
            <a:ext cx="846234" cy="687524"/>
          </a:xfrm>
          <a:prstGeom prst="rect">
            <a:avLst/>
          </a:prstGeom>
        </p:spPr>
      </p:pic>
      <p:pic>
        <p:nvPicPr>
          <p:cNvPr id="171" name="Picture 170"/>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rot="1800000" flipH="1">
            <a:off x="1109717" y="6607664"/>
            <a:ext cx="845157" cy="686649"/>
          </a:xfrm>
          <a:prstGeom prst="rect">
            <a:avLst/>
          </a:prstGeom>
        </p:spPr>
      </p:pic>
      <p:sp>
        <p:nvSpPr>
          <p:cNvPr id="172" name="Oval 171"/>
          <p:cNvSpPr/>
          <p:nvPr/>
        </p:nvSpPr>
        <p:spPr>
          <a:xfrm>
            <a:off x="725074" y="6663414"/>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3" name="Oval 172"/>
          <p:cNvSpPr/>
          <p:nvPr/>
        </p:nvSpPr>
        <p:spPr>
          <a:xfrm>
            <a:off x="784324" y="672600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4" name="Oval 173"/>
          <p:cNvSpPr/>
          <p:nvPr/>
        </p:nvSpPr>
        <p:spPr>
          <a:xfrm>
            <a:off x="-3647277" y="2838842"/>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5" name="Picture 174"/>
          <p:cNvPicPr>
            <a:picLocks noChangeAspect="1"/>
          </p:cNvPicPr>
          <p:nvPr/>
        </p:nvPicPr>
        <p:blipFill rotWithShape="1">
          <a:blip r:embed="rId22" cstate="print">
            <a:extLst>
              <a:ext uri="{BEBA8EAE-BF5A-486C-A8C5-ECC9F3942E4B}">
                <a14:imgProps xmlns:a14="http://schemas.microsoft.com/office/drawing/2010/main">
                  <a14:imgLayer r:embed="rId23">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2072" r="15161"/>
          <a:stretch/>
        </p:blipFill>
        <p:spPr>
          <a:xfrm>
            <a:off x="-3582391" y="2910030"/>
            <a:ext cx="1438102" cy="1438102"/>
          </a:xfrm>
          <a:prstGeom prst="ellipse">
            <a:avLst/>
          </a:prstGeom>
        </p:spPr>
      </p:pic>
      <p:sp>
        <p:nvSpPr>
          <p:cNvPr id="176" name="Oval 175"/>
          <p:cNvSpPr/>
          <p:nvPr/>
        </p:nvSpPr>
        <p:spPr>
          <a:xfrm>
            <a:off x="-3582391" y="290684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7" name="Picture 176"/>
          <p:cNvPicPr>
            <a:picLocks noChangeAspect="1"/>
          </p:cNvPicPr>
          <p:nvPr/>
        </p:nvPicPr>
        <p:blipFill>
          <a:blip r:embed="rId24"/>
          <a:stretch>
            <a:fillRect/>
          </a:stretch>
        </p:blipFill>
        <p:spPr>
          <a:xfrm>
            <a:off x="-3809603" y="4016822"/>
            <a:ext cx="1920406" cy="652329"/>
          </a:xfrm>
          <a:prstGeom prst="rect">
            <a:avLst/>
          </a:prstGeom>
        </p:spPr>
      </p:pic>
      <p:sp>
        <p:nvSpPr>
          <p:cNvPr id="178" name="Oval 177"/>
          <p:cNvSpPr/>
          <p:nvPr/>
        </p:nvSpPr>
        <p:spPr>
          <a:xfrm>
            <a:off x="-3168154" y="4050653"/>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9" name="Oval 178"/>
          <p:cNvSpPr/>
          <p:nvPr/>
        </p:nvSpPr>
        <p:spPr>
          <a:xfrm>
            <a:off x="-3108904" y="411324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 name="Picture 1"/>
          <p:cNvPicPr>
            <a:picLocks noChangeAspect="1"/>
          </p:cNvPicPr>
          <p:nvPr/>
        </p:nvPicPr>
        <p:blipFill>
          <a:blip r:embed="rId25"/>
          <a:stretch>
            <a:fillRect/>
          </a:stretch>
        </p:blipFill>
        <p:spPr>
          <a:xfrm>
            <a:off x="5065686" y="2487086"/>
            <a:ext cx="2060627" cy="1883827"/>
          </a:xfrm>
          <a:prstGeom prst="rect">
            <a:avLst/>
          </a:prstGeom>
        </p:spPr>
      </p:pic>
      <p:pic>
        <p:nvPicPr>
          <p:cNvPr id="3" name="Picture 2"/>
          <p:cNvPicPr>
            <a:picLocks noChangeAspect="1"/>
          </p:cNvPicPr>
          <p:nvPr/>
        </p:nvPicPr>
        <p:blipFill>
          <a:blip r:embed="rId26"/>
          <a:stretch>
            <a:fillRect/>
          </a:stretch>
        </p:blipFill>
        <p:spPr>
          <a:xfrm>
            <a:off x="7624830" y="4347342"/>
            <a:ext cx="1920406" cy="1883827"/>
          </a:xfrm>
          <a:prstGeom prst="rect">
            <a:avLst/>
          </a:prstGeom>
        </p:spPr>
      </p:pic>
      <p:pic>
        <p:nvPicPr>
          <p:cNvPr id="4" name="Picture 3"/>
          <p:cNvPicPr>
            <a:picLocks noChangeAspect="1"/>
          </p:cNvPicPr>
          <p:nvPr/>
        </p:nvPicPr>
        <p:blipFill>
          <a:blip r:embed="rId27"/>
          <a:stretch>
            <a:fillRect/>
          </a:stretch>
        </p:blipFill>
        <p:spPr>
          <a:xfrm>
            <a:off x="8404704" y="3560883"/>
            <a:ext cx="2060627" cy="2036240"/>
          </a:xfrm>
          <a:prstGeom prst="rect">
            <a:avLst/>
          </a:prstGeom>
        </p:spPr>
      </p:pic>
      <p:pic>
        <p:nvPicPr>
          <p:cNvPr id="5" name="Picture 4"/>
          <p:cNvPicPr>
            <a:picLocks noChangeAspect="1"/>
          </p:cNvPicPr>
          <p:nvPr/>
        </p:nvPicPr>
        <p:blipFill>
          <a:blip r:embed="rId28"/>
          <a:stretch>
            <a:fillRect/>
          </a:stretch>
        </p:blipFill>
        <p:spPr>
          <a:xfrm>
            <a:off x="7299862" y="5385048"/>
            <a:ext cx="2060627" cy="1883827"/>
          </a:xfrm>
          <a:prstGeom prst="rect">
            <a:avLst/>
          </a:prstGeom>
        </p:spPr>
      </p:pic>
      <p:pic>
        <p:nvPicPr>
          <p:cNvPr id="6" name="Picture 5"/>
          <p:cNvPicPr>
            <a:picLocks noChangeAspect="1"/>
          </p:cNvPicPr>
          <p:nvPr/>
        </p:nvPicPr>
        <p:blipFill>
          <a:blip r:embed="rId29"/>
          <a:stretch>
            <a:fillRect/>
          </a:stretch>
        </p:blipFill>
        <p:spPr>
          <a:xfrm>
            <a:off x="8258187" y="5809197"/>
            <a:ext cx="2176461" cy="1889924"/>
          </a:xfrm>
          <a:prstGeom prst="rect">
            <a:avLst/>
          </a:prstGeom>
        </p:spPr>
      </p:pic>
      <p:pic>
        <p:nvPicPr>
          <p:cNvPr id="8" name="Picture 7"/>
          <p:cNvPicPr>
            <a:picLocks noChangeAspect="1"/>
          </p:cNvPicPr>
          <p:nvPr/>
        </p:nvPicPr>
        <p:blipFill>
          <a:blip r:embed="rId30"/>
          <a:stretch>
            <a:fillRect/>
          </a:stretch>
        </p:blipFill>
        <p:spPr>
          <a:xfrm>
            <a:off x="9668189" y="4875535"/>
            <a:ext cx="2170364" cy="1883827"/>
          </a:xfrm>
          <a:prstGeom prst="rect">
            <a:avLst/>
          </a:prstGeom>
        </p:spPr>
      </p:pic>
      <p:pic>
        <p:nvPicPr>
          <p:cNvPr id="15" name="Picture 14"/>
          <p:cNvPicPr>
            <a:picLocks noChangeAspect="1"/>
          </p:cNvPicPr>
          <p:nvPr/>
        </p:nvPicPr>
        <p:blipFill>
          <a:blip r:embed="rId31"/>
          <a:stretch>
            <a:fillRect/>
          </a:stretch>
        </p:blipFill>
        <p:spPr>
          <a:xfrm>
            <a:off x="8842297" y="4106006"/>
            <a:ext cx="2170364" cy="1889924"/>
          </a:xfrm>
          <a:prstGeom prst="rect">
            <a:avLst/>
          </a:prstGeom>
        </p:spPr>
      </p:pic>
      <p:sp>
        <p:nvSpPr>
          <p:cNvPr id="69" name="Oval 68"/>
          <p:cNvSpPr/>
          <p:nvPr/>
        </p:nvSpPr>
        <p:spPr>
          <a:xfrm>
            <a:off x="-1836" y="-1427371"/>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3" name="Picture 82"/>
          <p:cNvPicPr>
            <a:picLocks noChangeAspect="1"/>
          </p:cNvPicPr>
          <p:nvPr/>
        </p:nvPicPr>
        <p:blipFill rotWithShape="1">
          <a:blip r:embed="rId32" cstate="print">
            <a:extLst>
              <a:ext uri="{BEBA8EAE-BF5A-486C-A8C5-ECC9F3942E4B}">
                <a14:imgProps xmlns:a14="http://schemas.microsoft.com/office/drawing/2010/main">
                  <a14:imgLayer r:embed="rId33">
                    <a14:imgEffect>
                      <a14:sharpenSoften amount="25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b="22698"/>
          <a:stretch/>
        </p:blipFill>
        <p:spPr>
          <a:xfrm>
            <a:off x="63561" y="-1357061"/>
            <a:ext cx="1441526" cy="1438102"/>
          </a:xfrm>
          <a:prstGeom prst="ellipse">
            <a:avLst/>
          </a:prstGeom>
        </p:spPr>
      </p:pic>
      <p:sp>
        <p:nvSpPr>
          <p:cNvPr id="84" name="Oval 83"/>
          <p:cNvSpPr/>
          <p:nvPr/>
        </p:nvSpPr>
        <p:spPr>
          <a:xfrm>
            <a:off x="63050" y="-1359368"/>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5"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028990" y="-309113"/>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86" name="Picture 85"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39042" y="-309113"/>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87" name="Oval 86"/>
          <p:cNvSpPr/>
          <p:nvPr/>
        </p:nvSpPr>
        <p:spPr>
          <a:xfrm>
            <a:off x="477287" y="-215560"/>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Oval 87"/>
          <p:cNvSpPr/>
          <p:nvPr/>
        </p:nvSpPr>
        <p:spPr>
          <a:xfrm>
            <a:off x="536537" y="-15296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 name="Picture 20"/>
          <p:cNvPicPr>
            <a:picLocks noChangeAspect="1"/>
          </p:cNvPicPr>
          <p:nvPr/>
        </p:nvPicPr>
        <p:blipFill>
          <a:blip r:embed="rId34"/>
          <a:stretch>
            <a:fillRect/>
          </a:stretch>
        </p:blipFill>
        <p:spPr>
          <a:xfrm>
            <a:off x="5218086" y="2639486"/>
            <a:ext cx="2060627" cy="1883827"/>
          </a:xfrm>
          <a:prstGeom prst="rect">
            <a:avLst/>
          </a:prstGeom>
        </p:spPr>
      </p:pic>
    </p:spTree>
    <p:extLst>
      <p:ext uri="{BB962C8B-B14F-4D97-AF65-F5344CB8AC3E}">
        <p14:creationId xmlns:p14="http://schemas.microsoft.com/office/powerpoint/2010/main" val="375519725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944611" y="2286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Rounded Rectangle 4"/>
          <p:cNvSpPr/>
          <p:nvPr/>
        </p:nvSpPr>
        <p:spPr>
          <a:xfrm>
            <a:off x="3022079"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Oval 5"/>
          <p:cNvSpPr/>
          <p:nvPr/>
        </p:nvSpPr>
        <p:spPr>
          <a:xfrm>
            <a:off x="3304367" y="68736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Flowchart: Terminator 6"/>
          <p:cNvSpPr/>
          <p:nvPr/>
        </p:nvSpPr>
        <p:spPr>
          <a:xfrm>
            <a:off x="3549159"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Flowchart: Terminator 7"/>
          <p:cNvSpPr/>
          <p:nvPr/>
        </p:nvSpPr>
        <p:spPr>
          <a:xfrm>
            <a:off x="3131745"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TextBox 8"/>
          <p:cNvSpPr txBox="1"/>
          <p:nvPr/>
        </p:nvSpPr>
        <p:spPr>
          <a:xfrm>
            <a:off x="3306259"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sp>
        <p:nvSpPr>
          <p:cNvPr id="10" name="Oval 9"/>
          <p:cNvSpPr/>
          <p:nvPr/>
        </p:nvSpPr>
        <p:spPr>
          <a:xfrm>
            <a:off x="4554498"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28543" y="2702880"/>
            <a:ext cx="327154" cy="327154"/>
          </a:xfrm>
          <a:prstGeom prst="rect">
            <a:avLst/>
          </a:prstGeom>
        </p:spPr>
      </p:pic>
      <p:pic>
        <p:nvPicPr>
          <p:cNvPr id="12" name="Picture 11"/>
          <p:cNvPicPr>
            <a:picLocks noChangeAspect="1"/>
          </p:cNvPicPr>
          <p:nvPr/>
        </p:nvPicPr>
        <p:blipFill rotWithShape="1">
          <a:blip r:embed="rId3"/>
          <a:srcRect l="10818" t="1291"/>
          <a:stretch/>
        </p:blipFill>
        <p:spPr>
          <a:xfrm>
            <a:off x="3850747" y="2714887"/>
            <a:ext cx="325121" cy="324278"/>
          </a:xfrm>
          <a:prstGeom prst="ellipse">
            <a:avLst/>
          </a:prstGeom>
        </p:spPr>
      </p:pic>
      <p:pic>
        <p:nvPicPr>
          <p:cNvPr id="13" name="Picture 12"/>
          <p:cNvPicPr>
            <a:picLocks noChangeAspect="1"/>
          </p:cNvPicPr>
          <p:nvPr/>
        </p:nvPicPr>
        <p:blipFill>
          <a:blip r:embed="rId4"/>
          <a:stretch>
            <a:fillRect/>
          </a:stretch>
        </p:blipFill>
        <p:spPr>
          <a:xfrm>
            <a:off x="3672346" y="277269"/>
            <a:ext cx="273817" cy="271828"/>
          </a:xfrm>
          <a:prstGeom prst="rect">
            <a:avLst/>
          </a:prstGeom>
        </p:spPr>
      </p:pic>
      <p:pic>
        <p:nvPicPr>
          <p:cNvPr id="14" name="Picture 13"/>
          <p:cNvPicPr>
            <a:picLocks noChangeAspect="1"/>
          </p:cNvPicPr>
          <p:nvPr/>
        </p:nvPicPr>
        <p:blipFill>
          <a:blip r:embed="rId4"/>
          <a:stretch>
            <a:fillRect/>
          </a:stretch>
        </p:blipFill>
        <p:spPr>
          <a:xfrm>
            <a:off x="3969573" y="277269"/>
            <a:ext cx="273817" cy="271828"/>
          </a:xfrm>
          <a:prstGeom prst="rect">
            <a:avLst/>
          </a:prstGeom>
        </p:spPr>
      </p:pic>
      <p:pic>
        <p:nvPicPr>
          <p:cNvPr id="15" name="Picture 14"/>
          <p:cNvPicPr>
            <a:picLocks noChangeAspect="1"/>
          </p:cNvPicPr>
          <p:nvPr/>
        </p:nvPicPr>
        <p:blipFill>
          <a:blip r:embed="rId4"/>
          <a:stretch>
            <a:fillRect/>
          </a:stretch>
        </p:blipFill>
        <p:spPr>
          <a:xfrm>
            <a:off x="4262455" y="277269"/>
            <a:ext cx="273817" cy="271828"/>
          </a:xfrm>
          <a:prstGeom prst="rect">
            <a:avLst/>
          </a:prstGeom>
        </p:spPr>
      </p:pic>
      <p:pic>
        <p:nvPicPr>
          <p:cNvPr id="16" name="Picture 15"/>
          <p:cNvPicPr>
            <a:picLocks noChangeAspect="1"/>
          </p:cNvPicPr>
          <p:nvPr/>
        </p:nvPicPr>
        <p:blipFill rotWithShape="1">
          <a:blip r:embed="rId5" cstate="print">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t="3623" b="33414"/>
          <a:stretch/>
        </p:blipFill>
        <p:spPr>
          <a:xfrm>
            <a:off x="3376133" y="760720"/>
            <a:ext cx="1420680" cy="1438102"/>
          </a:xfrm>
          <a:prstGeom prst="ellipse">
            <a:avLst/>
          </a:prstGeom>
        </p:spPr>
      </p:pic>
      <p:sp>
        <p:nvSpPr>
          <p:cNvPr id="17" name="Oval 16"/>
          <p:cNvSpPr/>
          <p:nvPr/>
        </p:nvSpPr>
        <p:spPr>
          <a:xfrm>
            <a:off x="3369253" y="75536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Rounded Rectangle 21"/>
          <p:cNvSpPr/>
          <p:nvPr/>
        </p:nvSpPr>
        <p:spPr>
          <a:xfrm>
            <a:off x="2944611" y="355957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 name="Rounded Rectangle 22"/>
          <p:cNvSpPr/>
          <p:nvPr/>
        </p:nvSpPr>
        <p:spPr>
          <a:xfrm>
            <a:off x="3022079"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 name="Oval 23"/>
          <p:cNvSpPr/>
          <p:nvPr/>
        </p:nvSpPr>
        <p:spPr>
          <a:xfrm>
            <a:off x="3304367" y="401829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 name="Flowchart: Terminator 24"/>
          <p:cNvSpPr/>
          <p:nvPr/>
        </p:nvSpPr>
        <p:spPr>
          <a:xfrm>
            <a:off x="3549159"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 name="Flowchart: Terminator 25"/>
          <p:cNvSpPr/>
          <p:nvPr/>
        </p:nvSpPr>
        <p:spPr>
          <a:xfrm>
            <a:off x="3131745"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 name="TextBox 26"/>
          <p:cNvSpPr txBox="1"/>
          <p:nvPr/>
        </p:nvSpPr>
        <p:spPr>
          <a:xfrm>
            <a:off x="3263148"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8" name="Oval 27"/>
          <p:cNvSpPr/>
          <p:nvPr/>
        </p:nvSpPr>
        <p:spPr>
          <a:xfrm>
            <a:off x="4554498"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 name="Picture 2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28543" y="6033817"/>
            <a:ext cx="327154" cy="327154"/>
          </a:xfrm>
          <a:prstGeom prst="rect">
            <a:avLst/>
          </a:prstGeom>
        </p:spPr>
      </p:pic>
      <p:pic>
        <p:nvPicPr>
          <p:cNvPr id="30" name="Picture 29"/>
          <p:cNvPicPr>
            <a:picLocks noChangeAspect="1"/>
          </p:cNvPicPr>
          <p:nvPr/>
        </p:nvPicPr>
        <p:blipFill rotWithShape="1">
          <a:blip r:embed="rId3"/>
          <a:srcRect l="10818" t="1291"/>
          <a:stretch/>
        </p:blipFill>
        <p:spPr>
          <a:xfrm>
            <a:off x="3828364" y="6048364"/>
            <a:ext cx="325121" cy="324278"/>
          </a:xfrm>
          <a:prstGeom prst="ellipse">
            <a:avLst/>
          </a:prstGeom>
        </p:spPr>
      </p:pic>
      <p:pic>
        <p:nvPicPr>
          <p:cNvPr id="31" name="Picture 30"/>
          <p:cNvPicPr>
            <a:picLocks noChangeAspect="1"/>
          </p:cNvPicPr>
          <p:nvPr/>
        </p:nvPicPr>
        <p:blipFill>
          <a:blip r:embed="rId4"/>
          <a:stretch>
            <a:fillRect/>
          </a:stretch>
        </p:blipFill>
        <p:spPr>
          <a:xfrm>
            <a:off x="3969573" y="3608206"/>
            <a:ext cx="273817" cy="271828"/>
          </a:xfrm>
          <a:prstGeom prst="rect">
            <a:avLst/>
          </a:prstGeom>
        </p:spPr>
      </p:pic>
      <p:pic>
        <p:nvPicPr>
          <p:cNvPr id="32" name="Picture 31"/>
          <p:cNvPicPr>
            <a:picLocks noChangeAspect="1"/>
          </p:cNvPicPr>
          <p:nvPr/>
        </p:nvPicPr>
        <p:blipFill rotWithShape="1">
          <a:blip r:embed="rId7" cstate="print">
            <a:extLst>
              <a:ext uri="{BEBA8EAE-BF5A-486C-A8C5-ECC9F3942E4B}">
                <a14:imgProps xmlns:a14="http://schemas.microsoft.com/office/drawing/2010/main">
                  <a14:imgLayer r:embed="rId8">
                    <a14:imgEffect>
                      <a14:sharpenSoften amount="25000"/>
                    </a14:imgEffect>
                    <a14:imgEffect>
                      <a14:colorTemperature colorTemp="8800"/>
                    </a14:imgEffect>
                    <a14:imgEffect>
                      <a14:brightnessContrast bright="20000" contrast="40000"/>
                    </a14:imgEffect>
                  </a14:imgLayer>
                </a14:imgProps>
              </a:ext>
              <a:ext uri="{28A0092B-C50C-407E-A947-70E740481C1C}">
                <a14:useLocalDpi xmlns:a14="http://schemas.microsoft.com/office/drawing/2010/main" val="0"/>
              </a:ext>
            </a:extLst>
          </a:blip>
          <a:srcRect l="15522" r="11712" b="11201"/>
          <a:stretch/>
        </p:blipFill>
        <p:spPr>
          <a:xfrm rot="18526052">
            <a:off x="3367609" y="4090806"/>
            <a:ext cx="1439874" cy="1435975"/>
          </a:xfrm>
          <a:prstGeom prst="ellipse">
            <a:avLst/>
          </a:prstGeom>
        </p:spPr>
      </p:pic>
      <p:sp>
        <p:nvSpPr>
          <p:cNvPr id="33" name="Oval 32"/>
          <p:cNvSpPr/>
          <p:nvPr/>
        </p:nvSpPr>
        <p:spPr>
          <a:xfrm>
            <a:off x="3369253" y="40863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 name="Oval 37"/>
          <p:cNvSpPr/>
          <p:nvPr/>
        </p:nvSpPr>
        <p:spPr>
          <a:xfrm>
            <a:off x="3710337"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18</a:t>
            </a:r>
            <a:endParaRPr lang="fr-FR" sz="2400" b="1" dirty="0">
              <a:solidFill>
                <a:schemeClr val="tx1"/>
              </a:solidFill>
            </a:endParaRPr>
          </a:p>
        </p:txBody>
      </p:sp>
      <p:sp>
        <p:nvSpPr>
          <p:cNvPr id="39" name="Oval 38"/>
          <p:cNvSpPr/>
          <p:nvPr/>
        </p:nvSpPr>
        <p:spPr>
          <a:xfrm>
            <a:off x="3710337"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6</a:t>
            </a:r>
            <a:endParaRPr lang="fr-FR" sz="2800" b="1" dirty="0">
              <a:solidFill>
                <a:schemeClr val="tx1"/>
              </a:solidFill>
            </a:endParaRPr>
          </a:p>
        </p:txBody>
      </p:sp>
      <p:sp>
        <p:nvSpPr>
          <p:cNvPr id="40" name="Rectangle 39"/>
          <p:cNvSpPr/>
          <p:nvPr/>
        </p:nvSpPr>
        <p:spPr>
          <a:xfrm>
            <a:off x="3619414" y="7843723"/>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a:t>
            </a:r>
            <a:endParaRPr lang="fr-FR" sz="2400" b="1" dirty="0">
              <a:solidFill>
                <a:schemeClr val="tx1"/>
              </a:solidFill>
            </a:endParaRPr>
          </a:p>
        </p:txBody>
      </p:sp>
      <p:sp>
        <p:nvSpPr>
          <p:cNvPr id="41" name="Rectangle 40"/>
          <p:cNvSpPr/>
          <p:nvPr/>
        </p:nvSpPr>
        <p:spPr>
          <a:xfrm>
            <a:off x="3616722" y="-133150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5</a:t>
            </a:r>
            <a:endParaRPr lang="fr-FR" sz="2400" b="1" dirty="0">
              <a:solidFill>
                <a:schemeClr val="tx1"/>
              </a:solidFill>
            </a:endParaRPr>
          </a:p>
        </p:txBody>
      </p:sp>
      <p:sp>
        <p:nvSpPr>
          <p:cNvPr id="42" name="Rounded Rectangle 41"/>
          <p:cNvSpPr/>
          <p:nvPr/>
        </p:nvSpPr>
        <p:spPr>
          <a:xfrm>
            <a:off x="5608436" y="2286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 name="Rounded Rectangle 42"/>
          <p:cNvSpPr/>
          <p:nvPr/>
        </p:nvSpPr>
        <p:spPr>
          <a:xfrm>
            <a:off x="5685904"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Oval 43"/>
          <p:cNvSpPr/>
          <p:nvPr/>
        </p:nvSpPr>
        <p:spPr>
          <a:xfrm>
            <a:off x="5968192" y="68736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 name="Flowchart: Terminator 44"/>
          <p:cNvSpPr/>
          <p:nvPr/>
        </p:nvSpPr>
        <p:spPr>
          <a:xfrm>
            <a:off x="6212984"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 name="Flowchart: Terminator 45"/>
          <p:cNvSpPr/>
          <p:nvPr/>
        </p:nvSpPr>
        <p:spPr>
          <a:xfrm>
            <a:off x="5795570"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 name="TextBox 46"/>
          <p:cNvSpPr txBox="1"/>
          <p:nvPr/>
        </p:nvSpPr>
        <p:spPr>
          <a:xfrm>
            <a:off x="5908314"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sp>
        <p:nvSpPr>
          <p:cNvPr id="48" name="Oval 47"/>
          <p:cNvSpPr/>
          <p:nvPr/>
        </p:nvSpPr>
        <p:spPr>
          <a:xfrm>
            <a:off x="7218323"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9" name="Picture 4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92368" y="2702880"/>
            <a:ext cx="327154" cy="327154"/>
          </a:xfrm>
          <a:prstGeom prst="rect">
            <a:avLst/>
          </a:prstGeom>
        </p:spPr>
      </p:pic>
      <p:pic>
        <p:nvPicPr>
          <p:cNvPr id="50" name="Picture 49"/>
          <p:cNvPicPr>
            <a:picLocks noChangeAspect="1"/>
          </p:cNvPicPr>
          <p:nvPr/>
        </p:nvPicPr>
        <p:blipFill rotWithShape="1">
          <a:blip r:embed="rId3"/>
          <a:srcRect l="10818" t="1291"/>
          <a:stretch/>
        </p:blipFill>
        <p:spPr>
          <a:xfrm>
            <a:off x="6519652" y="2709807"/>
            <a:ext cx="325121" cy="324278"/>
          </a:xfrm>
          <a:prstGeom prst="ellipse">
            <a:avLst/>
          </a:prstGeom>
        </p:spPr>
      </p:pic>
      <p:pic>
        <p:nvPicPr>
          <p:cNvPr id="51" name="Picture 50"/>
          <p:cNvPicPr>
            <a:picLocks noChangeAspect="1"/>
          </p:cNvPicPr>
          <p:nvPr/>
        </p:nvPicPr>
        <p:blipFill>
          <a:blip r:embed="rId4"/>
          <a:stretch>
            <a:fillRect/>
          </a:stretch>
        </p:blipFill>
        <p:spPr>
          <a:xfrm>
            <a:off x="6478387" y="277269"/>
            <a:ext cx="273817" cy="271828"/>
          </a:xfrm>
          <a:prstGeom prst="rect">
            <a:avLst/>
          </a:prstGeom>
        </p:spPr>
      </p:pic>
      <p:pic>
        <p:nvPicPr>
          <p:cNvPr id="52" name="Picture 51"/>
          <p:cNvPicPr>
            <a:picLocks noChangeAspect="1"/>
          </p:cNvPicPr>
          <p:nvPr/>
        </p:nvPicPr>
        <p:blipFill>
          <a:blip r:embed="rId4"/>
          <a:stretch>
            <a:fillRect/>
          </a:stretch>
        </p:blipFill>
        <p:spPr>
          <a:xfrm>
            <a:off x="6775614" y="277269"/>
            <a:ext cx="273817" cy="271828"/>
          </a:xfrm>
          <a:prstGeom prst="rect">
            <a:avLst/>
          </a:prstGeom>
        </p:spPr>
      </p:pic>
      <p:sp>
        <p:nvSpPr>
          <p:cNvPr id="53" name="Rounded Rectangle 52"/>
          <p:cNvSpPr/>
          <p:nvPr/>
        </p:nvSpPr>
        <p:spPr>
          <a:xfrm>
            <a:off x="5608436" y="355957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 name="Rounded Rectangle 53"/>
          <p:cNvSpPr/>
          <p:nvPr/>
        </p:nvSpPr>
        <p:spPr>
          <a:xfrm>
            <a:off x="5685904"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 name="Oval 54"/>
          <p:cNvSpPr/>
          <p:nvPr/>
        </p:nvSpPr>
        <p:spPr>
          <a:xfrm>
            <a:off x="5968192" y="401829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 name="Flowchart: Terminator 55"/>
          <p:cNvSpPr/>
          <p:nvPr/>
        </p:nvSpPr>
        <p:spPr>
          <a:xfrm>
            <a:off x="6212984"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7" name="Flowchart: Terminator 56"/>
          <p:cNvSpPr/>
          <p:nvPr/>
        </p:nvSpPr>
        <p:spPr>
          <a:xfrm>
            <a:off x="5795570"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8" name="TextBox 57"/>
          <p:cNvSpPr txBox="1"/>
          <p:nvPr/>
        </p:nvSpPr>
        <p:spPr>
          <a:xfrm>
            <a:off x="5908314"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59" name="Oval 58"/>
          <p:cNvSpPr/>
          <p:nvPr/>
        </p:nvSpPr>
        <p:spPr>
          <a:xfrm>
            <a:off x="7218323"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0" name="Picture 5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92368" y="6033817"/>
            <a:ext cx="327154" cy="327154"/>
          </a:xfrm>
          <a:prstGeom prst="rect">
            <a:avLst/>
          </a:prstGeom>
        </p:spPr>
      </p:pic>
      <p:pic>
        <p:nvPicPr>
          <p:cNvPr id="61" name="Picture 60"/>
          <p:cNvPicPr>
            <a:picLocks noChangeAspect="1"/>
          </p:cNvPicPr>
          <p:nvPr/>
        </p:nvPicPr>
        <p:blipFill rotWithShape="1">
          <a:blip r:embed="rId3"/>
          <a:srcRect l="10818" t="1291"/>
          <a:stretch/>
        </p:blipFill>
        <p:spPr>
          <a:xfrm>
            <a:off x="6519652" y="6040744"/>
            <a:ext cx="325121" cy="324278"/>
          </a:xfrm>
          <a:prstGeom prst="ellipse">
            <a:avLst/>
          </a:prstGeom>
        </p:spPr>
      </p:pic>
      <p:pic>
        <p:nvPicPr>
          <p:cNvPr id="62" name="Picture 61"/>
          <p:cNvPicPr>
            <a:picLocks noChangeAspect="1"/>
          </p:cNvPicPr>
          <p:nvPr/>
        </p:nvPicPr>
        <p:blipFill>
          <a:blip r:embed="rId4"/>
          <a:stretch>
            <a:fillRect/>
          </a:stretch>
        </p:blipFill>
        <p:spPr>
          <a:xfrm>
            <a:off x="6478279" y="3608206"/>
            <a:ext cx="273817" cy="271828"/>
          </a:xfrm>
          <a:prstGeom prst="rect">
            <a:avLst/>
          </a:prstGeom>
        </p:spPr>
      </p:pic>
      <p:pic>
        <p:nvPicPr>
          <p:cNvPr id="63" name="Picture 62"/>
          <p:cNvPicPr>
            <a:picLocks noChangeAspect="1"/>
          </p:cNvPicPr>
          <p:nvPr/>
        </p:nvPicPr>
        <p:blipFill>
          <a:blip r:embed="rId4"/>
          <a:stretch>
            <a:fillRect/>
          </a:stretch>
        </p:blipFill>
        <p:spPr>
          <a:xfrm>
            <a:off x="6775506" y="3608206"/>
            <a:ext cx="273817" cy="271828"/>
          </a:xfrm>
          <a:prstGeom prst="rect">
            <a:avLst/>
          </a:prstGeom>
        </p:spPr>
      </p:pic>
      <p:pic>
        <p:nvPicPr>
          <p:cNvPr id="64" name="Picture 63"/>
          <p:cNvPicPr>
            <a:picLocks noChangeAspect="1"/>
          </p:cNvPicPr>
          <p:nvPr/>
        </p:nvPicPr>
        <p:blipFill rotWithShape="1">
          <a:blip r:embed="rId9" cstate="print">
            <a:extLst>
              <a:ext uri="{BEBA8EAE-BF5A-486C-A8C5-ECC9F3942E4B}">
                <a14:imgProps xmlns:a14="http://schemas.microsoft.com/office/drawing/2010/main">
                  <a14:imgLayer r:embed="rId10">
                    <a14:imgEffect>
                      <a14:sharpenSoften amount="25000"/>
                    </a14:imgEffect>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8741" b="14223"/>
          <a:stretch/>
        </p:blipFill>
        <p:spPr>
          <a:xfrm>
            <a:off x="6035627" y="756161"/>
            <a:ext cx="1435544" cy="1438102"/>
          </a:xfrm>
          <a:prstGeom prst="ellipse">
            <a:avLst/>
          </a:prstGeom>
        </p:spPr>
      </p:pic>
      <p:pic>
        <p:nvPicPr>
          <p:cNvPr id="65" name="Picture 64"/>
          <p:cNvPicPr>
            <a:picLocks noChangeAspect="1"/>
          </p:cNvPicPr>
          <p:nvPr/>
        </p:nvPicPr>
        <p:blipFill rotWithShape="1">
          <a:blip r:embed="rId11" cstate="print">
            <a:extLst>
              <a:ext uri="{BEBA8EAE-BF5A-486C-A8C5-ECC9F3942E4B}">
                <a14:imgProps xmlns:a14="http://schemas.microsoft.com/office/drawing/2010/main">
                  <a14:imgLayer r:embed="rId12">
                    <a14:imgEffect>
                      <a14:colorTemperature colorTemp="8800"/>
                    </a14:imgEffect>
                    <a14:imgEffect>
                      <a14:saturation sat="200000"/>
                    </a14:imgEffect>
                    <a14:imgEffect>
                      <a14:brightnessContrast bright="40000" contrast="20000"/>
                    </a14:imgEffect>
                  </a14:imgLayer>
                </a14:imgProps>
              </a:ext>
              <a:ext uri="{28A0092B-C50C-407E-A947-70E740481C1C}">
                <a14:useLocalDpi xmlns:a14="http://schemas.microsoft.com/office/drawing/2010/main" val="0"/>
              </a:ext>
            </a:extLst>
          </a:blip>
          <a:srcRect b="21777"/>
          <a:stretch/>
        </p:blipFill>
        <p:spPr>
          <a:xfrm>
            <a:off x="6037162" y="4085197"/>
            <a:ext cx="1434683" cy="1443017"/>
          </a:xfrm>
          <a:prstGeom prst="ellipse">
            <a:avLst/>
          </a:prstGeom>
        </p:spPr>
      </p:pic>
      <p:sp>
        <p:nvSpPr>
          <p:cNvPr id="66" name="Oval 65"/>
          <p:cNvSpPr/>
          <p:nvPr/>
        </p:nvSpPr>
        <p:spPr>
          <a:xfrm>
            <a:off x="6033078" y="75536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7" name="Oval 66"/>
          <p:cNvSpPr/>
          <p:nvPr/>
        </p:nvSpPr>
        <p:spPr>
          <a:xfrm>
            <a:off x="6033078" y="40863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6" name="Oval 75"/>
          <p:cNvSpPr/>
          <p:nvPr/>
        </p:nvSpPr>
        <p:spPr>
          <a:xfrm>
            <a:off x="6374162"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17</a:t>
            </a:r>
            <a:endParaRPr lang="fr-FR" sz="2400" b="1" dirty="0">
              <a:solidFill>
                <a:schemeClr val="tx1"/>
              </a:solidFill>
            </a:endParaRPr>
          </a:p>
        </p:txBody>
      </p:sp>
      <p:sp>
        <p:nvSpPr>
          <p:cNvPr id="77" name="Oval 76"/>
          <p:cNvSpPr/>
          <p:nvPr/>
        </p:nvSpPr>
        <p:spPr>
          <a:xfrm>
            <a:off x="6374162"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a:t>
            </a:r>
            <a:endParaRPr lang="fr-FR" sz="2400" b="1" dirty="0">
              <a:solidFill>
                <a:schemeClr val="tx1"/>
              </a:solidFill>
            </a:endParaRPr>
          </a:p>
        </p:txBody>
      </p:sp>
      <p:sp>
        <p:nvSpPr>
          <p:cNvPr id="78" name="Rectangle 77"/>
          <p:cNvSpPr/>
          <p:nvPr/>
        </p:nvSpPr>
        <p:spPr>
          <a:xfrm>
            <a:off x="6288385" y="7722834"/>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a:t>
            </a:r>
            <a:endParaRPr lang="fr-FR" sz="2400" b="1" dirty="0">
              <a:solidFill>
                <a:schemeClr val="tx1"/>
              </a:solidFill>
            </a:endParaRPr>
          </a:p>
        </p:txBody>
      </p:sp>
      <p:sp>
        <p:nvSpPr>
          <p:cNvPr id="79" name="Rectangle 78"/>
          <p:cNvSpPr/>
          <p:nvPr/>
        </p:nvSpPr>
        <p:spPr>
          <a:xfrm>
            <a:off x="6262703" y="-148024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12</a:t>
            </a:r>
            <a:endParaRPr lang="fr-FR" sz="2400" b="1" dirty="0">
              <a:solidFill>
                <a:schemeClr val="tx1"/>
              </a:solidFill>
            </a:endParaRPr>
          </a:p>
        </p:txBody>
      </p:sp>
      <p:sp>
        <p:nvSpPr>
          <p:cNvPr id="80" name="Rounded Rectangle 79"/>
          <p:cNvSpPr/>
          <p:nvPr/>
        </p:nvSpPr>
        <p:spPr>
          <a:xfrm>
            <a:off x="8125866" y="2286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1" name="Rounded Rectangle 80"/>
          <p:cNvSpPr/>
          <p:nvPr/>
        </p:nvSpPr>
        <p:spPr>
          <a:xfrm>
            <a:off x="8203334"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2" name="Oval 81"/>
          <p:cNvSpPr/>
          <p:nvPr/>
        </p:nvSpPr>
        <p:spPr>
          <a:xfrm>
            <a:off x="8485622" y="68736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3" name="Flowchart: Terminator 82"/>
          <p:cNvSpPr/>
          <p:nvPr/>
        </p:nvSpPr>
        <p:spPr>
          <a:xfrm>
            <a:off x="8313000"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4" name="Oval 83"/>
          <p:cNvSpPr/>
          <p:nvPr/>
        </p:nvSpPr>
        <p:spPr>
          <a:xfrm>
            <a:off x="9735753"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5" name="Picture 8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09798" y="2702880"/>
            <a:ext cx="327154" cy="327154"/>
          </a:xfrm>
          <a:prstGeom prst="rect">
            <a:avLst/>
          </a:prstGeom>
        </p:spPr>
      </p:pic>
      <p:sp>
        <p:nvSpPr>
          <p:cNvPr id="86" name="Rounded Rectangle 85"/>
          <p:cNvSpPr/>
          <p:nvPr/>
        </p:nvSpPr>
        <p:spPr>
          <a:xfrm>
            <a:off x="8125866" y="355957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7" name="Rounded Rectangle 86"/>
          <p:cNvSpPr/>
          <p:nvPr/>
        </p:nvSpPr>
        <p:spPr>
          <a:xfrm>
            <a:off x="8203334"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Oval 87"/>
          <p:cNvSpPr/>
          <p:nvPr/>
        </p:nvSpPr>
        <p:spPr>
          <a:xfrm>
            <a:off x="8485622" y="401829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9" name="Flowchart: Terminator 88"/>
          <p:cNvSpPr/>
          <p:nvPr/>
        </p:nvSpPr>
        <p:spPr>
          <a:xfrm>
            <a:off x="8730414" y="22970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Flowchart: Terminator 89"/>
          <p:cNvSpPr/>
          <p:nvPr/>
        </p:nvSpPr>
        <p:spPr>
          <a:xfrm>
            <a:off x="8313000"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1" name="Oval 90"/>
          <p:cNvSpPr/>
          <p:nvPr/>
        </p:nvSpPr>
        <p:spPr>
          <a:xfrm>
            <a:off x="9735753"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2" name="Picture 9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09798" y="6033817"/>
            <a:ext cx="327154" cy="327154"/>
          </a:xfrm>
          <a:prstGeom prst="rect">
            <a:avLst/>
          </a:prstGeom>
        </p:spPr>
      </p:pic>
      <p:pic>
        <p:nvPicPr>
          <p:cNvPr id="93" name="Picture 92"/>
          <p:cNvPicPr>
            <a:picLocks noChangeAspect="1"/>
          </p:cNvPicPr>
          <p:nvPr/>
        </p:nvPicPr>
        <p:blipFill>
          <a:blip r:embed="rId4"/>
          <a:stretch>
            <a:fillRect/>
          </a:stretch>
        </p:blipFill>
        <p:spPr>
          <a:xfrm>
            <a:off x="8853601" y="278387"/>
            <a:ext cx="273817" cy="271828"/>
          </a:xfrm>
          <a:prstGeom prst="rect">
            <a:avLst/>
          </a:prstGeom>
        </p:spPr>
      </p:pic>
      <p:pic>
        <p:nvPicPr>
          <p:cNvPr id="94" name="Picture 93"/>
          <p:cNvPicPr>
            <a:picLocks noChangeAspect="1"/>
          </p:cNvPicPr>
          <p:nvPr/>
        </p:nvPicPr>
        <p:blipFill>
          <a:blip r:embed="rId4"/>
          <a:stretch>
            <a:fillRect/>
          </a:stretch>
        </p:blipFill>
        <p:spPr>
          <a:xfrm>
            <a:off x="9150828" y="278387"/>
            <a:ext cx="273817" cy="271828"/>
          </a:xfrm>
          <a:prstGeom prst="rect">
            <a:avLst/>
          </a:prstGeom>
        </p:spPr>
      </p:pic>
      <p:pic>
        <p:nvPicPr>
          <p:cNvPr id="95" name="Picture 94"/>
          <p:cNvPicPr>
            <a:picLocks noChangeAspect="1"/>
          </p:cNvPicPr>
          <p:nvPr/>
        </p:nvPicPr>
        <p:blipFill>
          <a:blip r:embed="rId4"/>
          <a:stretch>
            <a:fillRect/>
          </a:stretch>
        </p:blipFill>
        <p:spPr>
          <a:xfrm>
            <a:off x="9443710" y="278387"/>
            <a:ext cx="273817" cy="271828"/>
          </a:xfrm>
          <a:prstGeom prst="rect">
            <a:avLst/>
          </a:prstGeom>
        </p:spPr>
      </p:pic>
      <p:sp>
        <p:nvSpPr>
          <p:cNvPr id="96" name="Flowchart: Terminator 95"/>
          <p:cNvSpPr/>
          <p:nvPr/>
        </p:nvSpPr>
        <p:spPr>
          <a:xfrm>
            <a:off x="9028567" y="356117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Flowchart: Terminator 96"/>
          <p:cNvSpPr/>
          <p:nvPr/>
        </p:nvSpPr>
        <p:spPr>
          <a:xfrm>
            <a:off x="8442418" y="356117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8" name="Rectangle 97"/>
          <p:cNvSpPr/>
          <p:nvPr/>
        </p:nvSpPr>
        <p:spPr>
          <a:xfrm>
            <a:off x="8820594" y="3573971"/>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9" name="Picture 98"/>
          <p:cNvPicPr>
            <a:picLocks noChangeAspect="1"/>
          </p:cNvPicPr>
          <p:nvPr/>
        </p:nvPicPr>
        <p:blipFill>
          <a:blip r:embed="rId4"/>
          <a:stretch>
            <a:fillRect/>
          </a:stretch>
        </p:blipFill>
        <p:spPr>
          <a:xfrm>
            <a:off x="8555047" y="3607323"/>
            <a:ext cx="273817" cy="271828"/>
          </a:xfrm>
          <a:prstGeom prst="rect">
            <a:avLst/>
          </a:prstGeom>
        </p:spPr>
      </p:pic>
      <p:pic>
        <p:nvPicPr>
          <p:cNvPr id="100" name="Picture 99"/>
          <p:cNvPicPr>
            <a:picLocks noChangeAspect="1"/>
          </p:cNvPicPr>
          <p:nvPr/>
        </p:nvPicPr>
        <p:blipFill>
          <a:blip r:embed="rId4"/>
          <a:stretch>
            <a:fillRect/>
          </a:stretch>
        </p:blipFill>
        <p:spPr>
          <a:xfrm>
            <a:off x="8852274" y="3607323"/>
            <a:ext cx="273817" cy="271828"/>
          </a:xfrm>
          <a:prstGeom prst="rect">
            <a:avLst/>
          </a:prstGeom>
        </p:spPr>
      </p:pic>
      <p:pic>
        <p:nvPicPr>
          <p:cNvPr id="101" name="Picture 100"/>
          <p:cNvPicPr>
            <a:picLocks noChangeAspect="1"/>
          </p:cNvPicPr>
          <p:nvPr/>
        </p:nvPicPr>
        <p:blipFill>
          <a:blip r:embed="rId4"/>
          <a:stretch>
            <a:fillRect/>
          </a:stretch>
        </p:blipFill>
        <p:spPr>
          <a:xfrm>
            <a:off x="9145156" y="3607323"/>
            <a:ext cx="273817" cy="271828"/>
          </a:xfrm>
          <a:prstGeom prst="rect">
            <a:avLst/>
          </a:prstGeom>
        </p:spPr>
      </p:pic>
      <p:pic>
        <p:nvPicPr>
          <p:cNvPr id="102" name="Picture 101"/>
          <p:cNvPicPr>
            <a:picLocks noChangeAspect="1"/>
          </p:cNvPicPr>
          <p:nvPr/>
        </p:nvPicPr>
        <p:blipFill>
          <a:blip r:embed="rId4"/>
          <a:stretch>
            <a:fillRect/>
          </a:stretch>
        </p:blipFill>
        <p:spPr>
          <a:xfrm>
            <a:off x="9441846" y="3607323"/>
            <a:ext cx="273817" cy="271828"/>
          </a:xfrm>
          <a:prstGeom prst="rect">
            <a:avLst/>
          </a:prstGeom>
        </p:spPr>
      </p:pic>
      <p:pic>
        <p:nvPicPr>
          <p:cNvPr id="103" name="Picture 102"/>
          <p:cNvPicPr>
            <a:picLocks noChangeAspect="1"/>
          </p:cNvPicPr>
          <p:nvPr/>
        </p:nvPicPr>
        <p:blipFill>
          <a:blip r:embed="rId4"/>
          <a:stretch>
            <a:fillRect/>
          </a:stretch>
        </p:blipFill>
        <p:spPr>
          <a:xfrm>
            <a:off x="9734728" y="3607323"/>
            <a:ext cx="273817" cy="271828"/>
          </a:xfrm>
          <a:prstGeom prst="rect">
            <a:avLst/>
          </a:prstGeom>
        </p:spPr>
      </p:pic>
      <p:sp>
        <p:nvSpPr>
          <p:cNvPr id="105" name="Oval 104"/>
          <p:cNvSpPr/>
          <p:nvPr/>
        </p:nvSpPr>
        <p:spPr>
          <a:xfrm>
            <a:off x="8550508" y="75536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6" name="Picture 105"/>
          <p:cNvPicPr>
            <a:picLocks noChangeAspect="1"/>
          </p:cNvPicPr>
          <p:nvPr/>
        </p:nvPicPr>
        <p:blipFill rotWithShape="1">
          <a:blip r:embed="rId13" cstate="print">
            <a:extLst>
              <a:ext uri="{BEBA8EAE-BF5A-486C-A8C5-ECC9F3942E4B}">
                <a14:imgProps xmlns:a14="http://schemas.microsoft.com/office/drawing/2010/main">
                  <a14:imgLayer r:embed="rId14">
                    <a14:imgEffect>
                      <a14:sharpenSoften amount="25000"/>
                    </a14:imgEffect>
                    <a14:imgEffect>
                      <a14:colorTemperature colorTemp="11200"/>
                    </a14:imgEffect>
                    <a14:imgEffect>
                      <a14:saturation sat="200000"/>
                    </a14:imgEffect>
                    <a14:imgEffect>
                      <a14:brightnessContrast bright="20000" contrast="40000"/>
                    </a14:imgEffect>
                  </a14:imgLayer>
                </a14:imgProps>
              </a:ext>
              <a:ext uri="{28A0092B-C50C-407E-A947-70E740481C1C}">
                <a14:useLocalDpi xmlns:a14="http://schemas.microsoft.com/office/drawing/2010/main" val="0"/>
              </a:ext>
            </a:extLst>
          </a:blip>
          <a:srcRect t="15555" r="3383" b="15408"/>
          <a:stretch/>
        </p:blipFill>
        <p:spPr>
          <a:xfrm>
            <a:off x="8548904" y="4080557"/>
            <a:ext cx="1443158" cy="1448920"/>
          </a:xfrm>
          <a:prstGeom prst="ellipse">
            <a:avLst/>
          </a:prstGeom>
        </p:spPr>
      </p:pic>
      <p:sp>
        <p:nvSpPr>
          <p:cNvPr id="107" name="Oval 106"/>
          <p:cNvSpPr/>
          <p:nvPr/>
        </p:nvSpPr>
        <p:spPr>
          <a:xfrm>
            <a:off x="8550508" y="40863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0" name="TextBox 109"/>
          <p:cNvSpPr txBox="1"/>
          <p:nvPr/>
        </p:nvSpPr>
        <p:spPr>
          <a:xfrm>
            <a:off x="8156281" y="5994591"/>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2</a:t>
            </a:r>
            <a:endParaRPr lang="fr-FR" sz="2000" b="1" i="1" dirty="0">
              <a:latin typeface="Verdana" panose="020B0604030504040204" pitchFamily="34" charset="0"/>
              <a:ea typeface="Verdana" panose="020B0604030504040204" pitchFamily="34" charset="0"/>
            </a:endParaRPr>
          </a:p>
        </p:txBody>
      </p:sp>
      <p:sp>
        <p:nvSpPr>
          <p:cNvPr id="111" name="Multiply 110"/>
          <p:cNvSpPr/>
          <p:nvPr/>
        </p:nvSpPr>
        <p:spPr>
          <a:xfrm>
            <a:off x="8956072" y="6074757"/>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2" name="Picture 111"/>
          <p:cNvPicPr>
            <a:picLocks noChangeAspect="1"/>
          </p:cNvPicPr>
          <p:nvPr/>
        </p:nvPicPr>
        <p:blipFill rotWithShape="1">
          <a:blip r:embed="rId3"/>
          <a:srcRect l="10818" t="1291"/>
          <a:stretch/>
        </p:blipFill>
        <p:spPr>
          <a:xfrm>
            <a:off x="8637714" y="6050515"/>
            <a:ext cx="299509" cy="298732"/>
          </a:xfrm>
          <a:prstGeom prst="ellipse">
            <a:avLst/>
          </a:prstGeom>
        </p:spPr>
      </p:pic>
      <p:pic>
        <p:nvPicPr>
          <p:cNvPr id="113" name="Picture 112"/>
          <p:cNvPicPr>
            <a:picLocks noChangeAspect="1"/>
          </p:cNvPicPr>
          <p:nvPr/>
        </p:nvPicPr>
        <p:blipFill>
          <a:blip r:embed="rId15"/>
          <a:stretch>
            <a:fillRect/>
          </a:stretch>
        </p:blipFill>
        <p:spPr>
          <a:xfrm>
            <a:off x="9228299" y="6021876"/>
            <a:ext cx="365376" cy="365376"/>
          </a:xfrm>
          <a:prstGeom prst="rect">
            <a:avLst/>
          </a:prstGeom>
        </p:spPr>
      </p:pic>
      <p:sp>
        <p:nvSpPr>
          <p:cNvPr id="114" name="TextBox 113"/>
          <p:cNvSpPr txBox="1"/>
          <p:nvPr/>
        </p:nvSpPr>
        <p:spPr>
          <a:xfrm>
            <a:off x="8883286" y="2636248"/>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pic>
        <p:nvPicPr>
          <p:cNvPr id="115" name="Picture 4" descr="Eye Free Icon"/>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8601449" y="2605229"/>
            <a:ext cx="458002" cy="540386"/>
          </a:xfrm>
          <a:prstGeom prst="rect">
            <a:avLst/>
          </a:prstGeom>
          <a:noFill/>
          <a:extLst>
            <a:ext uri="{909E8E84-426E-40DD-AFC4-6F175D3DCCD1}">
              <a14:hiddenFill xmlns:a14="http://schemas.microsoft.com/office/drawing/2010/main">
                <a:solidFill>
                  <a:srgbClr val="FFFFFF"/>
                </a:solidFill>
              </a14:hiddenFill>
            </a:ext>
          </a:extLst>
        </p:spPr>
      </p:pic>
      <p:sp>
        <p:nvSpPr>
          <p:cNvPr id="124" name="Rounded Rectangle 123"/>
          <p:cNvSpPr/>
          <p:nvPr/>
        </p:nvSpPr>
        <p:spPr>
          <a:xfrm>
            <a:off x="10659089" y="21136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5" name="Rounded Rectangle 124"/>
          <p:cNvSpPr/>
          <p:nvPr/>
        </p:nvSpPr>
        <p:spPr>
          <a:xfrm>
            <a:off x="10736557" y="27726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6" name="Oval 125"/>
          <p:cNvSpPr/>
          <p:nvPr/>
        </p:nvSpPr>
        <p:spPr>
          <a:xfrm>
            <a:off x="11018845" y="67008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7" name="Flowchart: Terminator 126"/>
          <p:cNvSpPr/>
          <p:nvPr/>
        </p:nvSpPr>
        <p:spPr>
          <a:xfrm>
            <a:off x="10846223" y="261789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8" name="Oval 127"/>
          <p:cNvSpPr/>
          <p:nvPr/>
        </p:nvSpPr>
        <p:spPr>
          <a:xfrm>
            <a:off x="12268976" y="261390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9" name="Picture 12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343021" y="2685604"/>
            <a:ext cx="327154" cy="327154"/>
          </a:xfrm>
          <a:prstGeom prst="rect">
            <a:avLst/>
          </a:prstGeom>
        </p:spPr>
      </p:pic>
      <p:sp>
        <p:nvSpPr>
          <p:cNvPr id="130" name="TextBox 129"/>
          <p:cNvSpPr txBox="1"/>
          <p:nvPr/>
        </p:nvSpPr>
        <p:spPr>
          <a:xfrm>
            <a:off x="10989472" y="2622366"/>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131" name="Picture 130"/>
          <p:cNvPicPr>
            <a:picLocks noChangeAspect="1"/>
          </p:cNvPicPr>
          <p:nvPr/>
        </p:nvPicPr>
        <p:blipFill rotWithShape="1">
          <a:blip r:embed="rId3"/>
          <a:srcRect l="10818" t="1291"/>
          <a:stretch/>
        </p:blipFill>
        <p:spPr>
          <a:xfrm>
            <a:off x="11599650" y="2697603"/>
            <a:ext cx="325121" cy="324278"/>
          </a:xfrm>
          <a:prstGeom prst="ellipse">
            <a:avLst/>
          </a:prstGeom>
        </p:spPr>
      </p:pic>
      <p:sp>
        <p:nvSpPr>
          <p:cNvPr id="132" name="Flowchart: Terminator 131"/>
          <p:cNvSpPr/>
          <p:nvPr/>
        </p:nvSpPr>
        <p:spPr>
          <a:xfrm>
            <a:off x="11561790" y="21595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Flowchart: Terminator 132"/>
          <p:cNvSpPr/>
          <p:nvPr/>
        </p:nvSpPr>
        <p:spPr>
          <a:xfrm>
            <a:off x="10975641" y="21595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Rectangle 133"/>
          <p:cNvSpPr/>
          <p:nvPr/>
        </p:nvSpPr>
        <p:spPr>
          <a:xfrm>
            <a:off x="11353817" y="228751"/>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5" name="Picture 134"/>
          <p:cNvPicPr>
            <a:picLocks noChangeAspect="1"/>
          </p:cNvPicPr>
          <p:nvPr/>
        </p:nvPicPr>
        <p:blipFill>
          <a:blip r:embed="rId4"/>
          <a:stretch>
            <a:fillRect/>
          </a:stretch>
        </p:blipFill>
        <p:spPr>
          <a:xfrm>
            <a:off x="11088270" y="262103"/>
            <a:ext cx="273817" cy="271828"/>
          </a:xfrm>
          <a:prstGeom prst="rect">
            <a:avLst/>
          </a:prstGeom>
        </p:spPr>
      </p:pic>
      <p:pic>
        <p:nvPicPr>
          <p:cNvPr id="136" name="Picture 135"/>
          <p:cNvPicPr>
            <a:picLocks noChangeAspect="1"/>
          </p:cNvPicPr>
          <p:nvPr/>
        </p:nvPicPr>
        <p:blipFill>
          <a:blip r:embed="rId4"/>
          <a:stretch>
            <a:fillRect/>
          </a:stretch>
        </p:blipFill>
        <p:spPr>
          <a:xfrm>
            <a:off x="11385497" y="262103"/>
            <a:ext cx="273817" cy="271828"/>
          </a:xfrm>
          <a:prstGeom prst="rect">
            <a:avLst/>
          </a:prstGeom>
        </p:spPr>
      </p:pic>
      <p:pic>
        <p:nvPicPr>
          <p:cNvPr id="137" name="Picture 136"/>
          <p:cNvPicPr>
            <a:picLocks noChangeAspect="1"/>
          </p:cNvPicPr>
          <p:nvPr/>
        </p:nvPicPr>
        <p:blipFill>
          <a:blip r:embed="rId4"/>
          <a:stretch>
            <a:fillRect/>
          </a:stretch>
        </p:blipFill>
        <p:spPr>
          <a:xfrm>
            <a:off x="11678379" y="262103"/>
            <a:ext cx="273817" cy="271828"/>
          </a:xfrm>
          <a:prstGeom prst="rect">
            <a:avLst/>
          </a:prstGeom>
        </p:spPr>
      </p:pic>
      <p:pic>
        <p:nvPicPr>
          <p:cNvPr id="138" name="Picture 137"/>
          <p:cNvPicPr>
            <a:picLocks noChangeAspect="1"/>
          </p:cNvPicPr>
          <p:nvPr/>
        </p:nvPicPr>
        <p:blipFill>
          <a:blip r:embed="rId4"/>
          <a:stretch>
            <a:fillRect/>
          </a:stretch>
        </p:blipFill>
        <p:spPr>
          <a:xfrm>
            <a:off x="11975069" y="262103"/>
            <a:ext cx="273817" cy="271828"/>
          </a:xfrm>
          <a:prstGeom prst="rect">
            <a:avLst/>
          </a:prstGeom>
        </p:spPr>
      </p:pic>
      <p:pic>
        <p:nvPicPr>
          <p:cNvPr id="139" name="Picture 138"/>
          <p:cNvPicPr>
            <a:picLocks noChangeAspect="1"/>
          </p:cNvPicPr>
          <p:nvPr/>
        </p:nvPicPr>
        <p:blipFill>
          <a:blip r:embed="rId4"/>
          <a:stretch>
            <a:fillRect/>
          </a:stretch>
        </p:blipFill>
        <p:spPr>
          <a:xfrm>
            <a:off x="12267951" y="262103"/>
            <a:ext cx="273817" cy="271828"/>
          </a:xfrm>
          <a:prstGeom prst="rect">
            <a:avLst/>
          </a:prstGeom>
        </p:spPr>
      </p:pic>
      <p:pic>
        <p:nvPicPr>
          <p:cNvPr id="140" name="Picture 139"/>
          <p:cNvPicPr>
            <a:picLocks noChangeAspect="1"/>
          </p:cNvPicPr>
          <p:nvPr/>
        </p:nvPicPr>
        <p:blipFill rotWithShape="1">
          <a:blip r:embed="rId17" cstate="print">
            <a:extLst>
              <a:ext uri="{BEBA8EAE-BF5A-486C-A8C5-ECC9F3942E4B}">
                <a14:imgProps xmlns:a14="http://schemas.microsoft.com/office/drawing/2010/main">
                  <a14:imgLayer r:embed="rId18">
                    <a14:imgEffect>
                      <a14:colorTemperature colorTemp="11200"/>
                    </a14:imgEffect>
                    <a14:imgEffect>
                      <a14:brightnessContrast bright="20000" contrast="20000"/>
                    </a14:imgEffect>
                  </a14:imgLayer>
                </a14:imgProps>
              </a:ext>
              <a:ext uri="{28A0092B-C50C-407E-A947-70E740481C1C}">
                <a14:useLocalDpi xmlns:a14="http://schemas.microsoft.com/office/drawing/2010/main" val="0"/>
              </a:ext>
            </a:extLst>
          </a:blip>
          <a:srcRect l="6174" t="5777" r="4743" b="23111"/>
          <a:stretch/>
        </p:blipFill>
        <p:spPr>
          <a:xfrm>
            <a:off x="11083060" y="736931"/>
            <a:ext cx="1445881" cy="1440521"/>
          </a:xfrm>
          <a:prstGeom prst="ellipse">
            <a:avLst/>
          </a:prstGeom>
        </p:spPr>
      </p:pic>
      <p:sp>
        <p:nvSpPr>
          <p:cNvPr id="141" name="Oval 140"/>
          <p:cNvSpPr/>
          <p:nvPr/>
        </p:nvSpPr>
        <p:spPr>
          <a:xfrm>
            <a:off x="11083731" y="738089"/>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2" name="Rounded Rectangle 141"/>
          <p:cNvSpPr/>
          <p:nvPr/>
        </p:nvSpPr>
        <p:spPr>
          <a:xfrm>
            <a:off x="10630778" y="3619559"/>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3" name="Rounded Rectangle 142"/>
          <p:cNvSpPr/>
          <p:nvPr/>
        </p:nvSpPr>
        <p:spPr>
          <a:xfrm>
            <a:off x="10708246" y="368546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4" name="Oval 143"/>
          <p:cNvSpPr/>
          <p:nvPr/>
        </p:nvSpPr>
        <p:spPr>
          <a:xfrm>
            <a:off x="10990534" y="4078285"/>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5" name="Flowchart: Terminator 144"/>
          <p:cNvSpPr/>
          <p:nvPr/>
        </p:nvSpPr>
        <p:spPr>
          <a:xfrm>
            <a:off x="11235326" y="3619507"/>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6" name="Flowchart: Terminator 145"/>
          <p:cNvSpPr/>
          <p:nvPr/>
        </p:nvSpPr>
        <p:spPr>
          <a:xfrm>
            <a:off x="10817912" y="6026095"/>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7" name="TextBox 146"/>
          <p:cNvSpPr txBox="1"/>
          <p:nvPr/>
        </p:nvSpPr>
        <p:spPr>
          <a:xfrm>
            <a:off x="10924741" y="6025493"/>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148" name="Oval 147"/>
          <p:cNvSpPr/>
          <p:nvPr/>
        </p:nvSpPr>
        <p:spPr>
          <a:xfrm>
            <a:off x="12240665" y="6022107"/>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9" name="Picture 14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314710" y="6093803"/>
            <a:ext cx="327154" cy="327154"/>
          </a:xfrm>
          <a:prstGeom prst="rect">
            <a:avLst/>
          </a:prstGeom>
        </p:spPr>
      </p:pic>
      <p:pic>
        <p:nvPicPr>
          <p:cNvPr id="150" name="Picture 149"/>
          <p:cNvPicPr>
            <a:picLocks noChangeAspect="1"/>
          </p:cNvPicPr>
          <p:nvPr/>
        </p:nvPicPr>
        <p:blipFill>
          <a:blip r:embed="rId19"/>
          <a:stretch>
            <a:fillRect/>
          </a:stretch>
        </p:blipFill>
        <p:spPr>
          <a:xfrm>
            <a:off x="11476337" y="3645363"/>
            <a:ext cx="305053" cy="304387"/>
          </a:xfrm>
          <a:prstGeom prst="rect">
            <a:avLst/>
          </a:prstGeom>
        </p:spPr>
      </p:pic>
      <p:pic>
        <p:nvPicPr>
          <p:cNvPr id="151" name="Picture 150"/>
          <p:cNvPicPr>
            <a:picLocks noChangeAspect="1"/>
          </p:cNvPicPr>
          <p:nvPr/>
        </p:nvPicPr>
        <p:blipFill>
          <a:blip r:embed="rId19"/>
          <a:stretch>
            <a:fillRect/>
          </a:stretch>
        </p:blipFill>
        <p:spPr>
          <a:xfrm>
            <a:off x="11777604" y="3645363"/>
            <a:ext cx="305053" cy="304387"/>
          </a:xfrm>
          <a:prstGeom prst="rect">
            <a:avLst/>
          </a:prstGeom>
        </p:spPr>
      </p:pic>
      <p:pic>
        <p:nvPicPr>
          <p:cNvPr id="152" name="Picture 151"/>
          <p:cNvPicPr>
            <a:picLocks noChangeAspect="1"/>
          </p:cNvPicPr>
          <p:nvPr/>
        </p:nvPicPr>
        <p:blipFill rotWithShape="1">
          <a:blip r:embed="rId20" cstate="print">
            <a:extLst>
              <a:ext uri="{BEBA8EAE-BF5A-486C-A8C5-ECC9F3942E4B}">
                <a14:imgProps xmlns:a14="http://schemas.microsoft.com/office/drawing/2010/main">
                  <a14:imgLayer r:embed="rId21">
                    <a14:imgEffect>
                      <a14:sharpenSoften amount="25000"/>
                    </a14:imgEffect>
                    <a14:imgEffect>
                      <a14:colorTemperature colorTemp="7200"/>
                    </a14:imgEffect>
                    <a14:imgEffect>
                      <a14:brightnessContrast bright="20000" contrast="40000"/>
                    </a14:imgEffect>
                  </a14:imgLayer>
                </a14:imgProps>
              </a:ext>
              <a:ext uri="{28A0092B-C50C-407E-A947-70E740481C1C}">
                <a14:useLocalDpi xmlns:a14="http://schemas.microsoft.com/office/drawing/2010/main" val="0"/>
              </a:ext>
            </a:extLst>
          </a:blip>
          <a:srcRect l="4855" t="21344" b="8392"/>
          <a:stretch/>
        </p:blipFill>
        <p:spPr>
          <a:xfrm>
            <a:off x="11052472" y="4148578"/>
            <a:ext cx="1445035" cy="1435450"/>
          </a:xfrm>
          <a:prstGeom prst="ellipse">
            <a:avLst/>
          </a:prstGeom>
        </p:spPr>
      </p:pic>
      <p:sp>
        <p:nvSpPr>
          <p:cNvPr id="153" name="Oval 152"/>
          <p:cNvSpPr/>
          <p:nvPr/>
        </p:nvSpPr>
        <p:spPr>
          <a:xfrm>
            <a:off x="11055420" y="4146288"/>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4" name="Oval 153"/>
          <p:cNvSpPr/>
          <p:nvPr/>
        </p:nvSpPr>
        <p:spPr>
          <a:xfrm>
            <a:off x="11424815" y="-769630"/>
            <a:ext cx="752354" cy="75235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155" name="Oval 154"/>
          <p:cNvSpPr/>
          <p:nvPr/>
        </p:nvSpPr>
        <p:spPr>
          <a:xfrm>
            <a:off x="11362845" y="6934343"/>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13</a:t>
            </a:r>
            <a:endParaRPr lang="fr-FR" sz="2400" b="1" dirty="0">
              <a:solidFill>
                <a:schemeClr val="tx1"/>
              </a:solidFill>
            </a:endParaRPr>
          </a:p>
        </p:txBody>
      </p:sp>
      <p:pic>
        <p:nvPicPr>
          <p:cNvPr id="156" name="Picture 155"/>
          <p:cNvPicPr>
            <a:picLocks noChangeAspect="1"/>
          </p:cNvPicPr>
          <p:nvPr/>
        </p:nvPicPr>
        <p:blipFill rotWithShape="1">
          <a:blip r:embed="rId3"/>
          <a:srcRect l="10818" t="1291"/>
          <a:stretch/>
        </p:blipFill>
        <p:spPr>
          <a:xfrm>
            <a:off x="11513170" y="6094178"/>
            <a:ext cx="325121" cy="324278"/>
          </a:xfrm>
          <a:prstGeom prst="ellipse">
            <a:avLst/>
          </a:prstGeom>
        </p:spPr>
      </p:pic>
      <p:sp>
        <p:nvSpPr>
          <p:cNvPr id="165" name="Rounded Rectangle 164"/>
          <p:cNvSpPr/>
          <p:nvPr/>
        </p:nvSpPr>
        <p:spPr>
          <a:xfrm>
            <a:off x="372048" y="23254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6" name="Rounded Rectangle 165"/>
          <p:cNvSpPr/>
          <p:nvPr/>
        </p:nvSpPr>
        <p:spPr>
          <a:xfrm>
            <a:off x="449516" y="29845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7" name="Oval 166"/>
          <p:cNvSpPr/>
          <p:nvPr/>
        </p:nvSpPr>
        <p:spPr>
          <a:xfrm>
            <a:off x="731804" y="69126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8" name="Flowchart: Terminator 167"/>
          <p:cNvSpPr/>
          <p:nvPr/>
        </p:nvSpPr>
        <p:spPr>
          <a:xfrm>
            <a:off x="559182" y="263907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9" name="Oval 168"/>
          <p:cNvSpPr/>
          <p:nvPr/>
        </p:nvSpPr>
        <p:spPr>
          <a:xfrm>
            <a:off x="1981935" y="263508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2" name="Rounded Rectangle 181"/>
          <p:cNvSpPr/>
          <p:nvPr/>
        </p:nvSpPr>
        <p:spPr>
          <a:xfrm>
            <a:off x="376000" y="360820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3" name="Rounded Rectangle 182"/>
          <p:cNvSpPr/>
          <p:nvPr/>
        </p:nvSpPr>
        <p:spPr>
          <a:xfrm>
            <a:off x="453468" y="367411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4" name="Oval 183"/>
          <p:cNvSpPr/>
          <p:nvPr/>
        </p:nvSpPr>
        <p:spPr>
          <a:xfrm>
            <a:off x="735756" y="406693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5" name="Flowchart: Terminator 184"/>
          <p:cNvSpPr/>
          <p:nvPr/>
        </p:nvSpPr>
        <p:spPr>
          <a:xfrm>
            <a:off x="980548" y="360815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6" name="Flowchart: Terminator 185"/>
          <p:cNvSpPr/>
          <p:nvPr/>
        </p:nvSpPr>
        <p:spPr>
          <a:xfrm>
            <a:off x="563134" y="601474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7" name="TextBox 186"/>
          <p:cNvSpPr txBox="1"/>
          <p:nvPr/>
        </p:nvSpPr>
        <p:spPr>
          <a:xfrm>
            <a:off x="681538" y="601414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188" name="Oval 187"/>
          <p:cNvSpPr/>
          <p:nvPr/>
        </p:nvSpPr>
        <p:spPr>
          <a:xfrm>
            <a:off x="1985887" y="601075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9" name="Picture 18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59932" y="6082450"/>
            <a:ext cx="327154" cy="327154"/>
          </a:xfrm>
          <a:prstGeom prst="rect">
            <a:avLst/>
          </a:prstGeom>
        </p:spPr>
      </p:pic>
      <p:pic>
        <p:nvPicPr>
          <p:cNvPr id="190" name="Picture 189"/>
          <p:cNvPicPr>
            <a:picLocks noChangeAspect="1"/>
          </p:cNvPicPr>
          <p:nvPr/>
        </p:nvPicPr>
        <p:blipFill>
          <a:blip r:embed="rId19"/>
          <a:stretch>
            <a:fillRect/>
          </a:stretch>
        </p:blipFill>
        <p:spPr>
          <a:xfrm>
            <a:off x="1221559" y="3634010"/>
            <a:ext cx="305053" cy="304387"/>
          </a:xfrm>
          <a:prstGeom prst="rect">
            <a:avLst/>
          </a:prstGeom>
        </p:spPr>
      </p:pic>
      <p:pic>
        <p:nvPicPr>
          <p:cNvPr id="191" name="Picture 190"/>
          <p:cNvPicPr>
            <a:picLocks noChangeAspect="1"/>
          </p:cNvPicPr>
          <p:nvPr/>
        </p:nvPicPr>
        <p:blipFill>
          <a:blip r:embed="rId19"/>
          <a:stretch>
            <a:fillRect/>
          </a:stretch>
        </p:blipFill>
        <p:spPr>
          <a:xfrm>
            <a:off x="1522826" y="3634010"/>
            <a:ext cx="305053" cy="304387"/>
          </a:xfrm>
          <a:prstGeom prst="rect">
            <a:avLst/>
          </a:prstGeom>
        </p:spPr>
      </p:pic>
      <p:pic>
        <p:nvPicPr>
          <p:cNvPr id="196" name="Picture 195"/>
          <p:cNvPicPr>
            <a:picLocks noChangeAspect="1"/>
          </p:cNvPicPr>
          <p:nvPr/>
        </p:nvPicPr>
        <p:blipFill rotWithShape="1">
          <a:blip r:embed="rId22" cstate="print">
            <a:extLst>
              <a:ext uri="{BEBA8EAE-BF5A-486C-A8C5-ECC9F3942E4B}">
                <a14:imgProps xmlns:a14="http://schemas.microsoft.com/office/drawing/2010/main">
                  <a14:imgLayer r:embed="rId23">
                    <a14:imgEffect>
                      <a14:sharpenSoften amount="25000"/>
                    </a14:imgEffect>
                    <a14:imgEffect>
                      <a14:colorTemperature colorTemp="8800"/>
                    </a14:imgEffect>
                    <a14:imgEffect>
                      <a14:brightnessContrast bright="20000" contrast="40000"/>
                    </a14:imgEffect>
                  </a14:imgLayer>
                </a14:imgProps>
              </a:ext>
              <a:ext uri="{28A0092B-C50C-407E-A947-70E740481C1C}">
                <a14:useLocalDpi xmlns:a14="http://schemas.microsoft.com/office/drawing/2010/main" val="0"/>
              </a:ext>
            </a:extLst>
          </a:blip>
          <a:srcRect t="2363" b="19831"/>
          <a:stretch/>
        </p:blipFill>
        <p:spPr>
          <a:xfrm>
            <a:off x="800352" y="762882"/>
            <a:ext cx="1435554" cy="1438102"/>
          </a:xfrm>
          <a:prstGeom prst="ellipse">
            <a:avLst/>
          </a:prstGeom>
        </p:spPr>
      </p:pic>
      <p:pic>
        <p:nvPicPr>
          <p:cNvPr id="197" name="Picture 196"/>
          <p:cNvPicPr>
            <a:picLocks noChangeAspect="1"/>
          </p:cNvPicPr>
          <p:nvPr/>
        </p:nvPicPr>
        <p:blipFill rotWithShape="1">
          <a:blip r:embed="rId24" cstate="print">
            <a:extLst>
              <a:ext uri="{BEBA8EAE-BF5A-486C-A8C5-ECC9F3942E4B}">
                <a14:imgProps xmlns:a14="http://schemas.microsoft.com/office/drawing/2010/main">
                  <a14:imgLayer r:embed="rId25">
                    <a14:imgEffect>
                      <a14:sharpenSoften amount="50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3109" r="5161" b="28002"/>
          <a:stretch/>
        </p:blipFill>
        <p:spPr>
          <a:xfrm>
            <a:off x="803065" y="4136840"/>
            <a:ext cx="1438102" cy="1438102"/>
          </a:xfrm>
          <a:prstGeom prst="ellipse">
            <a:avLst/>
          </a:prstGeom>
        </p:spPr>
      </p:pic>
      <p:sp>
        <p:nvSpPr>
          <p:cNvPr id="198" name="Oval 197"/>
          <p:cNvSpPr/>
          <p:nvPr/>
        </p:nvSpPr>
        <p:spPr>
          <a:xfrm>
            <a:off x="796690" y="75927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9" name="Oval 198"/>
          <p:cNvSpPr/>
          <p:nvPr/>
        </p:nvSpPr>
        <p:spPr>
          <a:xfrm>
            <a:off x="800642" y="413493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0" name="Oval 199"/>
          <p:cNvSpPr/>
          <p:nvPr/>
        </p:nvSpPr>
        <p:spPr>
          <a:xfrm>
            <a:off x="1137774" y="-748449"/>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12</a:t>
            </a:r>
            <a:endParaRPr lang="fr-FR" sz="2400" b="1" dirty="0">
              <a:solidFill>
                <a:schemeClr val="tx1"/>
              </a:solidFill>
            </a:endParaRPr>
          </a:p>
        </p:txBody>
      </p:sp>
      <p:sp>
        <p:nvSpPr>
          <p:cNvPr id="201" name="Oval 200"/>
          <p:cNvSpPr/>
          <p:nvPr/>
        </p:nvSpPr>
        <p:spPr>
          <a:xfrm>
            <a:off x="1178740" y="6922990"/>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a:t>
            </a:r>
            <a:endParaRPr lang="fr-FR" sz="2400" b="1" dirty="0">
              <a:solidFill>
                <a:schemeClr val="tx1"/>
              </a:solidFill>
            </a:endParaRPr>
          </a:p>
        </p:txBody>
      </p:sp>
      <p:sp>
        <p:nvSpPr>
          <p:cNvPr id="223" name="Rounded Rectangle 222"/>
          <p:cNvSpPr/>
          <p:nvPr/>
        </p:nvSpPr>
        <p:spPr>
          <a:xfrm>
            <a:off x="13202302"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4" name="Rounded Rectangle 223"/>
          <p:cNvSpPr/>
          <p:nvPr/>
        </p:nvSpPr>
        <p:spPr>
          <a:xfrm>
            <a:off x="13279770"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5" name="Oval 224"/>
          <p:cNvSpPr/>
          <p:nvPr/>
        </p:nvSpPr>
        <p:spPr>
          <a:xfrm>
            <a:off x="13562058"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6" name="Flowchart: Terminator 225"/>
          <p:cNvSpPr/>
          <p:nvPr/>
        </p:nvSpPr>
        <p:spPr>
          <a:xfrm>
            <a:off x="13806850"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7" name="Flowchart: Terminator 226"/>
          <p:cNvSpPr/>
          <p:nvPr/>
        </p:nvSpPr>
        <p:spPr>
          <a:xfrm>
            <a:off x="13389436"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8" name="Oval 227"/>
          <p:cNvSpPr/>
          <p:nvPr/>
        </p:nvSpPr>
        <p:spPr>
          <a:xfrm>
            <a:off x="14812189"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9" name="Picture 22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886234" y="6033817"/>
            <a:ext cx="327154" cy="327154"/>
          </a:xfrm>
          <a:prstGeom prst="rect">
            <a:avLst/>
          </a:prstGeom>
        </p:spPr>
      </p:pic>
      <p:pic>
        <p:nvPicPr>
          <p:cNvPr id="230" name="Picture 229"/>
          <p:cNvPicPr>
            <a:picLocks noChangeAspect="1"/>
          </p:cNvPicPr>
          <p:nvPr/>
        </p:nvPicPr>
        <p:blipFill>
          <a:blip r:embed="rId19"/>
          <a:stretch>
            <a:fillRect/>
          </a:stretch>
        </p:blipFill>
        <p:spPr>
          <a:xfrm>
            <a:off x="14047861" y="3585377"/>
            <a:ext cx="305053" cy="304387"/>
          </a:xfrm>
          <a:prstGeom prst="rect">
            <a:avLst/>
          </a:prstGeom>
        </p:spPr>
      </p:pic>
      <p:pic>
        <p:nvPicPr>
          <p:cNvPr id="231" name="Picture 230"/>
          <p:cNvPicPr>
            <a:picLocks noChangeAspect="1"/>
          </p:cNvPicPr>
          <p:nvPr/>
        </p:nvPicPr>
        <p:blipFill>
          <a:blip r:embed="rId19"/>
          <a:stretch>
            <a:fillRect/>
          </a:stretch>
        </p:blipFill>
        <p:spPr>
          <a:xfrm>
            <a:off x="14349128" y="3585377"/>
            <a:ext cx="305053" cy="304387"/>
          </a:xfrm>
          <a:prstGeom prst="rect">
            <a:avLst/>
          </a:prstGeom>
        </p:spPr>
      </p:pic>
      <p:pic>
        <p:nvPicPr>
          <p:cNvPr id="236" name="Picture 235"/>
          <p:cNvPicPr>
            <a:picLocks noChangeAspect="1"/>
          </p:cNvPicPr>
          <p:nvPr/>
        </p:nvPicPr>
        <p:blipFill rotWithShape="1">
          <a:blip r:embed="rId26" cstate="print">
            <a:extLst>
              <a:ext uri="{BEBA8EAE-BF5A-486C-A8C5-ECC9F3942E4B}">
                <a14:imgProps xmlns:a14="http://schemas.microsoft.com/office/drawing/2010/main">
                  <a14:imgLayer r:embed="rId27">
                    <a14:imgEffect>
                      <a14:sharpenSoften amount="25000"/>
                    </a14:imgEffect>
                    <a14:imgEffect>
                      <a14:colorTemperature colorTemp="7200"/>
                    </a14:imgEffect>
                  </a14:imgLayer>
                </a14:imgProps>
              </a:ext>
              <a:ext uri="{28A0092B-C50C-407E-A947-70E740481C1C}">
                <a14:useLocalDpi xmlns:a14="http://schemas.microsoft.com/office/drawing/2010/main" val="0"/>
              </a:ext>
            </a:extLst>
          </a:blip>
          <a:srcRect l="4986" b="31021"/>
          <a:stretch/>
        </p:blipFill>
        <p:spPr>
          <a:xfrm>
            <a:off x="13626944" y="4088483"/>
            <a:ext cx="1442942" cy="1438102"/>
          </a:xfrm>
          <a:prstGeom prst="ellipse">
            <a:avLst/>
          </a:prstGeom>
        </p:spPr>
      </p:pic>
      <p:sp>
        <p:nvSpPr>
          <p:cNvPr id="239" name="Oval 238"/>
          <p:cNvSpPr/>
          <p:nvPr/>
        </p:nvSpPr>
        <p:spPr>
          <a:xfrm>
            <a:off x="13626944"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1" name="Oval 240"/>
          <p:cNvSpPr/>
          <p:nvPr/>
        </p:nvSpPr>
        <p:spPr>
          <a:xfrm>
            <a:off x="14041181"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a:t>
            </a:r>
            <a:endParaRPr lang="fr-FR" sz="2400" b="1" dirty="0">
              <a:solidFill>
                <a:schemeClr val="tx1"/>
              </a:solidFill>
            </a:endParaRPr>
          </a:p>
        </p:txBody>
      </p:sp>
      <p:pic>
        <p:nvPicPr>
          <p:cNvPr id="242" name="Picture 241"/>
          <p:cNvPicPr>
            <a:picLocks noChangeAspect="1"/>
          </p:cNvPicPr>
          <p:nvPr/>
        </p:nvPicPr>
        <p:blipFill>
          <a:blip r:embed="rId28"/>
          <a:stretch>
            <a:fillRect/>
          </a:stretch>
        </p:blipFill>
        <p:spPr>
          <a:xfrm>
            <a:off x="13508657" y="6064686"/>
            <a:ext cx="365792" cy="286537"/>
          </a:xfrm>
          <a:prstGeom prst="rect">
            <a:avLst/>
          </a:prstGeom>
        </p:spPr>
      </p:pic>
      <p:sp>
        <p:nvSpPr>
          <p:cNvPr id="243" name="TextBox 242"/>
          <p:cNvSpPr txBox="1"/>
          <p:nvPr/>
        </p:nvSpPr>
        <p:spPr>
          <a:xfrm>
            <a:off x="13693588" y="597057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244" name="Picture 243"/>
          <p:cNvPicPr>
            <a:picLocks noChangeAspect="1"/>
          </p:cNvPicPr>
          <p:nvPr/>
        </p:nvPicPr>
        <p:blipFill rotWithShape="1">
          <a:blip r:embed="rId3"/>
          <a:srcRect l="10818" t="1291"/>
          <a:stretch/>
        </p:blipFill>
        <p:spPr>
          <a:xfrm>
            <a:off x="14249024" y="6045816"/>
            <a:ext cx="325121" cy="324278"/>
          </a:xfrm>
          <a:prstGeom prst="ellipse">
            <a:avLst/>
          </a:prstGeom>
        </p:spPr>
      </p:pic>
      <p:sp>
        <p:nvSpPr>
          <p:cNvPr id="245" name="Rounded Rectangle 244"/>
          <p:cNvSpPr/>
          <p:nvPr/>
        </p:nvSpPr>
        <p:spPr>
          <a:xfrm>
            <a:off x="-2129498" y="21136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6" name="Rounded Rectangle 245"/>
          <p:cNvSpPr/>
          <p:nvPr/>
        </p:nvSpPr>
        <p:spPr>
          <a:xfrm>
            <a:off x="-2052030" y="27726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7" name="Oval 246"/>
          <p:cNvSpPr/>
          <p:nvPr/>
        </p:nvSpPr>
        <p:spPr>
          <a:xfrm>
            <a:off x="-1769742" y="67008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8" name="Flowchart: Terminator 247"/>
          <p:cNvSpPr/>
          <p:nvPr/>
        </p:nvSpPr>
        <p:spPr>
          <a:xfrm>
            <a:off x="-1942364" y="261789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9" name="Oval 248"/>
          <p:cNvSpPr/>
          <p:nvPr/>
        </p:nvSpPr>
        <p:spPr>
          <a:xfrm>
            <a:off x="-519611" y="261390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0" name="Picture 24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5566" y="2685604"/>
            <a:ext cx="327154" cy="327154"/>
          </a:xfrm>
          <a:prstGeom prst="rect">
            <a:avLst/>
          </a:prstGeom>
        </p:spPr>
      </p:pic>
      <p:sp>
        <p:nvSpPr>
          <p:cNvPr id="251" name="Rounded Rectangle 250"/>
          <p:cNvSpPr/>
          <p:nvPr/>
        </p:nvSpPr>
        <p:spPr>
          <a:xfrm>
            <a:off x="-2213930" y="35896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2" name="Rounded Rectangle 251"/>
          <p:cNvSpPr/>
          <p:nvPr/>
        </p:nvSpPr>
        <p:spPr>
          <a:xfrm>
            <a:off x="-2136462" y="36555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3" name="Oval 252"/>
          <p:cNvSpPr/>
          <p:nvPr/>
        </p:nvSpPr>
        <p:spPr>
          <a:xfrm>
            <a:off x="-1854174" y="40483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4" name="Flowchart: Terminator 253"/>
          <p:cNvSpPr/>
          <p:nvPr/>
        </p:nvSpPr>
        <p:spPr>
          <a:xfrm>
            <a:off x="-1609382" y="358960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5" name="Flowchart: Terminator 254"/>
          <p:cNvSpPr/>
          <p:nvPr/>
        </p:nvSpPr>
        <p:spPr>
          <a:xfrm>
            <a:off x="-2026796" y="599619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6" name="Oval 255"/>
          <p:cNvSpPr/>
          <p:nvPr/>
        </p:nvSpPr>
        <p:spPr>
          <a:xfrm>
            <a:off x="-604043" y="599220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7" name="Picture 256"/>
          <p:cNvPicPr>
            <a:picLocks noChangeAspect="1"/>
          </p:cNvPicPr>
          <p:nvPr/>
        </p:nvPicPr>
        <p:blipFill>
          <a:blip r:embed="rId4"/>
          <a:stretch>
            <a:fillRect/>
          </a:stretch>
        </p:blipFill>
        <p:spPr>
          <a:xfrm>
            <a:off x="-1333643" y="3638294"/>
            <a:ext cx="273817" cy="271828"/>
          </a:xfrm>
          <a:prstGeom prst="rect">
            <a:avLst/>
          </a:prstGeom>
        </p:spPr>
      </p:pic>
      <p:pic>
        <p:nvPicPr>
          <p:cNvPr id="258" name="Picture 257"/>
          <p:cNvPicPr>
            <a:picLocks noChangeAspect="1"/>
          </p:cNvPicPr>
          <p:nvPr/>
        </p:nvPicPr>
        <p:blipFill>
          <a:blip r:embed="rId4"/>
          <a:stretch>
            <a:fillRect/>
          </a:stretch>
        </p:blipFill>
        <p:spPr>
          <a:xfrm>
            <a:off x="-1040761" y="3638294"/>
            <a:ext cx="273817" cy="271828"/>
          </a:xfrm>
          <a:prstGeom prst="rect">
            <a:avLst/>
          </a:prstGeom>
        </p:spPr>
      </p:pic>
      <p:pic>
        <p:nvPicPr>
          <p:cNvPr id="267" name="Picture 266"/>
          <p:cNvPicPr>
            <a:picLocks noChangeAspect="1"/>
          </p:cNvPicPr>
          <p:nvPr/>
        </p:nvPicPr>
        <p:blipFill>
          <a:blip r:embed="rId28"/>
          <a:stretch>
            <a:fillRect/>
          </a:stretch>
        </p:blipFill>
        <p:spPr>
          <a:xfrm>
            <a:off x="-1903923" y="6094774"/>
            <a:ext cx="365792" cy="286537"/>
          </a:xfrm>
          <a:prstGeom prst="rect">
            <a:avLst/>
          </a:prstGeom>
        </p:spPr>
      </p:pic>
      <p:sp>
        <p:nvSpPr>
          <p:cNvPr id="268" name="TextBox 267"/>
          <p:cNvSpPr txBox="1"/>
          <p:nvPr/>
        </p:nvSpPr>
        <p:spPr>
          <a:xfrm>
            <a:off x="-1718992" y="600066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pic>
        <p:nvPicPr>
          <p:cNvPr id="269" name="Picture 268"/>
          <p:cNvPicPr>
            <a:picLocks noChangeAspect="1"/>
          </p:cNvPicPr>
          <p:nvPr/>
        </p:nvPicPr>
        <p:blipFill rotWithShape="1">
          <a:blip r:embed="rId3"/>
          <a:srcRect l="10818" t="1291"/>
          <a:stretch/>
        </p:blipFill>
        <p:spPr>
          <a:xfrm>
            <a:off x="-1163556" y="6075904"/>
            <a:ext cx="325121" cy="324278"/>
          </a:xfrm>
          <a:prstGeom prst="ellipse">
            <a:avLst/>
          </a:prstGeom>
        </p:spPr>
      </p:pic>
      <p:sp>
        <p:nvSpPr>
          <p:cNvPr id="270" name="TextBox 269"/>
          <p:cNvSpPr txBox="1"/>
          <p:nvPr/>
        </p:nvSpPr>
        <p:spPr>
          <a:xfrm>
            <a:off x="-1787540" y="2622366"/>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pic>
        <p:nvPicPr>
          <p:cNvPr id="271" name="Picture 270"/>
          <p:cNvPicPr>
            <a:picLocks noChangeAspect="1"/>
          </p:cNvPicPr>
          <p:nvPr/>
        </p:nvPicPr>
        <p:blipFill rotWithShape="1">
          <a:blip r:embed="rId3"/>
          <a:srcRect l="10818" t="1291"/>
          <a:stretch/>
        </p:blipFill>
        <p:spPr>
          <a:xfrm>
            <a:off x="-1188937" y="2697603"/>
            <a:ext cx="325121" cy="324278"/>
          </a:xfrm>
          <a:prstGeom prst="ellipse">
            <a:avLst/>
          </a:prstGeom>
        </p:spPr>
      </p:pic>
      <p:sp>
        <p:nvSpPr>
          <p:cNvPr id="272" name="Flowchart: Terminator 271"/>
          <p:cNvSpPr/>
          <p:nvPr/>
        </p:nvSpPr>
        <p:spPr>
          <a:xfrm>
            <a:off x="-1226797" y="21595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3" name="Flowchart: Terminator 272"/>
          <p:cNvSpPr/>
          <p:nvPr/>
        </p:nvSpPr>
        <p:spPr>
          <a:xfrm>
            <a:off x="-1812946" y="21595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4" name="Rectangle 273"/>
          <p:cNvSpPr/>
          <p:nvPr/>
        </p:nvSpPr>
        <p:spPr>
          <a:xfrm>
            <a:off x="-1434770" y="228751"/>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5" name="Picture 274"/>
          <p:cNvPicPr>
            <a:picLocks noChangeAspect="1"/>
          </p:cNvPicPr>
          <p:nvPr/>
        </p:nvPicPr>
        <p:blipFill>
          <a:blip r:embed="rId4"/>
          <a:stretch>
            <a:fillRect/>
          </a:stretch>
        </p:blipFill>
        <p:spPr>
          <a:xfrm>
            <a:off x="-1557441" y="262103"/>
            <a:ext cx="273817" cy="271828"/>
          </a:xfrm>
          <a:prstGeom prst="rect">
            <a:avLst/>
          </a:prstGeom>
        </p:spPr>
      </p:pic>
      <p:pic>
        <p:nvPicPr>
          <p:cNvPr id="276" name="Picture 275"/>
          <p:cNvPicPr>
            <a:picLocks noChangeAspect="1"/>
          </p:cNvPicPr>
          <p:nvPr/>
        </p:nvPicPr>
        <p:blipFill>
          <a:blip r:embed="rId4"/>
          <a:stretch>
            <a:fillRect/>
          </a:stretch>
        </p:blipFill>
        <p:spPr>
          <a:xfrm>
            <a:off x="-1260214" y="262103"/>
            <a:ext cx="273817" cy="271828"/>
          </a:xfrm>
          <a:prstGeom prst="rect">
            <a:avLst/>
          </a:prstGeom>
        </p:spPr>
      </p:pic>
      <p:pic>
        <p:nvPicPr>
          <p:cNvPr id="277" name="Picture 276"/>
          <p:cNvPicPr>
            <a:picLocks noChangeAspect="1"/>
          </p:cNvPicPr>
          <p:nvPr/>
        </p:nvPicPr>
        <p:blipFill>
          <a:blip r:embed="rId4"/>
          <a:stretch>
            <a:fillRect/>
          </a:stretch>
        </p:blipFill>
        <p:spPr>
          <a:xfrm>
            <a:off x="-967332" y="262103"/>
            <a:ext cx="273817" cy="271828"/>
          </a:xfrm>
          <a:prstGeom prst="rect">
            <a:avLst/>
          </a:prstGeom>
        </p:spPr>
      </p:pic>
      <p:pic>
        <p:nvPicPr>
          <p:cNvPr id="278" name="Picture 277"/>
          <p:cNvPicPr>
            <a:picLocks noChangeAspect="1"/>
          </p:cNvPicPr>
          <p:nvPr/>
        </p:nvPicPr>
        <p:blipFill>
          <a:blip r:embed="rId4"/>
          <a:stretch>
            <a:fillRect/>
          </a:stretch>
        </p:blipFill>
        <p:spPr>
          <a:xfrm>
            <a:off x="-670642" y="262103"/>
            <a:ext cx="273817" cy="271828"/>
          </a:xfrm>
          <a:prstGeom prst="rect">
            <a:avLst/>
          </a:prstGeom>
        </p:spPr>
      </p:pic>
      <p:sp>
        <p:nvSpPr>
          <p:cNvPr id="279" name="Oval 278"/>
          <p:cNvSpPr/>
          <p:nvPr/>
        </p:nvSpPr>
        <p:spPr>
          <a:xfrm>
            <a:off x="-1363772" y="-769630"/>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30</a:t>
            </a:r>
            <a:endParaRPr lang="fr-FR" sz="2400" b="1" dirty="0">
              <a:solidFill>
                <a:schemeClr val="tx1"/>
              </a:solidFill>
            </a:endParaRPr>
          </a:p>
        </p:txBody>
      </p:sp>
      <p:sp>
        <p:nvSpPr>
          <p:cNvPr id="280" name="Oval 279"/>
          <p:cNvSpPr/>
          <p:nvPr/>
        </p:nvSpPr>
        <p:spPr>
          <a:xfrm>
            <a:off x="-1613402" y="6904445"/>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a:t>
            </a:r>
            <a:endParaRPr lang="fr-FR" sz="2400" b="1" dirty="0">
              <a:solidFill>
                <a:schemeClr val="tx1"/>
              </a:solidFill>
            </a:endParaRPr>
          </a:p>
        </p:txBody>
      </p:sp>
      <p:pic>
        <p:nvPicPr>
          <p:cNvPr id="281" name="Picture 280"/>
          <p:cNvPicPr>
            <a:picLocks noChangeAspect="1"/>
          </p:cNvPicPr>
          <p:nvPr/>
        </p:nvPicPr>
        <p:blipFill rotWithShape="1">
          <a:blip r:embed="rId29" cstate="print">
            <a:extLst>
              <a:ext uri="{BEBA8EAE-BF5A-486C-A8C5-ECC9F3942E4B}">
                <a14:imgProps xmlns:a14="http://schemas.microsoft.com/office/drawing/2010/main">
                  <a14:imgLayer r:embed="rId30">
                    <a14:imgEffect>
                      <a14:colorTemperature colorTemp="7200"/>
                    </a14:imgEffect>
                    <a14:imgEffect>
                      <a14:brightnessContrast bright="20000"/>
                    </a14:imgEffect>
                  </a14:imgLayer>
                </a14:imgProps>
              </a:ext>
              <a:ext uri="{28A0092B-C50C-407E-A947-70E740481C1C}">
                <a14:useLocalDpi xmlns:a14="http://schemas.microsoft.com/office/drawing/2010/main" val="0"/>
              </a:ext>
            </a:extLst>
          </a:blip>
          <a:srcRect l="11875" r="6376"/>
          <a:stretch/>
        </p:blipFill>
        <p:spPr>
          <a:xfrm>
            <a:off x="-1701857" y="738244"/>
            <a:ext cx="1438102" cy="1443111"/>
          </a:xfrm>
          <a:prstGeom prst="ellipse">
            <a:avLst/>
          </a:prstGeom>
        </p:spPr>
      </p:pic>
      <p:pic>
        <p:nvPicPr>
          <p:cNvPr id="282" name="Picture 281"/>
          <p:cNvPicPr>
            <a:picLocks noChangeAspect="1"/>
          </p:cNvPicPr>
          <p:nvPr/>
        </p:nvPicPr>
        <p:blipFill rotWithShape="1">
          <a:blip r:embed="rId31" cstate="print">
            <a:extLst>
              <a:ext uri="{BEBA8EAE-BF5A-486C-A8C5-ECC9F3942E4B}">
                <a14:imgProps xmlns:a14="http://schemas.microsoft.com/office/drawing/2010/main">
                  <a14:imgLayer r:embed="rId32">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9736" t="27173" r="8315" b="15949"/>
          <a:stretch/>
        </p:blipFill>
        <p:spPr>
          <a:xfrm>
            <a:off x="-1791671" y="4116524"/>
            <a:ext cx="1441526" cy="1442897"/>
          </a:xfrm>
          <a:prstGeom prst="ellipse">
            <a:avLst/>
          </a:prstGeom>
        </p:spPr>
      </p:pic>
      <p:sp>
        <p:nvSpPr>
          <p:cNvPr id="283" name="Oval 282"/>
          <p:cNvSpPr/>
          <p:nvPr/>
        </p:nvSpPr>
        <p:spPr>
          <a:xfrm>
            <a:off x="-1704856" y="738089"/>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4" name="Oval 283"/>
          <p:cNvSpPr/>
          <p:nvPr/>
        </p:nvSpPr>
        <p:spPr>
          <a:xfrm>
            <a:off x="-1789288" y="41163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1" name="Rounded Rectangle 290"/>
          <p:cNvSpPr/>
          <p:nvPr/>
        </p:nvSpPr>
        <p:spPr>
          <a:xfrm>
            <a:off x="-4700971" y="355957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2" name="Rounded Rectangle 291"/>
          <p:cNvSpPr/>
          <p:nvPr/>
        </p:nvSpPr>
        <p:spPr>
          <a:xfrm>
            <a:off x="-4623503"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3" name="Oval 292"/>
          <p:cNvSpPr/>
          <p:nvPr/>
        </p:nvSpPr>
        <p:spPr>
          <a:xfrm>
            <a:off x="-4341215" y="401829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4" name="Flowchart: Terminator 293"/>
          <p:cNvSpPr/>
          <p:nvPr/>
        </p:nvSpPr>
        <p:spPr>
          <a:xfrm>
            <a:off x="-4096423"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5" name="Flowchart: Terminator 294"/>
          <p:cNvSpPr/>
          <p:nvPr/>
        </p:nvSpPr>
        <p:spPr>
          <a:xfrm>
            <a:off x="-4513837"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7" name="Oval 296"/>
          <p:cNvSpPr/>
          <p:nvPr/>
        </p:nvSpPr>
        <p:spPr>
          <a:xfrm>
            <a:off x="-3091084"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8" name="Picture 29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17039" y="6033817"/>
            <a:ext cx="327154" cy="327154"/>
          </a:xfrm>
          <a:prstGeom prst="rect">
            <a:avLst/>
          </a:prstGeom>
        </p:spPr>
      </p:pic>
      <p:pic>
        <p:nvPicPr>
          <p:cNvPr id="300" name="Picture 299"/>
          <p:cNvPicPr>
            <a:picLocks noChangeAspect="1"/>
          </p:cNvPicPr>
          <p:nvPr/>
        </p:nvPicPr>
        <p:blipFill>
          <a:blip r:embed="rId4"/>
          <a:stretch>
            <a:fillRect/>
          </a:stretch>
        </p:blipFill>
        <p:spPr>
          <a:xfrm>
            <a:off x="-3831128" y="3608206"/>
            <a:ext cx="273817" cy="271828"/>
          </a:xfrm>
          <a:prstGeom prst="rect">
            <a:avLst/>
          </a:prstGeom>
        </p:spPr>
      </p:pic>
      <p:pic>
        <p:nvPicPr>
          <p:cNvPr id="301" name="Picture 300"/>
          <p:cNvPicPr>
            <a:picLocks noChangeAspect="1"/>
          </p:cNvPicPr>
          <p:nvPr/>
        </p:nvPicPr>
        <p:blipFill>
          <a:blip r:embed="rId4"/>
          <a:stretch>
            <a:fillRect/>
          </a:stretch>
        </p:blipFill>
        <p:spPr>
          <a:xfrm>
            <a:off x="-3533901" y="3608206"/>
            <a:ext cx="273817" cy="271828"/>
          </a:xfrm>
          <a:prstGeom prst="rect">
            <a:avLst/>
          </a:prstGeom>
        </p:spPr>
      </p:pic>
      <p:pic>
        <p:nvPicPr>
          <p:cNvPr id="308" name="Picture 307"/>
          <p:cNvPicPr>
            <a:picLocks noChangeAspect="1"/>
          </p:cNvPicPr>
          <p:nvPr/>
        </p:nvPicPr>
        <p:blipFill rotWithShape="1">
          <a:blip r:embed="rId33" cstate="print">
            <a:extLst>
              <a:ext uri="{BEBA8EAE-BF5A-486C-A8C5-ECC9F3942E4B}">
                <a14:imgProps xmlns:a14="http://schemas.microsoft.com/office/drawing/2010/main">
                  <a14:imgLayer r:embed="rId34">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4634" b="27180"/>
          <a:stretch/>
        </p:blipFill>
        <p:spPr>
          <a:xfrm>
            <a:off x="-4276570" y="4088228"/>
            <a:ext cx="1438102" cy="1438102"/>
          </a:xfrm>
          <a:prstGeom prst="ellipse">
            <a:avLst/>
          </a:prstGeom>
        </p:spPr>
      </p:pic>
      <p:sp>
        <p:nvSpPr>
          <p:cNvPr id="303" name="Oval 302"/>
          <p:cNvSpPr/>
          <p:nvPr/>
        </p:nvSpPr>
        <p:spPr>
          <a:xfrm>
            <a:off x="-4276329" y="40863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9" name="Oval 308"/>
          <p:cNvSpPr/>
          <p:nvPr/>
        </p:nvSpPr>
        <p:spPr>
          <a:xfrm>
            <a:off x="-3988339" y="6904445"/>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12</a:t>
            </a:r>
            <a:endParaRPr lang="fr-FR" sz="2400" b="1" dirty="0">
              <a:solidFill>
                <a:schemeClr val="tx1"/>
              </a:solidFill>
            </a:endParaRPr>
          </a:p>
        </p:txBody>
      </p:sp>
      <p:pic>
        <p:nvPicPr>
          <p:cNvPr id="310" name="Picture 309"/>
          <p:cNvPicPr>
            <a:picLocks noChangeAspect="1"/>
          </p:cNvPicPr>
          <p:nvPr/>
        </p:nvPicPr>
        <p:blipFill>
          <a:blip r:embed="rId35"/>
          <a:stretch>
            <a:fillRect/>
          </a:stretch>
        </p:blipFill>
        <p:spPr>
          <a:xfrm>
            <a:off x="-3878015" y="6006654"/>
            <a:ext cx="385211" cy="385211"/>
          </a:xfrm>
          <a:prstGeom prst="rect">
            <a:avLst/>
          </a:prstGeom>
        </p:spPr>
      </p:pic>
      <p:sp>
        <p:nvSpPr>
          <p:cNvPr id="311" name="TextBox 310"/>
          <p:cNvSpPr txBox="1"/>
          <p:nvPr/>
        </p:nvSpPr>
        <p:spPr>
          <a:xfrm>
            <a:off x="-4422469" y="597012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313" name="Rectangle 312"/>
          <p:cNvSpPr/>
          <p:nvPr/>
        </p:nvSpPr>
        <p:spPr>
          <a:xfrm>
            <a:off x="13987456" y="7843722"/>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24</a:t>
            </a:r>
            <a:endParaRPr lang="fr-FR" sz="2400" b="1" dirty="0">
              <a:solidFill>
                <a:schemeClr val="tx1"/>
              </a:solidFill>
            </a:endParaRPr>
          </a:p>
        </p:txBody>
      </p:sp>
      <p:sp>
        <p:nvSpPr>
          <p:cNvPr id="314" name="Rectangle 313"/>
          <p:cNvSpPr/>
          <p:nvPr/>
        </p:nvSpPr>
        <p:spPr>
          <a:xfrm>
            <a:off x="11353333" y="7843722"/>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25</a:t>
            </a:r>
            <a:endParaRPr lang="fr-FR" sz="2400" b="1" dirty="0">
              <a:solidFill>
                <a:schemeClr val="tx1"/>
              </a:solidFill>
            </a:endParaRPr>
          </a:p>
        </p:txBody>
      </p:sp>
      <p:sp>
        <p:nvSpPr>
          <p:cNvPr id="315" name="Rectangle 314"/>
          <p:cNvSpPr/>
          <p:nvPr/>
        </p:nvSpPr>
        <p:spPr>
          <a:xfrm>
            <a:off x="1007186" y="7843722"/>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26</a:t>
            </a:r>
            <a:endParaRPr lang="fr-FR" sz="2400" b="1" dirty="0">
              <a:solidFill>
                <a:schemeClr val="tx1"/>
              </a:solidFill>
            </a:endParaRPr>
          </a:p>
        </p:txBody>
      </p:sp>
      <p:pic>
        <p:nvPicPr>
          <p:cNvPr id="316" name="Picture 315"/>
          <p:cNvPicPr>
            <a:picLocks noChangeAspect="1"/>
          </p:cNvPicPr>
          <p:nvPr/>
        </p:nvPicPr>
        <p:blipFill>
          <a:blip r:embed="rId35"/>
          <a:stretch>
            <a:fillRect/>
          </a:stretch>
        </p:blipFill>
        <p:spPr>
          <a:xfrm>
            <a:off x="1257607" y="6052366"/>
            <a:ext cx="385211" cy="385211"/>
          </a:xfrm>
          <a:prstGeom prst="rect">
            <a:avLst/>
          </a:prstGeom>
        </p:spPr>
      </p:pic>
      <p:sp>
        <p:nvSpPr>
          <p:cNvPr id="317" name="Rectangle 316"/>
          <p:cNvSpPr/>
          <p:nvPr/>
        </p:nvSpPr>
        <p:spPr>
          <a:xfrm>
            <a:off x="-1557441" y="7843722"/>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27</a:t>
            </a:r>
            <a:endParaRPr lang="fr-FR" sz="2400" b="1" dirty="0">
              <a:solidFill>
                <a:schemeClr val="tx1"/>
              </a:solidFill>
            </a:endParaRPr>
          </a:p>
        </p:txBody>
      </p:sp>
      <p:sp>
        <p:nvSpPr>
          <p:cNvPr id="318" name="Rectangle 317"/>
          <p:cNvSpPr/>
          <p:nvPr/>
        </p:nvSpPr>
        <p:spPr>
          <a:xfrm>
            <a:off x="-4057762" y="7843722"/>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28</a:t>
            </a:r>
            <a:endParaRPr lang="fr-FR" sz="2400" b="1" dirty="0">
              <a:solidFill>
                <a:schemeClr val="tx1"/>
              </a:solidFill>
            </a:endParaRPr>
          </a:p>
        </p:txBody>
      </p:sp>
      <p:sp>
        <p:nvSpPr>
          <p:cNvPr id="319" name="Rectangle 318"/>
          <p:cNvSpPr/>
          <p:nvPr/>
        </p:nvSpPr>
        <p:spPr>
          <a:xfrm>
            <a:off x="-1488331" y="-133150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29</a:t>
            </a:r>
            <a:endParaRPr lang="fr-FR" sz="2400" b="1" dirty="0">
              <a:solidFill>
                <a:schemeClr val="tx1"/>
              </a:solidFill>
            </a:endParaRPr>
          </a:p>
        </p:txBody>
      </p:sp>
      <p:pic>
        <p:nvPicPr>
          <p:cNvPr id="320" name="Picture 3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2543" y="6061158"/>
            <a:ext cx="327154" cy="327154"/>
          </a:xfrm>
          <a:prstGeom prst="rect">
            <a:avLst/>
          </a:prstGeom>
        </p:spPr>
      </p:pic>
      <p:pic>
        <p:nvPicPr>
          <p:cNvPr id="34"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36" name="Oval 35"/>
          <p:cNvSpPr/>
          <p:nvPr/>
        </p:nvSpPr>
        <p:spPr>
          <a:xfrm>
            <a:off x="3783490" y="523011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Oval 36"/>
          <p:cNvSpPr/>
          <p:nvPr/>
        </p:nvSpPr>
        <p:spPr>
          <a:xfrm>
            <a:off x="3842740"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2"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6904861"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5667055"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74" name="Oval 73"/>
          <p:cNvSpPr/>
          <p:nvPr/>
        </p:nvSpPr>
        <p:spPr>
          <a:xfrm>
            <a:off x="6447315" y="523011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5" name="Oval 74"/>
          <p:cNvSpPr/>
          <p:nvPr/>
        </p:nvSpPr>
        <p:spPr>
          <a:xfrm>
            <a:off x="6506565"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0"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9422291"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21"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8184485"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22" name="Oval 121"/>
          <p:cNvSpPr/>
          <p:nvPr/>
        </p:nvSpPr>
        <p:spPr>
          <a:xfrm>
            <a:off x="8964745" y="523011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3" name="Oval 122"/>
          <p:cNvSpPr/>
          <p:nvPr/>
        </p:nvSpPr>
        <p:spPr>
          <a:xfrm>
            <a:off x="9023995"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1"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1927416" y="5261549"/>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62"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0689610" y="5247958"/>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63" name="Oval 162"/>
          <p:cNvSpPr/>
          <p:nvPr/>
        </p:nvSpPr>
        <p:spPr>
          <a:xfrm>
            <a:off x="11469657" y="5290096"/>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4" name="Oval 163"/>
          <p:cNvSpPr/>
          <p:nvPr/>
        </p:nvSpPr>
        <p:spPr>
          <a:xfrm>
            <a:off x="11528907" y="535268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2" name="Oval 191"/>
          <p:cNvSpPr/>
          <p:nvPr/>
        </p:nvSpPr>
        <p:spPr>
          <a:xfrm>
            <a:off x="1214879" y="527874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3" name="Oval 192"/>
          <p:cNvSpPr/>
          <p:nvPr/>
        </p:nvSpPr>
        <p:spPr>
          <a:xfrm>
            <a:off x="1274129" y="534133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4"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672638" y="525019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95"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34832" y="5236605"/>
            <a:ext cx="948192" cy="569182"/>
          </a:xfrm>
          <a:prstGeom prst="rect">
            <a:avLst/>
          </a:prstGeom>
          <a:noFill/>
          <a:extLst>
            <a:ext uri="{909E8E84-426E-40DD-AFC4-6F175D3DCCD1}">
              <a14:hiddenFill xmlns:a14="http://schemas.microsoft.com/office/drawing/2010/main">
                <a:solidFill>
                  <a:srgbClr val="FFFFFF"/>
                </a:solidFill>
              </a14:hiddenFill>
            </a:ext>
          </a:extLst>
        </p:spPr>
      </p:pic>
      <p:pic>
        <p:nvPicPr>
          <p:cNvPr id="235"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3261134" y="5187972"/>
            <a:ext cx="948192" cy="569182"/>
          </a:xfrm>
          <a:prstGeom prst="rect">
            <a:avLst/>
          </a:prstGeom>
          <a:noFill/>
          <a:extLst>
            <a:ext uri="{909E8E84-426E-40DD-AFC4-6F175D3DCCD1}">
              <a14:hiddenFill xmlns:a14="http://schemas.microsoft.com/office/drawing/2010/main">
                <a:solidFill>
                  <a:srgbClr val="FFFFFF"/>
                </a:solidFill>
              </a14:hiddenFill>
            </a:ext>
          </a:extLst>
        </p:spPr>
      </p:pic>
      <p:pic>
        <p:nvPicPr>
          <p:cNvPr id="263"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917505" y="5231651"/>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264"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2155311" y="5218060"/>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265" name="Oval 264"/>
          <p:cNvSpPr/>
          <p:nvPr/>
        </p:nvSpPr>
        <p:spPr>
          <a:xfrm>
            <a:off x="-1375051" y="5260198"/>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6" name="Oval 265"/>
          <p:cNvSpPr/>
          <p:nvPr/>
        </p:nvSpPr>
        <p:spPr>
          <a:xfrm>
            <a:off x="-1315801" y="532278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4"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3404546" y="520156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305"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642352" y="518797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306" name="Oval 305"/>
          <p:cNvSpPr/>
          <p:nvPr/>
        </p:nvSpPr>
        <p:spPr>
          <a:xfrm>
            <a:off x="-3862092" y="523011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7" name="Oval 306"/>
          <p:cNvSpPr/>
          <p:nvPr/>
        </p:nvSpPr>
        <p:spPr>
          <a:xfrm>
            <a:off x="-3802842"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241036" y="187062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3003230" y="185703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20" name="Oval 19"/>
          <p:cNvSpPr/>
          <p:nvPr/>
        </p:nvSpPr>
        <p:spPr>
          <a:xfrm>
            <a:off x="3783490" y="189917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 name="Oval 20"/>
          <p:cNvSpPr/>
          <p:nvPr/>
        </p:nvSpPr>
        <p:spPr>
          <a:xfrm>
            <a:off x="3842740"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8"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6904861" y="187062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69"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5667055" y="185703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70" name="Oval 69"/>
          <p:cNvSpPr/>
          <p:nvPr/>
        </p:nvSpPr>
        <p:spPr>
          <a:xfrm>
            <a:off x="6447315" y="189917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1" name="Oval 70"/>
          <p:cNvSpPr/>
          <p:nvPr/>
        </p:nvSpPr>
        <p:spPr>
          <a:xfrm>
            <a:off x="6506565"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6"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9422291" y="187062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17"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8184485" y="185703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18" name="Oval 117"/>
          <p:cNvSpPr/>
          <p:nvPr/>
        </p:nvSpPr>
        <p:spPr>
          <a:xfrm>
            <a:off x="8964745" y="189917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9" name="Oval 118"/>
          <p:cNvSpPr/>
          <p:nvPr/>
        </p:nvSpPr>
        <p:spPr>
          <a:xfrm>
            <a:off x="9023995"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7"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1955514" y="1853350"/>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58"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0717708" y="1839759"/>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59" name="Oval 158"/>
          <p:cNvSpPr/>
          <p:nvPr/>
        </p:nvSpPr>
        <p:spPr>
          <a:xfrm>
            <a:off x="11497968" y="1881897"/>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0" name="Oval 159"/>
          <p:cNvSpPr/>
          <p:nvPr/>
        </p:nvSpPr>
        <p:spPr>
          <a:xfrm>
            <a:off x="11557218" y="194448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0"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668473" y="1874531"/>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71"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30667" y="1860940"/>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72" name="Oval 171"/>
          <p:cNvSpPr/>
          <p:nvPr/>
        </p:nvSpPr>
        <p:spPr>
          <a:xfrm>
            <a:off x="1210927" y="1903078"/>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3" name="Oval 172"/>
          <p:cNvSpPr/>
          <p:nvPr/>
        </p:nvSpPr>
        <p:spPr>
          <a:xfrm>
            <a:off x="1270177" y="196566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9"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833073" y="1853350"/>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260"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2070879" y="1839759"/>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261" name="Oval 260"/>
          <p:cNvSpPr/>
          <p:nvPr/>
        </p:nvSpPr>
        <p:spPr>
          <a:xfrm>
            <a:off x="-1290619" y="1881897"/>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2" name="Oval 261"/>
          <p:cNvSpPr/>
          <p:nvPr/>
        </p:nvSpPr>
        <p:spPr>
          <a:xfrm>
            <a:off x="-1231369" y="194448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0" name="Flowchart: Terminator 329"/>
          <p:cNvSpPr/>
          <p:nvPr/>
        </p:nvSpPr>
        <p:spPr>
          <a:xfrm>
            <a:off x="959342"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3" name="Picture 332"/>
          <p:cNvPicPr>
            <a:picLocks noChangeAspect="1"/>
          </p:cNvPicPr>
          <p:nvPr/>
        </p:nvPicPr>
        <p:blipFill>
          <a:blip r:embed="rId4"/>
          <a:stretch>
            <a:fillRect/>
          </a:stretch>
        </p:blipFill>
        <p:spPr>
          <a:xfrm>
            <a:off x="1221031" y="277269"/>
            <a:ext cx="273817" cy="271828"/>
          </a:xfrm>
          <a:prstGeom prst="rect">
            <a:avLst/>
          </a:prstGeom>
        </p:spPr>
      </p:pic>
      <p:pic>
        <p:nvPicPr>
          <p:cNvPr id="344" name="Picture 343"/>
          <p:cNvPicPr>
            <a:picLocks noChangeAspect="1"/>
          </p:cNvPicPr>
          <p:nvPr/>
        </p:nvPicPr>
        <p:blipFill>
          <a:blip r:embed="rId4"/>
          <a:stretch>
            <a:fillRect/>
          </a:stretch>
        </p:blipFill>
        <p:spPr>
          <a:xfrm>
            <a:off x="1518258" y="277269"/>
            <a:ext cx="273817" cy="271828"/>
          </a:xfrm>
          <a:prstGeom prst="rect">
            <a:avLst/>
          </a:prstGeom>
        </p:spPr>
      </p:pic>
      <p:sp>
        <p:nvSpPr>
          <p:cNvPr id="346" name="TextBox 345"/>
          <p:cNvSpPr txBox="1"/>
          <p:nvPr/>
        </p:nvSpPr>
        <p:spPr>
          <a:xfrm>
            <a:off x="380474" y="2666133"/>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2</a:t>
            </a:r>
            <a:endParaRPr lang="fr-FR" sz="2000" b="1" i="1" dirty="0">
              <a:latin typeface="Verdana" panose="020B0604030504040204" pitchFamily="34" charset="0"/>
              <a:ea typeface="Verdana" panose="020B0604030504040204" pitchFamily="34" charset="0"/>
            </a:endParaRPr>
          </a:p>
        </p:txBody>
      </p:sp>
      <p:sp>
        <p:nvSpPr>
          <p:cNvPr id="347" name="Multiply 346"/>
          <p:cNvSpPr/>
          <p:nvPr/>
        </p:nvSpPr>
        <p:spPr>
          <a:xfrm>
            <a:off x="1180265" y="2746299"/>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48" name="Picture 347"/>
          <p:cNvPicPr>
            <a:picLocks noChangeAspect="1"/>
          </p:cNvPicPr>
          <p:nvPr/>
        </p:nvPicPr>
        <p:blipFill rotWithShape="1">
          <a:blip r:embed="rId3"/>
          <a:srcRect l="10818" t="1291"/>
          <a:stretch/>
        </p:blipFill>
        <p:spPr>
          <a:xfrm>
            <a:off x="872067" y="2722057"/>
            <a:ext cx="299509" cy="298732"/>
          </a:xfrm>
          <a:prstGeom prst="ellipse">
            <a:avLst/>
          </a:prstGeom>
        </p:spPr>
      </p:pic>
      <p:pic>
        <p:nvPicPr>
          <p:cNvPr id="349" name="Picture 348"/>
          <p:cNvPicPr>
            <a:picLocks noChangeAspect="1"/>
          </p:cNvPicPr>
          <p:nvPr/>
        </p:nvPicPr>
        <p:blipFill>
          <a:blip r:embed="rId15"/>
          <a:stretch>
            <a:fillRect/>
          </a:stretch>
        </p:blipFill>
        <p:spPr>
          <a:xfrm>
            <a:off x="1452492" y="2693418"/>
            <a:ext cx="365376" cy="365376"/>
          </a:xfrm>
          <a:prstGeom prst="rect">
            <a:avLst/>
          </a:prstGeom>
        </p:spPr>
      </p:pic>
      <p:pic>
        <p:nvPicPr>
          <p:cNvPr id="350" name="Picture 34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54694" y="2708464"/>
            <a:ext cx="327154" cy="327154"/>
          </a:xfrm>
          <a:prstGeom prst="rect">
            <a:avLst/>
          </a:prstGeom>
        </p:spPr>
      </p:pic>
      <p:sp>
        <p:nvSpPr>
          <p:cNvPr id="356" name="Rounded Rectangle 355"/>
          <p:cNvSpPr/>
          <p:nvPr/>
        </p:nvSpPr>
        <p:spPr>
          <a:xfrm>
            <a:off x="-7251615" y="355191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7" name="Rounded Rectangle 356"/>
          <p:cNvSpPr/>
          <p:nvPr/>
        </p:nvSpPr>
        <p:spPr>
          <a:xfrm>
            <a:off x="-7174147" y="361782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8" name="Oval 357"/>
          <p:cNvSpPr/>
          <p:nvPr/>
        </p:nvSpPr>
        <p:spPr>
          <a:xfrm>
            <a:off x="-6891859" y="401064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9" name="Flowchart: Terminator 358"/>
          <p:cNvSpPr/>
          <p:nvPr/>
        </p:nvSpPr>
        <p:spPr>
          <a:xfrm>
            <a:off x="-6647067" y="355186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0" name="Flowchart: Terminator 359"/>
          <p:cNvSpPr/>
          <p:nvPr/>
        </p:nvSpPr>
        <p:spPr>
          <a:xfrm>
            <a:off x="-7064481" y="595845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2" name="Oval 361"/>
          <p:cNvSpPr/>
          <p:nvPr/>
        </p:nvSpPr>
        <p:spPr>
          <a:xfrm>
            <a:off x="-5641728" y="595446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63" name="Picture 36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67683" y="6026159"/>
            <a:ext cx="327154" cy="327154"/>
          </a:xfrm>
          <a:prstGeom prst="rect">
            <a:avLst/>
          </a:prstGeom>
        </p:spPr>
      </p:pic>
      <p:pic>
        <p:nvPicPr>
          <p:cNvPr id="365" name="Picture 364"/>
          <p:cNvPicPr>
            <a:picLocks noChangeAspect="1"/>
          </p:cNvPicPr>
          <p:nvPr/>
        </p:nvPicPr>
        <p:blipFill>
          <a:blip r:embed="rId4"/>
          <a:stretch>
            <a:fillRect/>
          </a:stretch>
        </p:blipFill>
        <p:spPr>
          <a:xfrm>
            <a:off x="-6523880" y="3600548"/>
            <a:ext cx="273817" cy="271828"/>
          </a:xfrm>
          <a:prstGeom prst="rect">
            <a:avLst/>
          </a:prstGeom>
        </p:spPr>
      </p:pic>
      <p:pic>
        <p:nvPicPr>
          <p:cNvPr id="366" name="Picture 365"/>
          <p:cNvPicPr>
            <a:picLocks noChangeAspect="1"/>
          </p:cNvPicPr>
          <p:nvPr/>
        </p:nvPicPr>
        <p:blipFill>
          <a:blip r:embed="rId4"/>
          <a:stretch>
            <a:fillRect/>
          </a:stretch>
        </p:blipFill>
        <p:spPr>
          <a:xfrm>
            <a:off x="-6226653" y="3600548"/>
            <a:ext cx="273817" cy="271828"/>
          </a:xfrm>
          <a:prstGeom prst="rect">
            <a:avLst/>
          </a:prstGeom>
        </p:spPr>
      </p:pic>
      <p:pic>
        <p:nvPicPr>
          <p:cNvPr id="367" name="Picture 366"/>
          <p:cNvPicPr>
            <a:picLocks noChangeAspect="1"/>
          </p:cNvPicPr>
          <p:nvPr/>
        </p:nvPicPr>
        <p:blipFill>
          <a:blip r:embed="rId4"/>
          <a:stretch>
            <a:fillRect/>
          </a:stretch>
        </p:blipFill>
        <p:spPr>
          <a:xfrm>
            <a:off x="-5933771" y="3600548"/>
            <a:ext cx="273817" cy="271828"/>
          </a:xfrm>
          <a:prstGeom prst="rect">
            <a:avLst/>
          </a:prstGeom>
        </p:spPr>
      </p:pic>
      <p:pic>
        <p:nvPicPr>
          <p:cNvPr id="374" name="Picture 373"/>
          <p:cNvPicPr>
            <a:picLocks noChangeAspect="1"/>
          </p:cNvPicPr>
          <p:nvPr/>
        </p:nvPicPr>
        <p:blipFill rotWithShape="1">
          <a:blip r:embed="rId38" cstate="print">
            <a:extLst>
              <a:ext uri="{BEBA8EAE-BF5A-486C-A8C5-ECC9F3942E4B}">
                <a14:imgProps xmlns:a14="http://schemas.microsoft.com/office/drawing/2010/main">
                  <a14:imgLayer r:embed="rId39">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6193" b="28945"/>
          <a:stretch/>
        </p:blipFill>
        <p:spPr>
          <a:xfrm>
            <a:off x="-6821451" y="4082480"/>
            <a:ext cx="1428196" cy="1435671"/>
          </a:xfrm>
          <a:prstGeom prst="ellipse">
            <a:avLst/>
          </a:prstGeom>
        </p:spPr>
      </p:pic>
      <p:pic>
        <p:nvPicPr>
          <p:cNvPr id="375" name="Picture 374"/>
          <p:cNvPicPr>
            <a:picLocks noChangeAspect="1"/>
          </p:cNvPicPr>
          <p:nvPr/>
        </p:nvPicPr>
        <p:blipFill>
          <a:blip r:embed="rId28"/>
          <a:stretch>
            <a:fillRect/>
          </a:stretch>
        </p:blipFill>
        <p:spPr>
          <a:xfrm>
            <a:off x="-6964281" y="6049054"/>
            <a:ext cx="365792" cy="286537"/>
          </a:xfrm>
          <a:prstGeom prst="rect">
            <a:avLst/>
          </a:prstGeom>
        </p:spPr>
      </p:pic>
      <p:sp>
        <p:nvSpPr>
          <p:cNvPr id="376" name="TextBox 375"/>
          <p:cNvSpPr txBox="1"/>
          <p:nvPr/>
        </p:nvSpPr>
        <p:spPr>
          <a:xfrm>
            <a:off x="-6764110" y="595494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pic>
        <p:nvPicPr>
          <p:cNvPr id="377" name="Picture 376"/>
          <p:cNvPicPr>
            <a:picLocks noChangeAspect="1"/>
          </p:cNvPicPr>
          <p:nvPr/>
        </p:nvPicPr>
        <p:blipFill rotWithShape="1">
          <a:blip r:embed="rId3"/>
          <a:srcRect l="10818" t="1291"/>
          <a:stretch/>
        </p:blipFill>
        <p:spPr>
          <a:xfrm>
            <a:off x="-6193434" y="6030184"/>
            <a:ext cx="325121" cy="324278"/>
          </a:xfrm>
          <a:prstGeom prst="ellipse">
            <a:avLst/>
          </a:prstGeom>
        </p:spPr>
      </p:pic>
      <p:sp>
        <p:nvSpPr>
          <p:cNvPr id="369" name="Oval 368"/>
          <p:cNvSpPr/>
          <p:nvPr/>
        </p:nvSpPr>
        <p:spPr>
          <a:xfrm>
            <a:off x="-6826973" y="407864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8" name="Oval 377"/>
          <p:cNvSpPr/>
          <p:nvPr/>
        </p:nvSpPr>
        <p:spPr>
          <a:xfrm>
            <a:off x="-6456303" y="6904445"/>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14</a:t>
            </a:r>
            <a:endParaRPr lang="fr-FR" sz="2400" b="1" dirty="0">
              <a:solidFill>
                <a:schemeClr val="tx1"/>
              </a:solidFill>
            </a:endParaRPr>
          </a:p>
        </p:txBody>
      </p:sp>
      <p:pic>
        <p:nvPicPr>
          <p:cNvPr id="370"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5955190" y="5193905"/>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371"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7192996" y="5180314"/>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372" name="Oval 371"/>
          <p:cNvSpPr/>
          <p:nvPr/>
        </p:nvSpPr>
        <p:spPr>
          <a:xfrm>
            <a:off x="-6412736" y="5222452"/>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3" name="Oval 372"/>
          <p:cNvSpPr/>
          <p:nvPr/>
        </p:nvSpPr>
        <p:spPr>
          <a:xfrm>
            <a:off x="-6353486" y="528504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9" name="Rounded Rectangle 378"/>
          <p:cNvSpPr/>
          <p:nvPr/>
        </p:nvSpPr>
        <p:spPr>
          <a:xfrm>
            <a:off x="-7094265" y="14973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0" name="Rounded Rectangle 379"/>
          <p:cNvSpPr/>
          <p:nvPr/>
        </p:nvSpPr>
        <p:spPr>
          <a:xfrm>
            <a:off x="-7016797" y="21564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1" name="Oval 380"/>
          <p:cNvSpPr/>
          <p:nvPr/>
        </p:nvSpPr>
        <p:spPr>
          <a:xfrm>
            <a:off x="-6734509" y="60846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2" name="Flowchart: Terminator 381"/>
          <p:cNvSpPr/>
          <p:nvPr/>
        </p:nvSpPr>
        <p:spPr>
          <a:xfrm>
            <a:off x="-6489717" y="14968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3" name="Flowchart: Terminator 382"/>
          <p:cNvSpPr/>
          <p:nvPr/>
        </p:nvSpPr>
        <p:spPr>
          <a:xfrm>
            <a:off x="-6907131" y="255627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4" name="TextBox 383"/>
          <p:cNvSpPr txBox="1"/>
          <p:nvPr/>
        </p:nvSpPr>
        <p:spPr>
          <a:xfrm>
            <a:off x="-6794387" y="255567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sp>
        <p:nvSpPr>
          <p:cNvPr id="385" name="Oval 384"/>
          <p:cNvSpPr/>
          <p:nvPr/>
        </p:nvSpPr>
        <p:spPr>
          <a:xfrm>
            <a:off x="-5484378" y="255228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6" name="Picture 385"/>
          <p:cNvPicPr>
            <a:picLocks noChangeAspect="1"/>
          </p:cNvPicPr>
          <p:nvPr/>
        </p:nvPicPr>
        <p:blipFill>
          <a:blip r:embed="rId4"/>
          <a:stretch>
            <a:fillRect/>
          </a:stretch>
        </p:blipFill>
        <p:spPr>
          <a:xfrm>
            <a:off x="-6082261" y="198371"/>
            <a:ext cx="273817" cy="271828"/>
          </a:xfrm>
          <a:prstGeom prst="rect">
            <a:avLst/>
          </a:prstGeom>
        </p:spPr>
      </p:pic>
      <p:pic>
        <p:nvPicPr>
          <p:cNvPr id="389" name="Picture 388"/>
          <p:cNvPicPr>
            <a:picLocks noChangeAspect="1"/>
          </p:cNvPicPr>
          <p:nvPr/>
        </p:nvPicPr>
        <p:blipFill>
          <a:blip r:embed="rId40" cstate="print">
            <a:extLst>
              <a:ext uri="{28A0092B-C50C-407E-A947-70E740481C1C}">
                <a14:useLocalDpi xmlns:a14="http://schemas.microsoft.com/office/drawing/2010/main" val="0"/>
              </a:ext>
            </a:extLst>
          </a:blip>
          <a:stretch>
            <a:fillRect/>
          </a:stretch>
        </p:blipFill>
        <p:spPr>
          <a:xfrm>
            <a:off x="-5445866" y="2618305"/>
            <a:ext cx="395764" cy="351672"/>
          </a:xfrm>
          <a:prstGeom prst="rect">
            <a:avLst/>
          </a:prstGeom>
        </p:spPr>
      </p:pic>
      <p:pic>
        <p:nvPicPr>
          <p:cNvPr id="396" name="Picture 395"/>
          <p:cNvPicPr>
            <a:picLocks noChangeAspect="1"/>
          </p:cNvPicPr>
          <p:nvPr/>
        </p:nvPicPr>
        <p:blipFill rotWithShape="1">
          <a:blip r:embed="rId41" cstate="print">
            <a:extLst>
              <a:ext uri="{BEBA8EAE-BF5A-486C-A8C5-ECC9F3942E4B}">
                <a14:imgProps xmlns:a14="http://schemas.microsoft.com/office/drawing/2010/main">
                  <a14:imgLayer r:embed="rId42">
                    <a14:imgEffect>
                      <a14:sharpenSoften amount="25000"/>
                    </a14:imgEffect>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b="27778"/>
          <a:stretch/>
        </p:blipFill>
        <p:spPr>
          <a:xfrm>
            <a:off x="-6667604" y="677837"/>
            <a:ext cx="1436227" cy="1438102"/>
          </a:xfrm>
          <a:prstGeom prst="ellipse">
            <a:avLst/>
          </a:prstGeom>
        </p:spPr>
      </p:pic>
      <p:sp>
        <p:nvSpPr>
          <p:cNvPr id="390" name="Oval 389"/>
          <p:cNvSpPr/>
          <p:nvPr/>
        </p:nvSpPr>
        <p:spPr>
          <a:xfrm>
            <a:off x="-6669623" y="67646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7" name="Oval 396"/>
          <p:cNvSpPr/>
          <p:nvPr/>
        </p:nvSpPr>
        <p:spPr>
          <a:xfrm>
            <a:off x="-6255386" y="-769630"/>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a:t>
            </a:r>
            <a:endParaRPr lang="fr-FR" sz="2400" b="1" dirty="0">
              <a:solidFill>
                <a:schemeClr val="tx1"/>
              </a:solidFill>
            </a:endParaRPr>
          </a:p>
        </p:txBody>
      </p:sp>
      <p:pic>
        <p:nvPicPr>
          <p:cNvPr id="398" name="Picture 397"/>
          <p:cNvPicPr>
            <a:picLocks noChangeAspect="1"/>
          </p:cNvPicPr>
          <p:nvPr/>
        </p:nvPicPr>
        <p:blipFill rotWithShape="1">
          <a:blip r:embed="rId3"/>
          <a:srcRect l="10818" t="1291"/>
          <a:stretch/>
        </p:blipFill>
        <p:spPr>
          <a:xfrm>
            <a:off x="-6188560" y="2630497"/>
            <a:ext cx="325121" cy="324278"/>
          </a:xfrm>
          <a:prstGeom prst="ellipse">
            <a:avLst/>
          </a:prstGeom>
        </p:spPr>
      </p:pic>
      <p:pic>
        <p:nvPicPr>
          <p:cNvPr id="392"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5797840" y="1791728"/>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393"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7035646" y="1778137"/>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394" name="Oval 393"/>
          <p:cNvSpPr/>
          <p:nvPr/>
        </p:nvSpPr>
        <p:spPr>
          <a:xfrm>
            <a:off x="-6255386" y="182027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5" name="Oval 394"/>
          <p:cNvSpPr/>
          <p:nvPr/>
        </p:nvSpPr>
        <p:spPr>
          <a:xfrm>
            <a:off x="-6196136" y="188286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9" name="Rounded Rectangle 398"/>
          <p:cNvSpPr/>
          <p:nvPr/>
        </p:nvSpPr>
        <p:spPr>
          <a:xfrm>
            <a:off x="15889657" y="3619559"/>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0" name="Rounded Rectangle 399"/>
          <p:cNvSpPr/>
          <p:nvPr/>
        </p:nvSpPr>
        <p:spPr>
          <a:xfrm>
            <a:off x="15967125" y="368546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1" name="Oval 400"/>
          <p:cNvSpPr/>
          <p:nvPr/>
        </p:nvSpPr>
        <p:spPr>
          <a:xfrm>
            <a:off x="16249413" y="4078285"/>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2" name="Flowchart: Terminator 401"/>
          <p:cNvSpPr/>
          <p:nvPr/>
        </p:nvSpPr>
        <p:spPr>
          <a:xfrm>
            <a:off x="16494205" y="3619507"/>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3" name="Flowchart: Terminator 402"/>
          <p:cNvSpPr/>
          <p:nvPr/>
        </p:nvSpPr>
        <p:spPr>
          <a:xfrm>
            <a:off x="16076791" y="6026095"/>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5" name="Oval 404"/>
          <p:cNvSpPr/>
          <p:nvPr/>
        </p:nvSpPr>
        <p:spPr>
          <a:xfrm>
            <a:off x="17499544" y="6022107"/>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7" name="Picture 406"/>
          <p:cNvPicPr>
            <a:picLocks noChangeAspect="1"/>
          </p:cNvPicPr>
          <p:nvPr/>
        </p:nvPicPr>
        <p:blipFill>
          <a:blip r:embed="rId19"/>
          <a:stretch>
            <a:fillRect/>
          </a:stretch>
        </p:blipFill>
        <p:spPr>
          <a:xfrm>
            <a:off x="16735216" y="3645363"/>
            <a:ext cx="305053" cy="304387"/>
          </a:xfrm>
          <a:prstGeom prst="rect">
            <a:avLst/>
          </a:prstGeom>
        </p:spPr>
      </p:pic>
      <p:pic>
        <p:nvPicPr>
          <p:cNvPr id="408" name="Picture 407"/>
          <p:cNvPicPr>
            <a:picLocks noChangeAspect="1"/>
          </p:cNvPicPr>
          <p:nvPr/>
        </p:nvPicPr>
        <p:blipFill>
          <a:blip r:embed="rId19"/>
          <a:stretch>
            <a:fillRect/>
          </a:stretch>
        </p:blipFill>
        <p:spPr>
          <a:xfrm>
            <a:off x="17036483" y="3645363"/>
            <a:ext cx="305053" cy="304387"/>
          </a:xfrm>
          <a:prstGeom prst="rect">
            <a:avLst/>
          </a:prstGeom>
        </p:spPr>
      </p:pic>
      <p:pic>
        <p:nvPicPr>
          <p:cNvPr id="416" name="Picture 415"/>
          <p:cNvPicPr>
            <a:picLocks noChangeAspect="1"/>
          </p:cNvPicPr>
          <p:nvPr/>
        </p:nvPicPr>
        <p:blipFill rotWithShape="1">
          <a:blip r:embed="rId43" cstate="print">
            <a:extLst>
              <a:ext uri="{BEBA8EAE-BF5A-486C-A8C5-ECC9F3942E4B}">
                <a14:imgProps xmlns:a14="http://schemas.microsoft.com/office/drawing/2010/main">
                  <a14:imgLayer r:embed="rId44">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b="24889"/>
          <a:stretch/>
        </p:blipFill>
        <p:spPr>
          <a:xfrm>
            <a:off x="16313976" y="4146340"/>
            <a:ext cx="1435975" cy="1438102"/>
          </a:xfrm>
          <a:prstGeom prst="ellipse">
            <a:avLst/>
          </a:prstGeom>
        </p:spPr>
      </p:pic>
      <p:sp>
        <p:nvSpPr>
          <p:cNvPr id="417" name="Oval 416"/>
          <p:cNvSpPr/>
          <p:nvPr/>
        </p:nvSpPr>
        <p:spPr>
          <a:xfrm>
            <a:off x="16606837" y="6800293"/>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a:t>
            </a:r>
            <a:endParaRPr lang="fr-FR" sz="2400" b="1" dirty="0">
              <a:solidFill>
                <a:schemeClr val="tx1"/>
              </a:solidFill>
            </a:endParaRPr>
          </a:p>
        </p:txBody>
      </p:sp>
      <p:sp>
        <p:nvSpPr>
          <p:cNvPr id="418" name="Rectangle 417"/>
          <p:cNvSpPr/>
          <p:nvPr/>
        </p:nvSpPr>
        <p:spPr>
          <a:xfrm>
            <a:off x="16550713" y="778628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30</a:t>
            </a:r>
            <a:endParaRPr lang="fr-FR" sz="2400" b="1" dirty="0">
              <a:solidFill>
                <a:schemeClr val="tx1"/>
              </a:solidFill>
            </a:endParaRPr>
          </a:p>
        </p:txBody>
      </p:sp>
      <p:sp>
        <p:nvSpPr>
          <p:cNvPr id="419" name="TextBox 418"/>
          <p:cNvSpPr txBox="1"/>
          <p:nvPr/>
        </p:nvSpPr>
        <p:spPr>
          <a:xfrm>
            <a:off x="16165483" y="602514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9</a:t>
            </a:r>
            <a:endParaRPr lang="fr-FR" sz="2400" b="1" i="1" dirty="0">
              <a:latin typeface="Verdana" panose="020B0604030504040204" pitchFamily="34" charset="0"/>
              <a:ea typeface="Verdana" panose="020B0604030504040204" pitchFamily="34" charset="0"/>
            </a:endParaRPr>
          </a:p>
        </p:txBody>
      </p:sp>
      <p:pic>
        <p:nvPicPr>
          <p:cNvPr id="420" name="Picture 419"/>
          <p:cNvPicPr>
            <a:picLocks noChangeAspect="1"/>
          </p:cNvPicPr>
          <p:nvPr/>
        </p:nvPicPr>
        <p:blipFill>
          <a:blip r:embed="rId40" cstate="print">
            <a:extLst>
              <a:ext uri="{28A0092B-C50C-407E-A947-70E740481C1C}">
                <a14:useLocalDpi xmlns:a14="http://schemas.microsoft.com/office/drawing/2010/main" val="0"/>
              </a:ext>
            </a:extLst>
          </a:blip>
          <a:stretch>
            <a:fillRect/>
          </a:stretch>
        </p:blipFill>
        <p:spPr>
          <a:xfrm>
            <a:off x="17539404" y="6087775"/>
            <a:ext cx="395764" cy="351672"/>
          </a:xfrm>
          <a:prstGeom prst="rect">
            <a:avLst/>
          </a:prstGeom>
        </p:spPr>
      </p:pic>
      <p:pic>
        <p:nvPicPr>
          <p:cNvPr id="421" name="Picture 420"/>
          <p:cNvPicPr>
            <a:picLocks noChangeAspect="1"/>
          </p:cNvPicPr>
          <p:nvPr/>
        </p:nvPicPr>
        <p:blipFill>
          <a:blip r:embed="rId35"/>
          <a:stretch>
            <a:fillRect/>
          </a:stretch>
        </p:blipFill>
        <p:spPr>
          <a:xfrm>
            <a:off x="16754480" y="6067178"/>
            <a:ext cx="385211" cy="385211"/>
          </a:xfrm>
          <a:prstGeom prst="rect">
            <a:avLst/>
          </a:prstGeom>
        </p:spPr>
      </p:pic>
      <p:sp>
        <p:nvSpPr>
          <p:cNvPr id="410" name="Oval 409"/>
          <p:cNvSpPr/>
          <p:nvPr/>
        </p:nvSpPr>
        <p:spPr>
          <a:xfrm>
            <a:off x="16314299" y="4146288"/>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2"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7186295" y="5261549"/>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413"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5948489" y="5247958"/>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414" name="Oval 413"/>
          <p:cNvSpPr/>
          <p:nvPr/>
        </p:nvSpPr>
        <p:spPr>
          <a:xfrm>
            <a:off x="16728536" y="5290096"/>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5" name="Oval 414"/>
          <p:cNvSpPr/>
          <p:nvPr/>
        </p:nvSpPr>
        <p:spPr>
          <a:xfrm>
            <a:off x="16787786" y="535268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2" name="Rectangle 421"/>
          <p:cNvSpPr/>
          <p:nvPr/>
        </p:nvSpPr>
        <p:spPr>
          <a:xfrm>
            <a:off x="-6477445" y="-133150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91</a:t>
            </a:r>
            <a:endParaRPr lang="fr-FR" sz="2400" b="1" dirty="0">
              <a:solidFill>
                <a:schemeClr val="tx1"/>
              </a:solidFill>
            </a:endParaRPr>
          </a:p>
        </p:txBody>
      </p:sp>
      <p:sp>
        <p:nvSpPr>
          <p:cNvPr id="423" name="Rectangle 422"/>
          <p:cNvSpPr/>
          <p:nvPr/>
        </p:nvSpPr>
        <p:spPr>
          <a:xfrm>
            <a:off x="-6477445" y="774055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92</a:t>
            </a:r>
            <a:endParaRPr lang="fr-FR" sz="2400" b="1" dirty="0">
              <a:solidFill>
                <a:schemeClr val="tx1"/>
              </a:solidFill>
            </a:endParaRPr>
          </a:p>
        </p:txBody>
      </p:sp>
      <p:sp>
        <p:nvSpPr>
          <p:cNvPr id="387" name="Rounded Rectangle 386"/>
          <p:cNvSpPr/>
          <p:nvPr/>
        </p:nvSpPr>
        <p:spPr>
          <a:xfrm>
            <a:off x="15889657" y="170294"/>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8" name="Rounded Rectangle 387"/>
          <p:cNvSpPr/>
          <p:nvPr/>
        </p:nvSpPr>
        <p:spPr>
          <a:xfrm>
            <a:off x="15967125" y="23620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1" name="Oval 390"/>
          <p:cNvSpPr/>
          <p:nvPr/>
        </p:nvSpPr>
        <p:spPr>
          <a:xfrm>
            <a:off x="16249413" y="629020"/>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4" name="Flowchart: Terminator 403"/>
          <p:cNvSpPr/>
          <p:nvPr/>
        </p:nvSpPr>
        <p:spPr>
          <a:xfrm>
            <a:off x="16494205" y="17024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6" name="Flowchart: Terminator 405"/>
          <p:cNvSpPr/>
          <p:nvPr/>
        </p:nvSpPr>
        <p:spPr>
          <a:xfrm>
            <a:off x="16076791" y="257683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9" name="Oval 408"/>
          <p:cNvSpPr/>
          <p:nvPr/>
        </p:nvSpPr>
        <p:spPr>
          <a:xfrm>
            <a:off x="17499544" y="257284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1" name="Picture 410"/>
          <p:cNvPicPr>
            <a:picLocks noChangeAspect="1"/>
          </p:cNvPicPr>
          <p:nvPr/>
        </p:nvPicPr>
        <p:blipFill>
          <a:blip r:embed="rId19"/>
          <a:stretch>
            <a:fillRect/>
          </a:stretch>
        </p:blipFill>
        <p:spPr>
          <a:xfrm>
            <a:off x="16890990" y="196098"/>
            <a:ext cx="305053" cy="304387"/>
          </a:xfrm>
          <a:prstGeom prst="rect">
            <a:avLst/>
          </a:prstGeom>
        </p:spPr>
      </p:pic>
      <p:sp>
        <p:nvSpPr>
          <p:cNvPr id="426" name="TextBox 425"/>
          <p:cNvSpPr txBox="1"/>
          <p:nvPr/>
        </p:nvSpPr>
        <p:spPr>
          <a:xfrm>
            <a:off x="16165483" y="257587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428" name="Picture 427"/>
          <p:cNvPicPr>
            <a:picLocks noChangeAspect="1"/>
          </p:cNvPicPr>
          <p:nvPr/>
        </p:nvPicPr>
        <p:blipFill>
          <a:blip r:embed="rId35"/>
          <a:stretch>
            <a:fillRect/>
          </a:stretch>
        </p:blipFill>
        <p:spPr>
          <a:xfrm>
            <a:off x="16754480" y="2617913"/>
            <a:ext cx="385211" cy="385211"/>
          </a:xfrm>
          <a:prstGeom prst="rect">
            <a:avLst/>
          </a:prstGeom>
        </p:spPr>
      </p:pic>
      <p:pic>
        <p:nvPicPr>
          <p:cNvPr id="434" name="Picture 433"/>
          <p:cNvPicPr>
            <a:picLocks noChangeAspect="1"/>
          </p:cNvPicPr>
          <p:nvPr/>
        </p:nvPicPr>
        <p:blipFill rotWithShape="1">
          <a:blip r:embed="rId45" cstate="print">
            <a:extLst>
              <a:ext uri="{BEBA8EAE-BF5A-486C-A8C5-ECC9F3942E4B}">
                <a14:imgProps xmlns:a14="http://schemas.microsoft.com/office/drawing/2010/main">
                  <a14:imgLayer r:embed="rId46">
                    <a14:imgEffect>
                      <a14:sharpenSoften amount="25000"/>
                    </a14:imgEffect>
                    <a14:imgEffect>
                      <a14:colorTemperature colorTemp="5300"/>
                    </a14:imgEffect>
                    <a14:imgEffect>
                      <a14:brightnessContrast bright="40000" contrast="20000"/>
                    </a14:imgEffect>
                  </a14:imgLayer>
                </a14:imgProps>
              </a:ext>
              <a:ext uri="{28A0092B-C50C-407E-A947-70E740481C1C}">
                <a14:useLocalDpi xmlns:a14="http://schemas.microsoft.com/office/drawing/2010/main" val="0"/>
              </a:ext>
            </a:extLst>
          </a:blip>
          <a:srcRect t="8101" r="6048" b="17130"/>
          <a:stretch/>
        </p:blipFill>
        <p:spPr>
          <a:xfrm>
            <a:off x="16315820" y="696301"/>
            <a:ext cx="1438102" cy="1438102"/>
          </a:xfrm>
          <a:prstGeom prst="ellipse">
            <a:avLst/>
          </a:prstGeom>
        </p:spPr>
      </p:pic>
      <p:sp>
        <p:nvSpPr>
          <p:cNvPr id="429" name="Oval 428"/>
          <p:cNvSpPr/>
          <p:nvPr/>
        </p:nvSpPr>
        <p:spPr>
          <a:xfrm>
            <a:off x="16314299" y="697023"/>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30"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7186295" y="1812284"/>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431"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5948489" y="1798693"/>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432" name="Oval 431"/>
          <p:cNvSpPr/>
          <p:nvPr/>
        </p:nvSpPr>
        <p:spPr>
          <a:xfrm>
            <a:off x="16728536" y="1840831"/>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3" name="Oval 432"/>
          <p:cNvSpPr/>
          <p:nvPr/>
        </p:nvSpPr>
        <p:spPr>
          <a:xfrm>
            <a:off x="16787786" y="190342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35" name="Picture 434"/>
          <p:cNvPicPr>
            <a:picLocks noChangeAspect="1"/>
          </p:cNvPicPr>
          <p:nvPr/>
        </p:nvPicPr>
        <p:blipFill>
          <a:blip r:embed="rId47" cstate="print">
            <a:extLst>
              <a:ext uri="{28A0092B-C50C-407E-A947-70E740481C1C}">
                <a14:useLocalDpi xmlns:a14="http://schemas.microsoft.com/office/drawing/2010/main" val="0"/>
              </a:ext>
            </a:extLst>
          </a:blip>
          <a:stretch>
            <a:fillRect/>
          </a:stretch>
        </p:blipFill>
        <p:spPr>
          <a:xfrm>
            <a:off x="17556853" y="2632131"/>
            <a:ext cx="353246" cy="328500"/>
          </a:xfrm>
          <a:prstGeom prst="rect">
            <a:avLst/>
          </a:prstGeom>
        </p:spPr>
      </p:pic>
      <p:sp>
        <p:nvSpPr>
          <p:cNvPr id="436" name="Oval 435"/>
          <p:cNvSpPr/>
          <p:nvPr/>
        </p:nvSpPr>
        <p:spPr>
          <a:xfrm>
            <a:off x="16664092" y="-81064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a:t>
            </a:r>
            <a:endParaRPr lang="fr-FR" sz="2400" b="1" dirty="0">
              <a:solidFill>
                <a:schemeClr val="tx1"/>
              </a:solidFill>
            </a:endParaRPr>
          </a:p>
        </p:txBody>
      </p:sp>
      <p:sp>
        <p:nvSpPr>
          <p:cNvPr id="437" name="Rectangle 436"/>
          <p:cNvSpPr/>
          <p:nvPr/>
        </p:nvSpPr>
        <p:spPr>
          <a:xfrm>
            <a:off x="16578315" y="-148024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104</a:t>
            </a:r>
            <a:endParaRPr lang="fr-FR" sz="2400" b="1" dirty="0">
              <a:solidFill>
                <a:schemeClr val="tx1"/>
              </a:solidFill>
            </a:endParaRPr>
          </a:p>
        </p:txBody>
      </p:sp>
      <p:pic>
        <p:nvPicPr>
          <p:cNvPr id="427" name="Picture 426"/>
          <p:cNvPicPr>
            <a:picLocks noChangeAspect="1"/>
          </p:cNvPicPr>
          <p:nvPr/>
        </p:nvPicPr>
        <p:blipFill rotWithShape="1">
          <a:blip r:embed="rId48" cstate="print">
            <a:extLst>
              <a:ext uri="{BEBA8EAE-BF5A-486C-A8C5-ECC9F3942E4B}">
                <a14:imgProps xmlns:a14="http://schemas.microsoft.com/office/drawing/2010/main">
                  <a14:imgLayer r:embed="rId49">
                    <a14:imgEffect>
                      <a14:sharpenSoften amount="250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13046" b="19177"/>
          <a:stretch/>
        </p:blipFill>
        <p:spPr>
          <a:xfrm>
            <a:off x="-9386172" y="-19900"/>
            <a:ext cx="1438102" cy="1438102"/>
          </a:xfrm>
          <a:prstGeom prst="ellipse">
            <a:avLst/>
          </a:prstGeom>
        </p:spPr>
      </p:pic>
      <p:pic>
        <p:nvPicPr>
          <p:cNvPr id="438" name="Picture 437"/>
          <p:cNvPicPr>
            <a:picLocks noChangeAspect="1"/>
          </p:cNvPicPr>
          <p:nvPr/>
        </p:nvPicPr>
        <p:blipFill rotWithShape="1">
          <a:blip r:embed="rId50" cstate="print">
            <a:extLst>
              <a:ext uri="{BEBA8EAE-BF5A-486C-A8C5-ECC9F3942E4B}">
                <a14:imgProps xmlns:a14="http://schemas.microsoft.com/office/drawing/2010/main">
                  <a14:imgLayer r:embed="rId51">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6536" b="26798"/>
          <a:stretch/>
        </p:blipFill>
        <p:spPr>
          <a:xfrm>
            <a:off x="-10883325" y="46199"/>
            <a:ext cx="1438102" cy="1438102"/>
          </a:xfrm>
          <a:prstGeom prst="ellipse">
            <a:avLst/>
          </a:prstGeom>
        </p:spPr>
      </p:pic>
      <p:pic>
        <p:nvPicPr>
          <p:cNvPr id="439" name="Picture 438"/>
          <p:cNvPicPr>
            <a:picLocks noChangeAspect="1"/>
          </p:cNvPicPr>
          <p:nvPr/>
        </p:nvPicPr>
        <p:blipFill rotWithShape="1">
          <a:blip r:embed="rId52" cstate="print">
            <a:extLst>
              <a:ext uri="{BEBA8EAE-BF5A-486C-A8C5-ECC9F3942E4B}">
                <a14:imgProps xmlns:a14="http://schemas.microsoft.com/office/drawing/2010/main">
                  <a14:imgLayer r:embed="rId53">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3140" r="4154" b="28843"/>
          <a:stretch/>
        </p:blipFill>
        <p:spPr>
          <a:xfrm>
            <a:off x="-8839542" y="1565022"/>
            <a:ext cx="1438102" cy="1438102"/>
          </a:xfrm>
          <a:prstGeom prst="ellipse">
            <a:avLst/>
          </a:prstGeom>
        </p:spPr>
      </p:pic>
      <p:sp>
        <p:nvSpPr>
          <p:cNvPr id="444" name="Rounded Rectangle 443"/>
          <p:cNvSpPr/>
          <p:nvPr/>
        </p:nvSpPr>
        <p:spPr>
          <a:xfrm>
            <a:off x="-4620346" y="144809"/>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5" name="Rounded Rectangle 444"/>
          <p:cNvSpPr/>
          <p:nvPr/>
        </p:nvSpPr>
        <p:spPr>
          <a:xfrm>
            <a:off x="-4542878" y="21071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6" name="Oval 445"/>
          <p:cNvSpPr/>
          <p:nvPr/>
        </p:nvSpPr>
        <p:spPr>
          <a:xfrm>
            <a:off x="-4260590" y="603535"/>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7" name="Flowchart: Terminator 446"/>
          <p:cNvSpPr/>
          <p:nvPr/>
        </p:nvSpPr>
        <p:spPr>
          <a:xfrm>
            <a:off x="-4015798" y="144757"/>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8" name="Flowchart: Terminator 447"/>
          <p:cNvSpPr/>
          <p:nvPr/>
        </p:nvSpPr>
        <p:spPr>
          <a:xfrm>
            <a:off x="-4433212" y="2551345"/>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9" name="Oval 448"/>
          <p:cNvSpPr/>
          <p:nvPr/>
        </p:nvSpPr>
        <p:spPr>
          <a:xfrm>
            <a:off x="-3010459" y="2547357"/>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50" name="Picture 449"/>
          <p:cNvPicPr>
            <a:picLocks noChangeAspect="1"/>
          </p:cNvPicPr>
          <p:nvPr/>
        </p:nvPicPr>
        <p:blipFill>
          <a:blip r:embed="rId4"/>
          <a:stretch>
            <a:fillRect/>
          </a:stretch>
        </p:blipFill>
        <p:spPr>
          <a:xfrm>
            <a:off x="-3740059" y="193442"/>
            <a:ext cx="273817" cy="271828"/>
          </a:xfrm>
          <a:prstGeom prst="rect">
            <a:avLst/>
          </a:prstGeom>
        </p:spPr>
      </p:pic>
      <p:pic>
        <p:nvPicPr>
          <p:cNvPr id="451" name="Picture 450"/>
          <p:cNvPicPr>
            <a:picLocks noChangeAspect="1"/>
          </p:cNvPicPr>
          <p:nvPr/>
        </p:nvPicPr>
        <p:blipFill>
          <a:blip r:embed="rId4"/>
          <a:stretch>
            <a:fillRect/>
          </a:stretch>
        </p:blipFill>
        <p:spPr>
          <a:xfrm>
            <a:off x="-3447177" y="193442"/>
            <a:ext cx="273817" cy="271828"/>
          </a:xfrm>
          <a:prstGeom prst="rect">
            <a:avLst/>
          </a:prstGeom>
        </p:spPr>
      </p:pic>
      <p:pic>
        <p:nvPicPr>
          <p:cNvPr id="452" name="Picture 451"/>
          <p:cNvPicPr>
            <a:picLocks noChangeAspect="1"/>
          </p:cNvPicPr>
          <p:nvPr/>
        </p:nvPicPr>
        <p:blipFill>
          <a:blip r:embed="rId28"/>
          <a:stretch>
            <a:fillRect/>
          </a:stretch>
        </p:blipFill>
        <p:spPr>
          <a:xfrm>
            <a:off x="-4310339" y="2649922"/>
            <a:ext cx="365792" cy="286537"/>
          </a:xfrm>
          <a:prstGeom prst="rect">
            <a:avLst/>
          </a:prstGeom>
        </p:spPr>
      </p:pic>
      <p:sp>
        <p:nvSpPr>
          <p:cNvPr id="453" name="TextBox 452"/>
          <p:cNvSpPr txBox="1"/>
          <p:nvPr/>
        </p:nvSpPr>
        <p:spPr>
          <a:xfrm>
            <a:off x="-4125408" y="2555815"/>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pic>
        <p:nvPicPr>
          <p:cNvPr id="454" name="Picture 453"/>
          <p:cNvPicPr>
            <a:picLocks noChangeAspect="1"/>
          </p:cNvPicPr>
          <p:nvPr/>
        </p:nvPicPr>
        <p:blipFill rotWithShape="1">
          <a:blip r:embed="rId3"/>
          <a:srcRect l="10818" t="1291"/>
          <a:stretch/>
        </p:blipFill>
        <p:spPr>
          <a:xfrm>
            <a:off x="-3569972" y="2631052"/>
            <a:ext cx="325121" cy="324278"/>
          </a:xfrm>
          <a:prstGeom prst="ellipse">
            <a:avLst/>
          </a:prstGeom>
        </p:spPr>
      </p:pic>
      <p:sp>
        <p:nvSpPr>
          <p:cNvPr id="456" name="Oval 455"/>
          <p:cNvSpPr/>
          <p:nvPr/>
        </p:nvSpPr>
        <p:spPr>
          <a:xfrm>
            <a:off x="-4195704" y="67153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57" name="Picture 45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38959" y="2616306"/>
            <a:ext cx="327154" cy="327154"/>
          </a:xfrm>
          <a:prstGeom prst="rect">
            <a:avLst/>
          </a:prstGeom>
        </p:spPr>
      </p:pic>
      <p:pic>
        <p:nvPicPr>
          <p:cNvPr id="458"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3323921" y="1786799"/>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459"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561727" y="1773208"/>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460" name="Oval 459"/>
          <p:cNvSpPr/>
          <p:nvPr/>
        </p:nvSpPr>
        <p:spPr>
          <a:xfrm>
            <a:off x="-3781467" y="1815346"/>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1" name="Oval 460"/>
          <p:cNvSpPr/>
          <p:nvPr/>
        </p:nvSpPr>
        <p:spPr>
          <a:xfrm>
            <a:off x="-3722217" y="187793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2" name="Rounded Rectangle 461"/>
          <p:cNvSpPr/>
          <p:nvPr/>
        </p:nvSpPr>
        <p:spPr>
          <a:xfrm>
            <a:off x="18463935" y="3619559"/>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3" name="Rounded Rectangle 462"/>
          <p:cNvSpPr/>
          <p:nvPr/>
        </p:nvSpPr>
        <p:spPr>
          <a:xfrm>
            <a:off x="18541403" y="368546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4" name="Oval 463"/>
          <p:cNvSpPr/>
          <p:nvPr/>
        </p:nvSpPr>
        <p:spPr>
          <a:xfrm>
            <a:off x="18823691" y="4078285"/>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5" name="Flowchart: Terminator 464"/>
          <p:cNvSpPr/>
          <p:nvPr/>
        </p:nvSpPr>
        <p:spPr>
          <a:xfrm>
            <a:off x="19068483" y="3619507"/>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6" name="Flowchart: Terminator 465"/>
          <p:cNvSpPr/>
          <p:nvPr/>
        </p:nvSpPr>
        <p:spPr>
          <a:xfrm>
            <a:off x="18651069" y="6026095"/>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8" name="Oval 467"/>
          <p:cNvSpPr/>
          <p:nvPr/>
        </p:nvSpPr>
        <p:spPr>
          <a:xfrm>
            <a:off x="20073822" y="6022107"/>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69" name="Picture 46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147867" y="6093803"/>
            <a:ext cx="327154" cy="327154"/>
          </a:xfrm>
          <a:prstGeom prst="rect">
            <a:avLst/>
          </a:prstGeom>
        </p:spPr>
      </p:pic>
      <p:pic>
        <p:nvPicPr>
          <p:cNvPr id="479" name="Picture 478"/>
          <p:cNvPicPr>
            <a:picLocks noChangeAspect="1"/>
          </p:cNvPicPr>
          <p:nvPr/>
        </p:nvPicPr>
        <p:blipFill rotWithShape="1">
          <a:blip r:embed="rId54" cstate="print">
            <a:extLst>
              <a:ext uri="{BEBA8EAE-BF5A-486C-A8C5-ECC9F3942E4B}">
                <a14:imgProps xmlns:a14="http://schemas.microsoft.com/office/drawing/2010/main">
                  <a14:imgLayer r:embed="rId55">
                    <a14:imgEffect>
                      <a14:sharpenSoften amount="25000"/>
                    </a14:imgEffect>
                    <a14:imgEffect>
                      <a14:colorTemperature colorTemp="8800"/>
                    </a14:imgEffect>
                    <a14:imgEffect>
                      <a14:brightnessContrast contrast="20000"/>
                    </a14:imgEffect>
                  </a14:imgLayer>
                </a14:imgProps>
              </a:ext>
              <a:ext uri="{28A0092B-C50C-407E-A947-70E740481C1C}">
                <a14:useLocalDpi xmlns:a14="http://schemas.microsoft.com/office/drawing/2010/main" val="0"/>
              </a:ext>
            </a:extLst>
          </a:blip>
          <a:srcRect t="2786" b="24471"/>
          <a:stretch/>
        </p:blipFill>
        <p:spPr>
          <a:xfrm>
            <a:off x="18889096" y="4146456"/>
            <a:ext cx="1438102" cy="1438102"/>
          </a:xfrm>
          <a:prstGeom prst="ellipse">
            <a:avLst/>
          </a:prstGeom>
        </p:spPr>
      </p:pic>
      <p:sp>
        <p:nvSpPr>
          <p:cNvPr id="480" name="Rounded Rectangle 479"/>
          <p:cNvSpPr/>
          <p:nvPr/>
        </p:nvSpPr>
        <p:spPr>
          <a:xfrm>
            <a:off x="18463935" y="160989"/>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1" name="Rounded Rectangle 480"/>
          <p:cNvSpPr/>
          <p:nvPr/>
        </p:nvSpPr>
        <p:spPr>
          <a:xfrm>
            <a:off x="18541403" y="22689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2" name="Oval 481"/>
          <p:cNvSpPr/>
          <p:nvPr/>
        </p:nvSpPr>
        <p:spPr>
          <a:xfrm>
            <a:off x="18823691" y="619715"/>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3" name="Flowchart: Terminator 482"/>
          <p:cNvSpPr/>
          <p:nvPr/>
        </p:nvSpPr>
        <p:spPr>
          <a:xfrm>
            <a:off x="19068483" y="160937"/>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4" name="Flowchart: Terminator 483"/>
          <p:cNvSpPr/>
          <p:nvPr/>
        </p:nvSpPr>
        <p:spPr>
          <a:xfrm>
            <a:off x="18651069" y="2567525"/>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5" name="TextBox 484"/>
          <p:cNvSpPr txBox="1"/>
          <p:nvPr/>
        </p:nvSpPr>
        <p:spPr>
          <a:xfrm>
            <a:off x="18757898" y="2566923"/>
            <a:ext cx="706874" cy="461665"/>
          </a:xfrm>
          <a:prstGeom prst="rect">
            <a:avLst/>
          </a:prstGeom>
          <a:noFill/>
        </p:spPr>
        <p:txBody>
          <a:bodyPr wrap="square" rtlCol="0">
            <a:spAutoFit/>
          </a:bodyPr>
          <a:lstStyle/>
          <a:p>
            <a:pPr algn="ctr"/>
            <a:r>
              <a:rPr lang="fr-FR" sz="2400" b="1" i="1" dirty="0">
                <a:latin typeface="Verdana" panose="020B0604030504040204" pitchFamily="34" charset="0"/>
                <a:ea typeface="Verdana" panose="020B0604030504040204" pitchFamily="34" charset="0"/>
              </a:rPr>
              <a:t>4</a:t>
            </a:r>
          </a:p>
        </p:txBody>
      </p:sp>
      <p:sp>
        <p:nvSpPr>
          <p:cNvPr id="486" name="Oval 485"/>
          <p:cNvSpPr/>
          <p:nvPr/>
        </p:nvSpPr>
        <p:spPr>
          <a:xfrm>
            <a:off x="20073822" y="2563537"/>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88" name="Picture 487"/>
          <p:cNvPicPr>
            <a:picLocks noChangeAspect="1"/>
          </p:cNvPicPr>
          <p:nvPr/>
        </p:nvPicPr>
        <p:blipFill>
          <a:blip r:embed="rId19"/>
          <a:stretch>
            <a:fillRect/>
          </a:stretch>
        </p:blipFill>
        <p:spPr>
          <a:xfrm>
            <a:off x="19309494" y="186793"/>
            <a:ext cx="305053" cy="304387"/>
          </a:xfrm>
          <a:prstGeom prst="rect">
            <a:avLst/>
          </a:prstGeom>
        </p:spPr>
      </p:pic>
      <p:pic>
        <p:nvPicPr>
          <p:cNvPr id="489" name="Picture 488"/>
          <p:cNvPicPr>
            <a:picLocks noChangeAspect="1"/>
          </p:cNvPicPr>
          <p:nvPr/>
        </p:nvPicPr>
        <p:blipFill>
          <a:blip r:embed="rId19"/>
          <a:stretch>
            <a:fillRect/>
          </a:stretch>
        </p:blipFill>
        <p:spPr>
          <a:xfrm>
            <a:off x="19610761" y="186793"/>
            <a:ext cx="305053" cy="304387"/>
          </a:xfrm>
          <a:prstGeom prst="rect">
            <a:avLst/>
          </a:prstGeom>
        </p:spPr>
      </p:pic>
      <p:pic>
        <p:nvPicPr>
          <p:cNvPr id="491" name="Picture 490"/>
          <p:cNvPicPr>
            <a:picLocks noChangeAspect="1"/>
          </p:cNvPicPr>
          <p:nvPr/>
        </p:nvPicPr>
        <p:blipFill rotWithShape="1">
          <a:blip r:embed="rId3"/>
          <a:srcRect l="10818" t="1291"/>
          <a:stretch/>
        </p:blipFill>
        <p:spPr>
          <a:xfrm>
            <a:off x="19346327" y="2635608"/>
            <a:ext cx="325121" cy="324278"/>
          </a:xfrm>
          <a:prstGeom prst="ellipse">
            <a:avLst/>
          </a:prstGeom>
        </p:spPr>
      </p:pic>
      <p:pic>
        <p:nvPicPr>
          <p:cNvPr id="497" name="Picture 496"/>
          <p:cNvPicPr>
            <a:picLocks noChangeAspect="1"/>
          </p:cNvPicPr>
          <p:nvPr/>
        </p:nvPicPr>
        <p:blipFill rotWithShape="1">
          <a:blip r:embed="rId56" cstate="print">
            <a:extLst>
              <a:ext uri="{BEBA8EAE-BF5A-486C-A8C5-ECC9F3942E4B}">
                <a14:imgProps xmlns:a14="http://schemas.microsoft.com/office/drawing/2010/main">
                  <a14:imgLayer r:embed="rId57">
                    <a14:imgEffect>
                      <a14:colorTemperature colorTemp="7200"/>
                    </a14:imgEffect>
                  </a14:imgLayer>
                </a14:imgProps>
              </a:ext>
              <a:ext uri="{28A0092B-C50C-407E-A947-70E740481C1C}">
                <a14:useLocalDpi xmlns:a14="http://schemas.microsoft.com/office/drawing/2010/main" val="0"/>
              </a:ext>
            </a:extLst>
          </a:blip>
          <a:srcRect b="25656"/>
          <a:stretch/>
        </p:blipFill>
        <p:spPr>
          <a:xfrm>
            <a:off x="18890482" y="689455"/>
            <a:ext cx="1438102" cy="1435705"/>
          </a:xfrm>
          <a:prstGeom prst="ellipse">
            <a:avLst/>
          </a:prstGeom>
        </p:spPr>
      </p:pic>
      <p:pic>
        <p:nvPicPr>
          <p:cNvPr id="498" name="Picture 497"/>
          <p:cNvPicPr>
            <a:picLocks noChangeAspect="1"/>
          </p:cNvPicPr>
          <p:nvPr/>
        </p:nvPicPr>
        <p:blipFill>
          <a:blip r:embed="rId47" cstate="print">
            <a:extLst>
              <a:ext uri="{28A0092B-C50C-407E-A947-70E740481C1C}">
                <a14:useLocalDpi xmlns:a14="http://schemas.microsoft.com/office/drawing/2010/main" val="0"/>
              </a:ext>
            </a:extLst>
          </a:blip>
          <a:stretch>
            <a:fillRect/>
          </a:stretch>
        </p:blipFill>
        <p:spPr>
          <a:xfrm>
            <a:off x="20134696" y="2632131"/>
            <a:ext cx="353246" cy="328500"/>
          </a:xfrm>
          <a:prstGeom prst="rect">
            <a:avLst/>
          </a:prstGeom>
        </p:spPr>
      </p:pic>
      <p:sp>
        <p:nvSpPr>
          <p:cNvPr id="499" name="Oval 498"/>
          <p:cNvSpPr/>
          <p:nvPr/>
        </p:nvSpPr>
        <p:spPr>
          <a:xfrm>
            <a:off x="19175328" y="-81064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19</a:t>
            </a:r>
            <a:endParaRPr lang="fr-FR" sz="2400" b="1" dirty="0">
              <a:solidFill>
                <a:schemeClr val="tx1"/>
              </a:solidFill>
            </a:endParaRPr>
          </a:p>
        </p:txBody>
      </p:sp>
      <p:sp>
        <p:nvSpPr>
          <p:cNvPr id="490" name="Oval 489"/>
          <p:cNvSpPr/>
          <p:nvPr/>
        </p:nvSpPr>
        <p:spPr>
          <a:xfrm>
            <a:off x="18888577" y="687718"/>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00" name="Picture 499"/>
          <p:cNvPicPr>
            <a:picLocks noChangeAspect="1"/>
          </p:cNvPicPr>
          <p:nvPr/>
        </p:nvPicPr>
        <p:blipFill>
          <a:blip r:embed="rId35"/>
          <a:stretch>
            <a:fillRect/>
          </a:stretch>
        </p:blipFill>
        <p:spPr>
          <a:xfrm>
            <a:off x="18976487" y="6093584"/>
            <a:ext cx="324697" cy="324697"/>
          </a:xfrm>
          <a:prstGeom prst="rect">
            <a:avLst/>
          </a:prstGeom>
        </p:spPr>
      </p:pic>
      <p:sp>
        <p:nvSpPr>
          <p:cNvPr id="501" name="TextBox 500"/>
          <p:cNvSpPr txBox="1"/>
          <p:nvPr/>
        </p:nvSpPr>
        <p:spPr>
          <a:xfrm>
            <a:off x="18517083" y="6058567"/>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3</a:t>
            </a:r>
            <a:endParaRPr lang="fr-FR" sz="2000" b="1" i="1" dirty="0">
              <a:latin typeface="Verdana" panose="020B0604030504040204" pitchFamily="34" charset="0"/>
              <a:ea typeface="Verdana" panose="020B0604030504040204" pitchFamily="34" charset="0"/>
            </a:endParaRPr>
          </a:p>
        </p:txBody>
      </p:sp>
      <p:sp>
        <p:nvSpPr>
          <p:cNvPr id="502" name="TextBox 501"/>
          <p:cNvSpPr txBox="1"/>
          <p:nvPr/>
        </p:nvSpPr>
        <p:spPr>
          <a:xfrm>
            <a:off x="19125368" y="6060324"/>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3</a:t>
            </a:r>
            <a:endParaRPr lang="fr-FR" sz="2000" b="1" i="1" dirty="0">
              <a:latin typeface="Verdana" panose="020B0604030504040204" pitchFamily="34" charset="0"/>
              <a:ea typeface="Verdana" panose="020B0604030504040204" pitchFamily="34" charset="0"/>
            </a:endParaRPr>
          </a:p>
        </p:txBody>
      </p:sp>
      <p:pic>
        <p:nvPicPr>
          <p:cNvPr id="503" name="Picture 502"/>
          <p:cNvPicPr>
            <a:picLocks noChangeAspect="1"/>
          </p:cNvPicPr>
          <p:nvPr/>
        </p:nvPicPr>
        <p:blipFill rotWithShape="1">
          <a:blip r:embed="rId3"/>
          <a:srcRect l="10818" t="1291"/>
          <a:stretch/>
        </p:blipFill>
        <p:spPr>
          <a:xfrm>
            <a:off x="19612573" y="6132028"/>
            <a:ext cx="257663" cy="256995"/>
          </a:xfrm>
          <a:prstGeom prst="ellipse">
            <a:avLst/>
          </a:prstGeom>
        </p:spPr>
      </p:pic>
      <p:sp>
        <p:nvSpPr>
          <p:cNvPr id="473" name="Oval 472"/>
          <p:cNvSpPr/>
          <p:nvPr/>
        </p:nvSpPr>
        <p:spPr>
          <a:xfrm>
            <a:off x="18888577" y="4146288"/>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5" name="Oval 504"/>
          <p:cNvSpPr/>
          <p:nvPr/>
        </p:nvSpPr>
        <p:spPr>
          <a:xfrm>
            <a:off x="19222535" y="6800293"/>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14</a:t>
            </a:r>
            <a:endParaRPr lang="fr-FR" sz="2400" b="1" dirty="0">
              <a:solidFill>
                <a:schemeClr val="tx1"/>
              </a:solidFill>
            </a:endParaRPr>
          </a:p>
        </p:txBody>
      </p:sp>
      <p:pic>
        <p:nvPicPr>
          <p:cNvPr id="475"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9760573" y="5261549"/>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476"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8522767" y="5247958"/>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477" name="Oval 476"/>
          <p:cNvSpPr/>
          <p:nvPr/>
        </p:nvSpPr>
        <p:spPr>
          <a:xfrm>
            <a:off x="19302814" y="5290096"/>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8" name="Oval 477"/>
          <p:cNvSpPr/>
          <p:nvPr/>
        </p:nvSpPr>
        <p:spPr>
          <a:xfrm>
            <a:off x="19362064" y="535268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4"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4498940" y="5201563"/>
            <a:ext cx="932966" cy="560042"/>
          </a:xfrm>
          <a:prstGeom prst="rect">
            <a:avLst/>
          </a:prstGeom>
          <a:noFill/>
          <a:extLst>
            <a:ext uri="{909E8E84-426E-40DD-AFC4-6F175D3DCCD1}">
              <a14:hiddenFill xmlns:a14="http://schemas.microsoft.com/office/drawing/2010/main">
                <a:solidFill>
                  <a:srgbClr val="FFFFFF"/>
                </a:solidFill>
              </a14:hiddenFill>
            </a:ext>
          </a:extLst>
        </p:spPr>
      </p:pic>
      <p:sp>
        <p:nvSpPr>
          <p:cNvPr id="232" name="Oval 231"/>
          <p:cNvSpPr/>
          <p:nvPr/>
        </p:nvSpPr>
        <p:spPr>
          <a:xfrm>
            <a:off x="14041181"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3" name="Oval 232"/>
          <p:cNvSpPr/>
          <p:nvPr/>
        </p:nvSpPr>
        <p:spPr>
          <a:xfrm>
            <a:off x="14100431"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92"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9760573" y="1802979"/>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493"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8522767" y="1789388"/>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494" name="Oval 493"/>
          <p:cNvSpPr/>
          <p:nvPr/>
        </p:nvSpPr>
        <p:spPr>
          <a:xfrm>
            <a:off x="19302814" y="1831526"/>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5" name="Oval 494"/>
          <p:cNvSpPr/>
          <p:nvPr/>
        </p:nvSpPr>
        <p:spPr>
          <a:xfrm>
            <a:off x="19362064" y="189411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6" name="Rectangle 505"/>
          <p:cNvSpPr/>
          <p:nvPr/>
        </p:nvSpPr>
        <p:spPr>
          <a:xfrm>
            <a:off x="1014064" y="-133150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117</a:t>
            </a:r>
            <a:endParaRPr lang="fr-FR" sz="2400" b="1" dirty="0">
              <a:solidFill>
                <a:schemeClr val="tx1"/>
              </a:solidFill>
            </a:endParaRPr>
          </a:p>
        </p:txBody>
      </p:sp>
      <p:sp>
        <p:nvSpPr>
          <p:cNvPr id="507" name="Rectangle 506"/>
          <p:cNvSpPr/>
          <p:nvPr/>
        </p:nvSpPr>
        <p:spPr>
          <a:xfrm>
            <a:off x="18940329" y="-133150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118</a:t>
            </a:r>
            <a:endParaRPr lang="fr-FR" sz="2400" b="1" dirty="0">
              <a:solidFill>
                <a:schemeClr val="tx1"/>
              </a:solidFill>
            </a:endParaRPr>
          </a:p>
        </p:txBody>
      </p:sp>
      <p:sp>
        <p:nvSpPr>
          <p:cNvPr id="508" name="Rectangle 507"/>
          <p:cNvSpPr/>
          <p:nvPr/>
        </p:nvSpPr>
        <p:spPr>
          <a:xfrm>
            <a:off x="18940329" y="7675344"/>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119</a:t>
            </a:r>
            <a:endParaRPr lang="fr-FR" sz="2400" b="1" dirty="0">
              <a:solidFill>
                <a:schemeClr val="tx1"/>
              </a:solidFill>
            </a:endParaRPr>
          </a:p>
        </p:txBody>
      </p:sp>
      <p:pic>
        <p:nvPicPr>
          <p:cNvPr id="509" name="Picture 508"/>
          <p:cNvPicPr>
            <a:picLocks noChangeAspect="1"/>
          </p:cNvPicPr>
          <p:nvPr/>
        </p:nvPicPr>
        <p:blipFill>
          <a:blip r:embed="rId58"/>
          <a:stretch>
            <a:fillRect/>
          </a:stretch>
        </p:blipFill>
        <p:spPr>
          <a:xfrm>
            <a:off x="19169290" y="3656257"/>
            <a:ext cx="288738" cy="288738"/>
          </a:xfrm>
          <a:prstGeom prst="rect">
            <a:avLst/>
          </a:prstGeom>
        </p:spPr>
      </p:pic>
      <p:pic>
        <p:nvPicPr>
          <p:cNvPr id="510" name="Picture 509"/>
          <p:cNvPicPr>
            <a:picLocks noChangeAspect="1"/>
          </p:cNvPicPr>
          <p:nvPr/>
        </p:nvPicPr>
        <p:blipFill>
          <a:blip r:embed="rId58"/>
          <a:stretch>
            <a:fillRect/>
          </a:stretch>
        </p:blipFill>
        <p:spPr>
          <a:xfrm>
            <a:off x="19479834" y="3656257"/>
            <a:ext cx="288738" cy="288738"/>
          </a:xfrm>
          <a:prstGeom prst="rect">
            <a:avLst/>
          </a:prstGeom>
        </p:spPr>
      </p:pic>
      <p:pic>
        <p:nvPicPr>
          <p:cNvPr id="511" name="Picture 510"/>
          <p:cNvPicPr>
            <a:picLocks noChangeAspect="1"/>
          </p:cNvPicPr>
          <p:nvPr/>
        </p:nvPicPr>
        <p:blipFill>
          <a:blip r:embed="rId58"/>
          <a:stretch>
            <a:fillRect/>
          </a:stretch>
        </p:blipFill>
        <p:spPr>
          <a:xfrm>
            <a:off x="19785824" y="3656257"/>
            <a:ext cx="288738" cy="288738"/>
          </a:xfrm>
          <a:prstGeom prst="rect">
            <a:avLst/>
          </a:prstGeom>
        </p:spPr>
      </p:pic>
      <p:sp>
        <p:nvSpPr>
          <p:cNvPr id="455" name="Rounded Rectangle 454"/>
          <p:cNvSpPr/>
          <p:nvPr/>
        </p:nvSpPr>
        <p:spPr>
          <a:xfrm>
            <a:off x="21079368" y="17034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7" name="Rounded Rectangle 466"/>
          <p:cNvSpPr/>
          <p:nvPr/>
        </p:nvSpPr>
        <p:spPr>
          <a:xfrm>
            <a:off x="21156836" y="23625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0" name="Oval 469"/>
          <p:cNvSpPr/>
          <p:nvPr/>
        </p:nvSpPr>
        <p:spPr>
          <a:xfrm>
            <a:off x="21439124" y="62907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1" name="Flowchart: Terminator 470"/>
          <p:cNvSpPr/>
          <p:nvPr/>
        </p:nvSpPr>
        <p:spPr>
          <a:xfrm>
            <a:off x="21266502" y="257688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2" name="Oval 471"/>
          <p:cNvSpPr/>
          <p:nvPr/>
        </p:nvSpPr>
        <p:spPr>
          <a:xfrm>
            <a:off x="22689255" y="257289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4" name="Picture 47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763300" y="2644590"/>
            <a:ext cx="327154" cy="327154"/>
          </a:xfrm>
          <a:prstGeom prst="rect">
            <a:avLst/>
          </a:prstGeom>
        </p:spPr>
      </p:pic>
      <p:sp>
        <p:nvSpPr>
          <p:cNvPr id="487" name="Flowchart: Terminator 486"/>
          <p:cNvSpPr/>
          <p:nvPr/>
        </p:nvSpPr>
        <p:spPr>
          <a:xfrm>
            <a:off x="21982069" y="17494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6" name="Flowchart: Terminator 495"/>
          <p:cNvSpPr/>
          <p:nvPr/>
        </p:nvSpPr>
        <p:spPr>
          <a:xfrm>
            <a:off x="21395920" y="17494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4" name="Rectangle 503"/>
          <p:cNvSpPr/>
          <p:nvPr/>
        </p:nvSpPr>
        <p:spPr>
          <a:xfrm>
            <a:off x="21774096" y="187737"/>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12" name="Picture 511"/>
          <p:cNvPicPr>
            <a:picLocks noChangeAspect="1"/>
          </p:cNvPicPr>
          <p:nvPr/>
        </p:nvPicPr>
        <p:blipFill>
          <a:blip r:embed="rId4"/>
          <a:stretch>
            <a:fillRect/>
          </a:stretch>
        </p:blipFill>
        <p:spPr>
          <a:xfrm>
            <a:off x="21653918" y="221089"/>
            <a:ext cx="273817" cy="271828"/>
          </a:xfrm>
          <a:prstGeom prst="rect">
            <a:avLst/>
          </a:prstGeom>
        </p:spPr>
      </p:pic>
      <p:pic>
        <p:nvPicPr>
          <p:cNvPr id="513" name="Picture 512"/>
          <p:cNvPicPr>
            <a:picLocks noChangeAspect="1"/>
          </p:cNvPicPr>
          <p:nvPr/>
        </p:nvPicPr>
        <p:blipFill>
          <a:blip r:embed="rId4"/>
          <a:stretch>
            <a:fillRect/>
          </a:stretch>
        </p:blipFill>
        <p:spPr>
          <a:xfrm>
            <a:off x="21951145" y="221089"/>
            <a:ext cx="273817" cy="271828"/>
          </a:xfrm>
          <a:prstGeom prst="rect">
            <a:avLst/>
          </a:prstGeom>
        </p:spPr>
      </p:pic>
      <p:pic>
        <p:nvPicPr>
          <p:cNvPr id="514" name="Picture 513"/>
          <p:cNvPicPr>
            <a:picLocks noChangeAspect="1"/>
          </p:cNvPicPr>
          <p:nvPr/>
        </p:nvPicPr>
        <p:blipFill>
          <a:blip r:embed="rId4"/>
          <a:stretch>
            <a:fillRect/>
          </a:stretch>
        </p:blipFill>
        <p:spPr>
          <a:xfrm>
            <a:off x="22244027" y="221089"/>
            <a:ext cx="273817" cy="271828"/>
          </a:xfrm>
          <a:prstGeom prst="rect">
            <a:avLst/>
          </a:prstGeom>
        </p:spPr>
      </p:pic>
      <p:pic>
        <p:nvPicPr>
          <p:cNvPr id="515" name="Picture 514"/>
          <p:cNvPicPr>
            <a:picLocks noChangeAspect="1"/>
          </p:cNvPicPr>
          <p:nvPr/>
        </p:nvPicPr>
        <p:blipFill>
          <a:blip r:embed="rId4"/>
          <a:stretch>
            <a:fillRect/>
          </a:stretch>
        </p:blipFill>
        <p:spPr>
          <a:xfrm>
            <a:off x="22540717" y="221089"/>
            <a:ext cx="273817" cy="271828"/>
          </a:xfrm>
          <a:prstGeom prst="rect">
            <a:avLst/>
          </a:prstGeom>
        </p:spPr>
      </p:pic>
      <p:pic>
        <p:nvPicPr>
          <p:cNvPr id="517" name="Picture 516"/>
          <p:cNvPicPr>
            <a:picLocks noChangeAspect="1"/>
          </p:cNvPicPr>
          <p:nvPr/>
        </p:nvPicPr>
        <p:blipFill rotWithShape="1">
          <a:blip r:embed="rId59" cstate="print">
            <a:extLst>
              <a:ext uri="{BEBA8EAE-BF5A-486C-A8C5-ECC9F3942E4B}">
                <a14:imgProps xmlns:a14="http://schemas.microsoft.com/office/drawing/2010/main">
                  <a14:imgLayer r:embed="rId60">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12864" r="5258" b="38353"/>
          <a:stretch/>
        </p:blipFill>
        <p:spPr>
          <a:xfrm>
            <a:off x="21509144" y="698980"/>
            <a:ext cx="1432560" cy="1438102"/>
          </a:xfrm>
          <a:prstGeom prst="ellipse">
            <a:avLst/>
          </a:prstGeom>
        </p:spPr>
      </p:pic>
      <p:sp>
        <p:nvSpPr>
          <p:cNvPr id="518" name="Oval 517"/>
          <p:cNvSpPr/>
          <p:nvPr/>
        </p:nvSpPr>
        <p:spPr>
          <a:xfrm>
            <a:off x="21504010" y="69707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9" name="Oval 518"/>
          <p:cNvSpPr/>
          <p:nvPr/>
        </p:nvSpPr>
        <p:spPr>
          <a:xfrm>
            <a:off x="21845094" y="-81064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36</a:t>
            </a:r>
            <a:endParaRPr lang="fr-FR" sz="2400" b="1" dirty="0">
              <a:solidFill>
                <a:schemeClr val="tx1"/>
              </a:solidFill>
            </a:endParaRPr>
          </a:p>
        </p:txBody>
      </p:sp>
      <p:sp>
        <p:nvSpPr>
          <p:cNvPr id="520" name="TextBox 519"/>
          <p:cNvSpPr txBox="1"/>
          <p:nvPr/>
        </p:nvSpPr>
        <p:spPr>
          <a:xfrm>
            <a:off x="21085804" y="2603212"/>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6</a:t>
            </a:r>
            <a:endParaRPr lang="fr-FR" sz="2000" b="1" i="1" dirty="0">
              <a:latin typeface="Verdana" panose="020B0604030504040204" pitchFamily="34" charset="0"/>
              <a:ea typeface="Verdana" panose="020B0604030504040204" pitchFamily="34" charset="0"/>
            </a:endParaRPr>
          </a:p>
        </p:txBody>
      </p:sp>
      <p:sp>
        <p:nvSpPr>
          <p:cNvPr id="521" name="Multiply 520"/>
          <p:cNvSpPr/>
          <p:nvPr/>
        </p:nvSpPr>
        <p:spPr>
          <a:xfrm>
            <a:off x="21885595" y="2683378"/>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22" name="Picture 521"/>
          <p:cNvPicPr>
            <a:picLocks noChangeAspect="1"/>
          </p:cNvPicPr>
          <p:nvPr/>
        </p:nvPicPr>
        <p:blipFill rotWithShape="1">
          <a:blip r:embed="rId3"/>
          <a:srcRect l="10818" t="1291"/>
          <a:stretch/>
        </p:blipFill>
        <p:spPr>
          <a:xfrm>
            <a:off x="21567237" y="2659136"/>
            <a:ext cx="299509" cy="298732"/>
          </a:xfrm>
          <a:prstGeom prst="ellipse">
            <a:avLst/>
          </a:prstGeom>
        </p:spPr>
      </p:pic>
      <p:pic>
        <p:nvPicPr>
          <p:cNvPr id="523" name="Picture 522"/>
          <p:cNvPicPr>
            <a:picLocks noChangeAspect="1"/>
          </p:cNvPicPr>
          <p:nvPr/>
        </p:nvPicPr>
        <p:blipFill>
          <a:blip r:embed="rId15"/>
          <a:stretch>
            <a:fillRect/>
          </a:stretch>
        </p:blipFill>
        <p:spPr>
          <a:xfrm>
            <a:off x="22157822" y="2630497"/>
            <a:ext cx="365376" cy="365376"/>
          </a:xfrm>
          <a:prstGeom prst="rect">
            <a:avLst/>
          </a:prstGeom>
        </p:spPr>
      </p:pic>
      <p:sp>
        <p:nvSpPr>
          <p:cNvPr id="524" name="Rectangle 523"/>
          <p:cNvSpPr/>
          <p:nvPr/>
        </p:nvSpPr>
        <p:spPr>
          <a:xfrm>
            <a:off x="21685501" y="-148024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23</a:t>
            </a:r>
            <a:endParaRPr lang="fr-FR" sz="2400" b="1" dirty="0">
              <a:solidFill>
                <a:schemeClr val="tx1"/>
              </a:solidFill>
            </a:endParaRPr>
          </a:p>
        </p:txBody>
      </p:sp>
      <p:pic>
        <p:nvPicPr>
          <p:cNvPr id="525"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22375793" y="181233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526" name="Picture 12" descr="Isolated bat wing tattoo Royalty Free Vector Image"/>
          <p:cNvPicPr>
            <a:picLocks noChangeAspect="1" noChangeArrowheads="1"/>
          </p:cNvPicPr>
          <p:nvPr/>
        </p:nvPicPr>
        <p:blipFill rotWithShape="1">
          <a:blip r:embed="rId36">
            <a:extLst>
              <a:ext uri="{BEBA8EAE-BF5A-486C-A8C5-ECC9F3942E4B}">
                <a14:imgProps xmlns:a14="http://schemas.microsoft.com/office/drawing/2010/main">
                  <a14:imgLayer r:embed="rId3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21137987" y="179874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527" name="Oval 526"/>
          <p:cNvSpPr/>
          <p:nvPr/>
        </p:nvSpPr>
        <p:spPr>
          <a:xfrm>
            <a:off x="21918247" y="184088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8" name="Oval 527"/>
          <p:cNvSpPr/>
          <p:nvPr/>
        </p:nvSpPr>
        <p:spPr>
          <a:xfrm>
            <a:off x="21977497" y="190347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28266827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056384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Rounded Rectangle 2"/>
          <p:cNvSpPr/>
          <p:nvPr/>
        </p:nvSpPr>
        <p:spPr>
          <a:xfrm>
            <a:off x="1064131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Oval 3"/>
          <p:cNvSpPr/>
          <p:nvPr/>
        </p:nvSpPr>
        <p:spPr>
          <a:xfrm>
            <a:off x="1092360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Flowchart: Terminator 4"/>
          <p:cNvSpPr/>
          <p:nvPr/>
        </p:nvSpPr>
        <p:spPr>
          <a:xfrm>
            <a:off x="11168396"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Flowchart: Terminator 5"/>
          <p:cNvSpPr/>
          <p:nvPr/>
        </p:nvSpPr>
        <p:spPr>
          <a:xfrm>
            <a:off x="1075098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 name="Picture 6"/>
          <p:cNvPicPr>
            <a:picLocks noChangeAspect="1"/>
          </p:cNvPicPr>
          <p:nvPr/>
        </p:nvPicPr>
        <p:blipFill>
          <a:blip r:embed="rId2"/>
          <a:stretch>
            <a:fillRect/>
          </a:stretch>
        </p:blipFill>
        <p:spPr>
          <a:xfrm>
            <a:off x="11428337" y="2671104"/>
            <a:ext cx="385211" cy="385211"/>
          </a:xfrm>
          <a:prstGeom prst="rect">
            <a:avLst/>
          </a:prstGeom>
        </p:spPr>
      </p:pic>
      <p:sp>
        <p:nvSpPr>
          <p:cNvPr id="8" name="TextBox 7"/>
          <p:cNvSpPr txBox="1"/>
          <p:nvPr/>
        </p:nvSpPr>
        <p:spPr>
          <a:xfrm>
            <a:off x="10882385"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8</a:t>
            </a:r>
            <a:endParaRPr lang="fr-FR" sz="2400" b="1" i="1" dirty="0">
              <a:latin typeface="Verdana" panose="020B0604030504040204" pitchFamily="34" charset="0"/>
              <a:ea typeface="Verdana" panose="020B0604030504040204" pitchFamily="34" charset="0"/>
            </a:endParaRPr>
          </a:p>
        </p:txBody>
      </p:sp>
      <p:sp>
        <p:nvSpPr>
          <p:cNvPr id="9" name="Oval 8"/>
          <p:cNvSpPr/>
          <p:nvPr/>
        </p:nvSpPr>
        <p:spPr>
          <a:xfrm>
            <a:off x="1217373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247780" y="2702880"/>
            <a:ext cx="327154" cy="327154"/>
          </a:xfrm>
          <a:prstGeom prst="rect">
            <a:avLst/>
          </a:prstGeom>
        </p:spPr>
      </p:pic>
      <p:pic>
        <p:nvPicPr>
          <p:cNvPr id="11" name="Picture 10"/>
          <p:cNvPicPr>
            <a:picLocks noChangeAspect="1"/>
          </p:cNvPicPr>
          <p:nvPr/>
        </p:nvPicPr>
        <p:blipFill>
          <a:blip r:embed="rId4"/>
          <a:stretch>
            <a:fillRect/>
          </a:stretch>
        </p:blipFill>
        <p:spPr>
          <a:xfrm>
            <a:off x="11262362" y="254440"/>
            <a:ext cx="305053" cy="304387"/>
          </a:xfrm>
          <a:prstGeom prst="rect">
            <a:avLst/>
          </a:prstGeom>
        </p:spPr>
      </p:pic>
      <p:pic>
        <p:nvPicPr>
          <p:cNvPr id="12" name="Picture 11"/>
          <p:cNvPicPr>
            <a:picLocks noChangeAspect="1"/>
          </p:cNvPicPr>
          <p:nvPr/>
        </p:nvPicPr>
        <p:blipFill>
          <a:blip r:embed="rId4"/>
          <a:stretch>
            <a:fillRect/>
          </a:stretch>
        </p:blipFill>
        <p:spPr>
          <a:xfrm>
            <a:off x="11563629" y="254440"/>
            <a:ext cx="305053" cy="304387"/>
          </a:xfrm>
          <a:prstGeom prst="rect">
            <a:avLst/>
          </a:prstGeom>
        </p:spPr>
      </p:pic>
      <p:pic>
        <p:nvPicPr>
          <p:cNvPr id="13" name="Picture 12"/>
          <p:cNvPicPr>
            <a:picLocks noChangeAspect="1"/>
          </p:cNvPicPr>
          <p:nvPr/>
        </p:nvPicPr>
        <p:blipFill>
          <a:blip r:embed="rId4"/>
          <a:stretch>
            <a:fillRect/>
          </a:stretch>
        </p:blipFill>
        <p:spPr>
          <a:xfrm>
            <a:off x="11868682" y="254440"/>
            <a:ext cx="305053" cy="304387"/>
          </a:xfrm>
          <a:prstGeom prst="rect">
            <a:avLst/>
          </a:prstGeom>
        </p:spPr>
      </p:pic>
      <p:pic>
        <p:nvPicPr>
          <p:cNvPr id="14" name="Picture 13"/>
          <p:cNvPicPr>
            <a:picLocks noChangeAspect="1"/>
          </p:cNvPicPr>
          <p:nvPr/>
        </p:nvPicPr>
        <p:blipFill rotWithShape="1">
          <a:blip r:embed="rId5" cstate="print">
            <a:extLst>
              <a:ext uri="{BEBA8EAE-BF5A-486C-A8C5-ECC9F3942E4B}">
                <a14:imgProps xmlns:a14="http://schemas.microsoft.com/office/drawing/2010/main">
                  <a14:imgLayer r:embed="rId6">
                    <a14:imgEffect>
                      <a14:sharpenSoften amount="50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6519" b="13629"/>
          <a:stretch/>
        </p:blipFill>
        <p:spPr>
          <a:xfrm>
            <a:off x="10988739" y="755738"/>
            <a:ext cx="1438102" cy="1438102"/>
          </a:xfrm>
          <a:prstGeom prst="ellipse">
            <a:avLst/>
          </a:prstGeom>
        </p:spPr>
      </p:pic>
      <p:sp>
        <p:nvSpPr>
          <p:cNvPr id="15" name="Oval 14"/>
          <p:cNvSpPr/>
          <p:nvPr/>
        </p:nvSpPr>
        <p:spPr>
          <a:xfrm>
            <a:off x="1098849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Rounded Rectangle 19"/>
          <p:cNvSpPr/>
          <p:nvPr/>
        </p:nvSpPr>
        <p:spPr>
          <a:xfrm>
            <a:off x="789913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 name="Rounded Rectangle 20"/>
          <p:cNvSpPr/>
          <p:nvPr/>
        </p:nvSpPr>
        <p:spPr>
          <a:xfrm>
            <a:off x="797660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Oval 21"/>
          <p:cNvSpPr/>
          <p:nvPr/>
        </p:nvSpPr>
        <p:spPr>
          <a:xfrm>
            <a:off x="825889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 name="Flowchart: Terminator 22"/>
          <p:cNvSpPr/>
          <p:nvPr/>
        </p:nvSpPr>
        <p:spPr>
          <a:xfrm>
            <a:off x="850368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 name="Flowchart: Terminator 23"/>
          <p:cNvSpPr/>
          <p:nvPr/>
        </p:nvSpPr>
        <p:spPr>
          <a:xfrm>
            <a:off x="8086272"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 name="Picture 24"/>
          <p:cNvPicPr>
            <a:picLocks noChangeAspect="1"/>
          </p:cNvPicPr>
          <p:nvPr/>
        </p:nvPicPr>
        <p:blipFill>
          <a:blip r:embed="rId2"/>
          <a:stretch>
            <a:fillRect/>
          </a:stretch>
        </p:blipFill>
        <p:spPr>
          <a:xfrm>
            <a:off x="8738017" y="6002041"/>
            <a:ext cx="385211" cy="385211"/>
          </a:xfrm>
          <a:prstGeom prst="rect">
            <a:avLst/>
          </a:prstGeom>
        </p:spPr>
      </p:pic>
      <p:sp>
        <p:nvSpPr>
          <p:cNvPr id="26" name="TextBox 25"/>
          <p:cNvSpPr txBox="1"/>
          <p:nvPr/>
        </p:nvSpPr>
        <p:spPr>
          <a:xfrm>
            <a:off x="8217675"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27" name="Oval 26"/>
          <p:cNvSpPr/>
          <p:nvPr/>
        </p:nvSpPr>
        <p:spPr>
          <a:xfrm>
            <a:off x="9509025"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 name="Picture 2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3070" y="6033817"/>
            <a:ext cx="327154" cy="327154"/>
          </a:xfrm>
          <a:prstGeom prst="rect">
            <a:avLst/>
          </a:prstGeom>
        </p:spPr>
      </p:pic>
      <p:pic>
        <p:nvPicPr>
          <p:cNvPr id="29" name="Picture 28"/>
          <p:cNvPicPr>
            <a:picLocks noChangeAspect="1"/>
          </p:cNvPicPr>
          <p:nvPr/>
        </p:nvPicPr>
        <p:blipFill>
          <a:blip r:embed="rId4"/>
          <a:stretch>
            <a:fillRect/>
          </a:stretch>
        </p:blipFill>
        <p:spPr>
          <a:xfrm>
            <a:off x="8749084" y="3585377"/>
            <a:ext cx="305053" cy="304387"/>
          </a:xfrm>
          <a:prstGeom prst="rect">
            <a:avLst/>
          </a:prstGeom>
        </p:spPr>
      </p:pic>
      <p:pic>
        <p:nvPicPr>
          <p:cNvPr id="30" name="Picture 29"/>
          <p:cNvPicPr>
            <a:picLocks noChangeAspect="1"/>
          </p:cNvPicPr>
          <p:nvPr/>
        </p:nvPicPr>
        <p:blipFill>
          <a:blip r:embed="rId4"/>
          <a:stretch>
            <a:fillRect/>
          </a:stretch>
        </p:blipFill>
        <p:spPr>
          <a:xfrm>
            <a:off x="9054137" y="3585377"/>
            <a:ext cx="305053" cy="304387"/>
          </a:xfrm>
          <a:prstGeom prst="rect">
            <a:avLst/>
          </a:prstGeom>
        </p:spPr>
      </p:pic>
      <p:pic>
        <p:nvPicPr>
          <p:cNvPr id="31" name="Picture 30"/>
          <p:cNvPicPr>
            <a:picLocks noChangeAspect="1"/>
          </p:cNvPicPr>
          <p:nvPr/>
        </p:nvPicPr>
        <p:blipFill rotWithShape="1">
          <a:blip r:embed="rId7" cstate="print">
            <a:extLst>
              <a:ext uri="{BEBA8EAE-BF5A-486C-A8C5-ECC9F3942E4B}">
                <a14:imgProps xmlns:a14="http://schemas.microsoft.com/office/drawing/2010/main">
                  <a14:imgLayer r:embed="rId8">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6794" t="9576" r="9003" b="31031"/>
          <a:stretch/>
        </p:blipFill>
        <p:spPr>
          <a:xfrm>
            <a:off x="8327795" y="4088834"/>
            <a:ext cx="1438102" cy="1438102"/>
          </a:xfrm>
          <a:prstGeom prst="ellipse">
            <a:avLst/>
          </a:prstGeom>
        </p:spPr>
      </p:pic>
      <p:sp>
        <p:nvSpPr>
          <p:cNvPr id="32" name="Oval 31"/>
          <p:cNvSpPr/>
          <p:nvPr/>
        </p:nvSpPr>
        <p:spPr>
          <a:xfrm>
            <a:off x="832378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Oval 36"/>
          <p:cNvSpPr/>
          <p:nvPr/>
        </p:nvSpPr>
        <p:spPr>
          <a:xfrm>
            <a:off x="1133898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a:t>
            </a:r>
            <a:endParaRPr lang="fr-FR" sz="2400" b="1" dirty="0">
              <a:solidFill>
                <a:schemeClr val="tx1"/>
              </a:solidFill>
            </a:endParaRPr>
          </a:p>
        </p:txBody>
      </p:sp>
      <p:sp>
        <p:nvSpPr>
          <p:cNvPr id="38" name="Oval 37"/>
          <p:cNvSpPr/>
          <p:nvPr/>
        </p:nvSpPr>
        <p:spPr>
          <a:xfrm>
            <a:off x="8674274"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9</a:t>
            </a:r>
            <a:endParaRPr lang="fr-FR" sz="2800" b="1" dirty="0">
              <a:solidFill>
                <a:schemeClr val="tx1"/>
              </a:solidFill>
            </a:endParaRPr>
          </a:p>
        </p:txBody>
      </p:sp>
      <p:sp>
        <p:nvSpPr>
          <p:cNvPr id="39" name="Rounded Rectangle 38"/>
          <p:cNvSpPr/>
          <p:nvPr/>
        </p:nvSpPr>
        <p:spPr>
          <a:xfrm>
            <a:off x="789913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 name="Rounded Rectangle 39"/>
          <p:cNvSpPr/>
          <p:nvPr/>
        </p:nvSpPr>
        <p:spPr>
          <a:xfrm>
            <a:off x="797660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 name="Oval 40"/>
          <p:cNvSpPr/>
          <p:nvPr/>
        </p:nvSpPr>
        <p:spPr>
          <a:xfrm>
            <a:off x="825889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 name="Flowchart: Terminator 41"/>
          <p:cNvSpPr/>
          <p:nvPr/>
        </p:nvSpPr>
        <p:spPr>
          <a:xfrm>
            <a:off x="8503686"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 name="Flowchart: Terminator 42"/>
          <p:cNvSpPr/>
          <p:nvPr/>
        </p:nvSpPr>
        <p:spPr>
          <a:xfrm>
            <a:off x="808627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 name="Picture 43"/>
          <p:cNvPicPr>
            <a:picLocks noChangeAspect="1"/>
          </p:cNvPicPr>
          <p:nvPr/>
        </p:nvPicPr>
        <p:blipFill>
          <a:blip r:embed="rId2"/>
          <a:stretch>
            <a:fillRect/>
          </a:stretch>
        </p:blipFill>
        <p:spPr>
          <a:xfrm>
            <a:off x="8765480" y="2671104"/>
            <a:ext cx="385211" cy="385211"/>
          </a:xfrm>
          <a:prstGeom prst="rect">
            <a:avLst/>
          </a:prstGeom>
        </p:spPr>
      </p:pic>
      <p:sp>
        <p:nvSpPr>
          <p:cNvPr id="45" name="TextBox 44"/>
          <p:cNvSpPr txBox="1"/>
          <p:nvPr/>
        </p:nvSpPr>
        <p:spPr>
          <a:xfrm>
            <a:off x="8199016"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sp>
        <p:nvSpPr>
          <p:cNvPr id="46" name="Oval 45"/>
          <p:cNvSpPr/>
          <p:nvPr/>
        </p:nvSpPr>
        <p:spPr>
          <a:xfrm>
            <a:off x="950902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 name="Picture 4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3070" y="2702880"/>
            <a:ext cx="327154" cy="327154"/>
          </a:xfrm>
          <a:prstGeom prst="rect">
            <a:avLst/>
          </a:prstGeom>
        </p:spPr>
      </p:pic>
      <p:pic>
        <p:nvPicPr>
          <p:cNvPr id="48" name="Picture 47"/>
          <p:cNvPicPr>
            <a:picLocks noChangeAspect="1"/>
          </p:cNvPicPr>
          <p:nvPr/>
        </p:nvPicPr>
        <p:blipFill>
          <a:blip r:embed="rId4"/>
          <a:stretch>
            <a:fillRect/>
          </a:stretch>
        </p:blipFill>
        <p:spPr>
          <a:xfrm>
            <a:off x="8897924" y="254440"/>
            <a:ext cx="305053" cy="304387"/>
          </a:xfrm>
          <a:prstGeom prst="rect">
            <a:avLst/>
          </a:prstGeom>
        </p:spPr>
      </p:pic>
      <p:pic>
        <p:nvPicPr>
          <p:cNvPr id="49" name="Picture 48"/>
          <p:cNvPicPr>
            <a:picLocks noChangeAspect="1"/>
          </p:cNvPicPr>
          <p:nvPr/>
        </p:nvPicPr>
        <p:blipFill rotWithShape="1">
          <a:blip r:embed="rId9" cstate="print">
            <a:extLst>
              <a:ext uri="{BEBA8EAE-BF5A-486C-A8C5-ECC9F3942E4B}">
                <a14:imgProps xmlns:a14="http://schemas.microsoft.com/office/drawing/2010/main">
                  <a14:imgLayer r:embed="rId10">
                    <a14:imgEffect>
                      <a14:colorTemperature colorTemp="8800"/>
                    </a14:imgEffect>
                    <a14:imgEffect>
                      <a14:brightnessContrast contrast="20000"/>
                    </a14:imgEffect>
                  </a14:imgLayer>
                </a14:imgProps>
              </a:ext>
              <a:ext uri="{28A0092B-C50C-407E-A947-70E740481C1C}">
                <a14:useLocalDpi xmlns:a14="http://schemas.microsoft.com/office/drawing/2010/main" val="0"/>
              </a:ext>
            </a:extLst>
          </a:blip>
          <a:srcRect t="18371" b="19111"/>
          <a:stretch/>
        </p:blipFill>
        <p:spPr>
          <a:xfrm>
            <a:off x="8323780" y="754739"/>
            <a:ext cx="1438102" cy="1441893"/>
          </a:xfrm>
          <a:prstGeom prst="ellipse">
            <a:avLst/>
          </a:prstGeom>
        </p:spPr>
      </p:pic>
      <p:sp>
        <p:nvSpPr>
          <p:cNvPr id="50" name="Oval 49"/>
          <p:cNvSpPr/>
          <p:nvPr/>
        </p:nvSpPr>
        <p:spPr>
          <a:xfrm>
            <a:off x="832378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 name="Oval 54"/>
          <p:cNvSpPr/>
          <p:nvPr/>
        </p:nvSpPr>
        <p:spPr>
          <a:xfrm>
            <a:off x="867427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3</a:t>
            </a:r>
            <a:endParaRPr lang="fr-FR" sz="2800" b="1" dirty="0">
              <a:solidFill>
                <a:schemeClr val="tx1"/>
              </a:solidFill>
            </a:endParaRPr>
          </a:p>
        </p:txBody>
      </p:sp>
      <p:sp>
        <p:nvSpPr>
          <p:cNvPr id="56" name="Rectangle 55"/>
          <p:cNvSpPr/>
          <p:nvPr/>
        </p:nvSpPr>
        <p:spPr>
          <a:xfrm>
            <a:off x="8585117" y="-133150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a:t>
            </a:r>
            <a:endParaRPr lang="fr-FR" sz="2400" b="1" dirty="0">
              <a:solidFill>
                <a:schemeClr val="tx1"/>
              </a:solidFill>
            </a:endParaRPr>
          </a:p>
        </p:txBody>
      </p:sp>
      <p:sp>
        <p:nvSpPr>
          <p:cNvPr id="57" name="Rectangle 56"/>
          <p:cNvSpPr/>
          <p:nvPr/>
        </p:nvSpPr>
        <p:spPr>
          <a:xfrm>
            <a:off x="8688737" y="7700002"/>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6</a:t>
            </a:r>
            <a:endParaRPr lang="fr-FR" sz="2400" b="1" dirty="0">
              <a:solidFill>
                <a:schemeClr val="tx1"/>
              </a:solidFill>
            </a:endParaRPr>
          </a:p>
        </p:txBody>
      </p:sp>
      <p:sp>
        <p:nvSpPr>
          <p:cNvPr id="58" name="Rectangle 57"/>
          <p:cNvSpPr/>
          <p:nvPr/>
        </p:nvSpPr>
        <p:spPr>
          <a:xfrm>
            <a:off x="11235822"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a:t>
            </a:r>
            <a:endParaRPr lang="fr-FR" sz="2400" b="1" dirty="0">
              <a:solidFill>
                <a:schemeClr val="tx1"/>
              </a:solidFill>
            </a:endParaRPr>
          </a:p>
        </p:txBody>
      </p:sp>
      <p:sp>
        <p:nvSpPr>
          <p:cNvPr id="59" name="Rounded Rectangle 58"/>
          <p:cNvSpPr/>
          <p:nvPr/>
        </p:nvSpPr>
        <p:spPr>
          <a:xfrm>
            <a:off x="10474791" y="3546828"/>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0" name="Rounded Rectangle 59"/>
          <p:cNvSpPr/>
          <p:nvPr/>
        </p:nvSpPr>
        <p:spPr>
          <a:xfrm>
            <a:off x="10552259" y="361273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1" name="Oval 60"/>
          <p:cNvSpPr/>
          <p:nvPr/>
        </p:nvSpPr>
        <p:spPr>
          <a:xfrm>
            <a:off x="10834547" y="4005554"/>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2" name="Flowchart: Terminator 61"/>
          <p:cNvSpPr/>
          <p:nvPr/>
        </p:nvSpPr>
        <p:spPr>
          <a:xfrm>
            <a:off x="11079339" y="354677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3" name="Flowchart: Terminator 62"/>
          <p:cNvSpPr/>
          <p:nvPr/>
        </p:nvSpPr>
        <p:spPr>
          <a:xfrm>
            <a:off x="10661925" y="595336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4" name="Picture 63"/>
          <p:cNvPicPr>
            <a:picLocks noChangeAspect="1"/>
          </p:cNvPicPr>
          <p:nvPr/>
        </p:nvPicPr>
        <p:blipFill>
          <a:blip r:embed="rId2"/>
          <a:stretch>
            <a:fillRect/>
          </a:stretch>
        </p:blipFill>
        <p:spPr>
          <a:xfrm>
            <a:off x="11341133" y="5989296"/>
            <a:ext cx="385211" cy="385211"/>
          </a:xfrm>
          <a:prstGeom prst="rect">
            <a:avLst/>
          </a:prstGeom>
        </p:spPr>
      </p:pic>
      <p:sp>
        <p:nvSpPr>
          <p:cNvPr id="65" name="TextBox 64"/>
          <p:cNvSpPr txBox="1"/>
          <p:nvPr/>
        </p:nvSpPr>
        <p:spPr>
          <a:xfrm>
            <a:off x="10774669" y="595276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66" name="Oval 65"/>
          <p:cNvSpPr/>
          <p:nvPr/>
        </p:nvSpPr>
        <p:spPr>
          <a:xfrm>
            <a:off x="12084678" y="594937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7" name="Picture 6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58723" y="6021072"/>
            <a:ext cx="327154" cy="327154"/>
          </a:xfrm>
          <a:prstGeom prst="rect">
            <a:avLst/>
          </a:prstGeom>
        </p:spPr>
      </p:pic>
      <p:pic>
        <p:nvPicPr>
          <p:cNvPr id="68" name="Picture 67"/>
          <p:cNvPicPr>
            <a:picLocks noChangeAspect="1"/>
          </p:cNvPicPr>
          <p:nvPr/>
        </p:nvPicPr>
        <p:blipFill>
          <a:blip r:embed="rId4"/>
          <a:stretch>
            <a:fillRect/>
          </a:stretch>
        </p:blipFill>
        <p:spPr>
          <a:xfrm>
            <a:off x="11173305" y="3572632"/>
            <a:ext cx="305053" cy="304387"/>
          </a:xfrm>
          <a:prstGeom prst="rect">
            <a:avLst/>
          </a:prstGeom>
        </p:spPr>
      </p:pic>
      <p:pic>
        <p:nvPicPr>
          <p:cNvPr id="69" name="Picture 68"/>
          <p:cNvPicPr>
            <a:picLocks noChangeAspect="1"/>
          </p:cNvPicPr>
          <p:nvPr/>
        </p:nvPicPr>
        <p:blipFill>
          <a:blip r:embed="rId4"/>
          <a:stretch>
            <a:fillRect/>
          </a:stretch>
        </p:blipFill>
        <p:spPr>
          <a:xfrm>
            <a:off x="11474572" y="3572632"/>
            <a:ext cx="305053" cy="304387"/>
          </a:xfrm>
          <a:prstGeom prst="rect">
            <a:avLst/>
          </a:prstGeom>
        </p:spPr>
      </p:pic>
      <p:pic>
        <p:nvPicPr>
          <p:cNvPr id="70" name="Picture 69"/>
          <p:cNvPicPr>
            <a:picLocks noChangeAspect="1"/>
          </p:cNvPicPr>
          <p:nvPr/>
        </p:nvPicPr>
        <p:blipFill>
          <a:blip r:embed="rId4"/>
          <a:stretch>
            <a:fillRect/>
          </a:stretch>
        </p:blipFill>
        <p:spPr>
          <a:xfrm>
            <a:off x="11779625" y="3572632"/>
            <a:ext cx="305053" cy="304387"/>
          </a:xfrm>
          <a:prstGeom prst="rect">
            <a:avLst/>
          </a:prstGeom>
        </p:spPr>
      </p:pic>
      <p:pic>
        <p:nvPicPr>
          <p:cNvPr id="71" name="Picture 70"/>
          <p:cNvPicPr>
            <a:picLocks noChangeAspect="1"/>
          </p:cNvPicPr>
          <p:nvPr/>
        </p:nvPicPr>
        <p:blipFill rotWithShape="1">
          <a:blip r:embed="rId11" cstate="print">
            <a:extLst>
              <a:ext uri="{BEBA8EAE-BF5A-486C-A8C5-ECC9F3942E4B}">
                <a14:imgProps xmlns:a14="http://schemas.microsoft.com/office/drawing/2010/main">
                  <a14:imgLayer r:embed="rId12">
                    <a14:imgEffect>
                      <a14:colorTemperature colorTemp="8800"/>
                    </a14:imgEffect>
                    <a14:imgEffect>
                      <a14:saturation sat="200000"/>
                    </a14:imgEffect>
                    <a14:imgEffect>
                      <a14:brightnessContrast contrast="40000"/>
                    </a14:imgEffect>
                  </a14:imgLayer>
                </a14:imgProps>
              </a:ext>
              <a:ext uri="{28A0092B-C50C-407E-A947-70E740481C1C}">
                <a14:useLocalDpi xmlns:a14="http://schemas.microsoft.com/office/drawing/2010/main" val="0"/>
              </a:ext>
            </a:extLst>
          </a:blip>
          <a:srcRect l="6480" t="17482" r="10016" b="30222"/>
          <a:stretch/>
        </p:blipFill>
        <p:spPr>
          <a:xfrm>
            <a:off x="10902398" y="4074355"/>
            <a:ext cx="1437252" cy="1441131"/>
          </a:xfrm>
          <a:prstGeom prst="ellipse">
            <a:avLst/>
          </a:prstGeom>
        </p:spPr>
      </p:pic>
      <p:sp>
        <p:nvSpPr>
          <p:cNvPr id="72" name="Oval 71"/>
          <p:cNvSpPr/>
          <p:nvPr/>
        </p:nvSpPr>
        <p:spPr>
          <a:xfrm>
            <a:off x="10899433" y="407355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7" name="Oval 76"/>
          <p:cNvSpPr/>
          <p:nvPr/>
        </p:nvSpPr>
        <p:spPr>
          <a:xfrm>
            <a:off x="11249927" y="6861612"/>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5</a:t>
            </a:r>
            <a:endParaRPr lang="fr-FR" sz="2800" b="1" dirty="0">
              <a:solidFill>
                <a:schemeClr val="tx1"/>
              </a:solidFill>
            </a:endParaRPr>
          </a:p>
        </p:txBody>
      </p:sp>
      <p:sp>
        <p:nvSpPr>
          <p:cNvPr id="84" name="Rounded Rectangle 83"/>
          <p:cNvSpPr/>
          <p:nvPr/>
        </p:nvSpPr>
        <p:spPr>
          <a:xfrm>
            <a:off x="5361916"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5" name="Rounded Rectangle 84"/>
          <p:cNvSpPr/>
          <p:nvPr/>
        </p:nvSpPr>
        <p:spPr>
          <a:xfrm>
            <a:off x="5439384"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6" name="Oval 85"/>
          <p:cNvSpPr/>
          <p:nvPr/>
        </p:nvSpPr>
        <p:spPr>
          <a:xfrm>
            <a:off x="5721672"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7" name="Flowchart: Terminator 86"/>
          <p:cNvSpPr/>
          <p:nvPr/>
        </p:nvSpPr>
        <p:spPr>
          <a:xfrm>
            <a:off x="5966464"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8" name="Flowchart: Terminator 87"/>
          <p:cNvSpPr/>
          <p:nvPr/>
        </p:nvSpPr>
        <p:spPr>
          <a:xfrm>
            <a:off x="5549050"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9" name="Picture 88"/>
          <p:cNvPicPr>
            <a:picLocks noChangeAspect="1"/>
          </p:cNvPicPr>
          <p:nvPr/>
        </p:nvPicPr>
        <p:blipFill>
          <a:blip r:embed="rId2"/>
          <a:stretch>
            <a:fillRect/>
          </a:stretch>
        </p:blipFill>
        <p:spPr>
          <a:xfrm>
            <a:off x="6387293" y="6002041"/>
            <a:ext cx="385211" cy="385211"/>
          </a:xfrm>
          <a:prstGeom prst="rect">
            <a:avLst/>
          </a:prstGeom>
        </p:spPr>
      </p:pic>
      <p:sp>
        <p:nvSpPr>
          <p:cNvPr id="90" name="TextBox 89"/>
          <p:cNvSpPr txBox="1"/>
          <p:nvPr/>
        </p:nvSpPr>
        <p:spPr>
          <a:xfrm>
            <a:off x="5872758"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sp>
        <p:nvSpPr>
          <p:cNvPr id="91" name="Oval 90"/>
          <p:cNvSpPr/>
          <p:nvPr/>
        </p:nvSpPr>
        <p:spPr>
          <a:xfrm>
            <a:off x="6971803"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2" name="Picture 9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45848" y="6033817"/>
            <a:ext cx="327154" cy="327154"/>
          </a:xfrm>
          <a:prstGeom prst="rect">
            <a:avLst/>
          </a:prstGeom>
        </p:spPr>
      </p:pic>
      <p:pic>
        <p:nvPicPr>
          <p:cNvPr id="93" name="Picture 92"/>
          <p:cNvPicPr>
            <a:picLocks noChangeAspect="1"/>
          </p:cNvPicPr>
          <p:nvPr/>
        </p:nvPicPr>
        <p:blipFill>
          <a:blip r:embed="rId4"/>
          <a:stretch>
            <a:fillRect/>
          </a:stretch>
        </p:blipFill>
        <p:spPr>
          <a:xfrm>
            <a:off x="6207475" y="3585377"/>
            <a:ext cx="305053" cy="304387"/>
          </a:xfrm>
          <a:prstGeom prst="rect">
            <a:avLst/>
          </a:prstGeom>
        </p:spPr>
      </p:pic>
      <p:pic>
        <p:nvPicPr>
          <p:cNvPr id="94" name="Picture 93"/>
          <p:cNvPicPr>
            <a:picLocks noChangeAspect="1"/>
          </p:cNvPicPr>
          <p:nvPr/>
        </p:nvPicPr>
        <p:blipFill>
          <a:blip r:embed="rId4"/>
          <a:stretch>
            <a:fillRect/>
          </a:stretch>
        </p:blipFill>
        <p:spPr>
          <a:xfrm>
            <a:off x="6508742" y="3585377"/>
            <a:ext cx="305053" cy="304387"/>
          </a:xfrm>
          <a:prstGeom prst="rect">
            <a:avLst/>
          </a:prstGeom>
        </p:spPr>
      </p:pic>
      <p:pic>
        <p:nvPicPr>
          <p:cNvPr id="105" name="Picture 104"/>
          <p:cNvPicPr>
            <a:picLocks noChangeAspect="1"/>
          </p:cNvPicPr>
          <p:nvPr/>
        </p:nvPicPr>
        <p:blipFill rotWithShape="1">
          <a:blip r:embed="rId13" cstate="print">
            <a:extLst>
              <a:ext uri="{BEBA8EAE-BF5A-486C-A8C5-ECC9F3942E4B}">
                <a14:imgProps xmlns:a14="http://schemas.microsoft.com/office/drawing/2010/main">
                  <a14:imgLayer r:embed="rId14">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4062" b="29272"/>
          <a:stretch/>
        </p:blipFill>
        <p:spPr>
          <a:xfrm>
            <a:off x="5786017" y="4085344"/>
            <a:ext cx="1441640" cy="1439060"/>
          </a:xfrm>
          <a:prstGeom prst="ellipse">
            <a:avLst/>
          </a:prstGeom>
        </p:spPr>
      </p:pic>
      <p:sp>
        <p:nvSpPr>
          <p:cNvPr id="106" name="Oval 105"/>
          <p:cNvSpPr/>
          <p:nvPr/>
        </p:nvSpPr>
        <p:spPr>
          <a:xfrm>
            <a:off x="5786558"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8" name="Oval 107"/>
          <p:cNvSpPr/>
          <p:nvPr/>
        </p:nvSpPr>
        <p:spPr>
          <a:xfrm>
            <a:off x="6137052"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8</a:t>
            </a:r>
            <a:endParaRPr lang="fr-FR" sz="2800" b="1" dirty="0">
              <a:solidFill>
                <a:schemeClr val="tx1"/>
              </a:solidFill>
            </a:endParaRPr>
          </a:p>
        </p:txBody>
      </p:sp>
      <p:pic>
        <p:nvPicPr>
          <p:cNvPr id="113" name="Picture 112"/>
          <p:cNvPicPr>
            <a:picLocks noChangeAspect="1"/>
          </p:cNvPicPr>
          <p:nvPr/>
        </p:nvPicPr>
        <p:blipFill>
          <a:blip r:embed="rId15"/>
          <a:stretch>
            <a:fillRect/>
          </a:stretch>
        </p:blipFill>
        <p:spPr>
          <a:xfrm>
            <a:off x="5666731" y="6064684"/>
            <a:ext cx="365792" cy="286537"/>
          </a:xfrm>
          <a:prstGeom prst="rect">
            <a:avLst/>
          </a:prstGeom>
        </p:spPr>
      </p:pic>
      <p:sp>
        <p:nvSpPr>
          <p:cNvPr id="122" name="Rectangle 121"/>
          <p:cNvSpPr/>
          <p:nvPr/>
        </p:nvSpPr>
        <p:spPr>
          <a:xfrm>
            <a:off x="6143764" y="7845254"/>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17</a:t>
            </a:r>
            <a:endParaRPr lang="fr-FR" sz="2400" b="1" dirty="0">
              <a:solidFill>
                <a:schemeClr val="tx1"/>
              </a:solidFill>
            </a:endParaRPr>
          </a:p>
        </p:txBody>
      </p:sp>
      <p:sp>
        <p:nvSpPr>
          <p:cNvPr id="124" name="Rounded Rectangle 123"/>
          <p:cNvSpPr/>
          <p:nvPr/>
        </p:nvSpPr>
        <p:spPr>
          <a:xfrm>
            <a:off x="2819171" y="276548"/>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5" name="Rounded Rectangle 124"/>
          <p:cNvSpPr/>
          <p:nvPr/>
        </p:nvSpPr>
        <p:spPr>
          <a:xfrm>
            <a:off x="2896639" y="34245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6" name="Oval 125"/>
          <p:cNvSpPr/>
          <p:nvPr/>
        </p:nvSpPr>
        <p:spPr>
          <a:xfrm>
            <a:off x="3178927" y="735274"/>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7" name="Flowchart: Terminator 126"/>
          <p:cNvSpPr/>
          <p:nvPr/>
        </p:nvSpPr>
        <p:spPr>
          <a:xfrm>
            <a:off x="3006305" y="268308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8" name="Picture 127"/>
          <p:cNvPicPr>
            <a:picLocks noChangeAspect="1"/>
          </p:cNvPicPr>
          <p:nvPr/>
        </p:nvPicPr>
        <p:blipFill>
          <a:blip r:embed="rId2"/>
          <a:stretch>
            <a:fillRect/>
          </a:stretch>
        </p:blipFill>
        <p:spPr>
          <a:xfrm>
            <a:off x="3678438" y="2719016"/>
            <a:ext cx="385211" cy="385211"/>
          </a:xfrm>
          <a:prstGeom prst="rect">
            <a:avLst/>
          </a:prstGeom>
        </p:spPr>
      </p:pic>
      <p:sp>
        <p:nvSpPr>
          <p:cNvPr id="129" name="TextBox 128"/>
          <p:cNvSpPr txBox="1"/>
          <p:nvPr/>
        </p:nvSpPr>
        <p:spPr>
          <a:xfrm>
            <a:off x="3113134" y="268248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130" name="Oval 129"/>
          <p:cNvSpPr/>
          <p:nvPr/>
        </p:nvSpPr>
        <p:spPr>
          <a:xfrm>
            <a:off x="4429058" y="267909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Rounded Rectangle 131"/>
          <p:cNvSpPr/>
          <p:nvPr/>
        </p:nvSpPr>
        <p:spPr>
          <a:xfrm>
            <a:off x="288242" y="28162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Rounded Rectangle 132"/>
          <p:cNvSpPr/>
          <p:nvPr/>
        </p:nvSpPr>
        <p:spPr>
          <a:xfrm>
            <a:off x="365710" y="34752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Oval 133"/>
          <p:cNvSpPr/>
          <p:nvPr/>
        </p:nvSpPr>
        <p:spPr>
          <a:xfrm>
            <a:off x="647998" y="74034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Flowchart: Terminator 134"/>
          <p:cNvSpPr/>
          <p:nvPr/>
        </p:nvSpPr>
        <p:spPr>
          <a:xfrm>
            <a:off x="892790" y="28156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6" name="Flowchart: Terminator 135"/>
          <p:cNvSpPr/>
          <p:nvPr/>
        </p:nvSpPr>
        <p:spPr>
          <a:xfrm>
            <a:off x="475376" y="268815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7" name="TextBox 136"/>
          <p:cNvSpPr txBox="1"/>
          <p:nvPr/>
        </p:nvSpPr>
        <p:spPr>
          <a:xfrm>
            <a:off x="582205" y="2687554"/>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8</a:t>
            </a:r>
            <a:endParaRPr lang="fr-FR" sz="2400" b="1" i="1" dirty="0">
              <a:latin typeface="Verdana" panose="020B0604030504040204" pitchFamily="34" charset="0"/>
              <a:ea typeface="Verdana" panose="020B0604030504040204" pitchFamily="34" charset="0"/>
            </a:endParaRPr>
          </a:p>
        </p:txBody>
      </p:sp>
      <p:sp>
        <p:nvSpPr>
          <p:cNvPr id="138" name="Oval 137"/>
          <p:cNvSpPr/>
          <p:nvPr/>
        </p:nvSpPr>
        <p:spPr>
          <a:xfrm>
            <a:off x="1898129" y="268416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9" name="Picture 138"/>
          <p:cNvPicPr>
            <a:picLocks noChangeAspect="1"/>
          </p:cNvPicPr>
          <p:nvPr/>
        </p:nvPicPr>
        <p:blipFill>
          <a:blip r:embed="rId16"/>
          <a:stretch>
            <a:fillRect/>
          </a:stretch>
        </p:blipFill>
        <p:spPr>
          <a:xfrm>
            <a:off x="1151640" y="325181"/>
            <a:ext cx="273817" cy="271828"/>
          </a:xfrm>
          <a:prstGeom prst="rect">
            <a:avLst/>
          </a:prstGeom>
        </p:spPr>
      </p:pic>
      <p:pic>
        <p:nvPicPr>
          <p:cNvPr id="140" name="Picture 139"/>
          <p:cNvPicPr>
            <a:picLocks noChangeAspect="1"/>
          </p:cNvPicPr>
          <p:nvPr/>
        </p:nvPicPr>
        <p:blipFill>
          <a:blip r:embed="rId16"/>
          <a:stretch>
            <a:fillRect/>
          </a:stretch>
        </p:blipFill>
        <p:spPr>
          <a:xfrm>
            <a:off x="1448867" y="325181"/>
            <a:ext cx="273817" cy="271828"/>
          </a:xfrm>
          <a:prstGeom prst="rect">
            <a:avLst/>
          </a:prstGeom>
        </p:spPr>
      </p:pic>
      <p:sp>
        <p:nvSpPr>
          <p:cNvPr id="141" name="Rounded Rectangle 140"/>
          <p:cNvSpPr/>
          <p:nvPr/>
        </p:nvSpPr>
        <p:spPr>
          <a:xfrm>
            <a:off x="2819171" y="3607485"/>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2" name="Rounded Rectangle 141"/>
          <p:cNvSpPr/>
          <p:nvPr/>
        </p:nvSpPr>
        <p:spPr>
          <a:xfrm>
            <a:off x="2896639" y="367339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3" name="Oval 142"/>
          <p:cNvSpPr/>
          <p:nvPr/>
        </p:nvSpPr>
        <p:spPr>
          <a:xfrm>
            <a:off x="3178927" y="4066211"/>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4" name="Flowchart: Terminator 143"/>
          <p:cNvSpPr/>
          <p:nvPr/>
        </p:nvSpPr>
        <p:spPr>
          <a:xfrm>
            <a:off x="3423719" y="360743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5" name="Flowchart: Terminator 144"/>
          <p:cNvSpPr/>
          <p:nvPr/>
        </p:nvSpPr>
        <p:spPr>
          <a:xfrm>
            <a:off x="3006305" y="601402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6" name="Picture 145"/>
          <p:cNvPicPr>
            <a:picLocks noChangeAspect="1"/>
          </p:cNvPicPr>
          <p:nvPr/>
        </p:nvPicPr>
        <p:blipFill>
          <a:blip r:embed="rId2"/>
          <a:stretch>
            <a:fillRect/>
          </a:stretch>
        </p:blipFill>
        <p:spPr>
          <a:xfrm>
            <a:off x="3678438" y="6049953"/>
            <a:ext cx="385211" cy="385211"/>
          </a:xfrm>
          <a:prstGeom prst="rect">
            <a:avLst/>
          </a:prstGeom>
        </p:spPr>
      </p:pic>
      <p:sp>
        <p:nvSpPr>
          <p:cNvPr id="147" name="TextBox 146"/>
          <p:cNvSpPr txBox="1"/>
          <p:nvPr/>
        </p:nvSpPr>
        <p:spPr>
          <a:xfrm>
            <a:off x="3113134" y="601341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8</a:t>
            </a:r>
            <a:endParaRPr lang="fr-FR" sz="2400" b="1" i="1" dirty="0">
              <a:latin typeface="Verdana" panose="020B0604030504040204" pitchFamily="34" charset="0"/>
              <a:ea typeface="Verdana" panose="020B0604030504040204" pitchFamily="34" charset="0"/>
            </a:endParaRPr>
          </a:p>
        </p:txBody>
      </p:sp>
      <p:sp>
        <p:nvSpPr>
          <p:cNvPr id="148" name="Oval 147"/>
          <p:cNvSpPr/>
          <p:nvPr/>
        </p:nvSpPr>
        <p:spPr>
          <a:xfrm>
            <a:off x="4429058" y="601003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9" name="Picture 14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03103" y="6081729"/>
            <a:ext cx="327154" cy="327154"/>
          </a:xfrm>
          <a:prstGeom prst="rect">
            <a:avLst/>
          </a:prstGeom>
        </p:spPr>
      </p:pic>
      <p:pic>
        <p:nvPicPr>
          <p:cNvPr id="150" name="Picture 149"/>
          <p:cNvPicPr>
            <a:picLocks noChangeAspect="1"/>
          </p:cNvPicPr>
          <p:nvPr/>
        </p:nvPicPr>
        <p:blipFill>
          <a:blip r:embed="rId4"/>
          <a:stretch>
            <a:fillRect/>
          </a:stretch>
        </p:blipFill>
        <p:spPr>
          <a:xfrm>
            <a:off x="3664730" y="3633289"/>
            <a:ext cx="305053" cy="304387"/>
          </a:xfrm>
          <a:prstGeom prst="rect">
            <a:avLst/>
          </a:prstGeom>
        </p:spPr>
      </p:pic>
      <p:pic>
        <p:nvPicPr>
          <p:cNvPr id="151" name="Picture 150"/>
          <p:cNvPicPr>
            <a:picLocks noChangeAspect="1"/>
          </p:cNvPicPr>
          <p:nvPr/>
        </p:nvPicPr>
        <p:blipFill>
          <a:blip r:embed="rId4"/>
          <a:stretch>
            <a:fillRect/>
          </a:stretch>
        </p:blipFill>
        <p:spPr>
          <a:xfrm>
            <a:off x="3965997" y="3633289"/>
            <a:ext cx="305053" cy="304387"/>
          </a:xfrm>
          <a:prstGeom prst="rect">
            <a:avLst/>
          </a:prstGeom>
        </p:spPr>
      </p:pic>
      <p:pic>
        <p:nvPicPr>
          <p:cNvPr id="152" name="Picture 151"/>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1924792" y="2746852"/>
            <a:ext cx="395764" cy="351672"/>
          </a:xfrm>
          <a:prstGeom prst="rect">
            <a:avLst/>
          </a:prstGeom>
        </p:spPr>
      </p:pic>
      <p:pic>
        <p:nvPicPr>
          <p:cNvPr id="153" name="Picture 152"/>
          <p:cNvPicPr>
            <a:picLocks noChangeAspect="1"/>
          </p:cNvPicPr>
          <p:nvPr/>
        </p:nvPicPr>
        <p:blipFill rotWithShape="1">
          <a:blip r:embed="rId18" cstate="print">
            <a:extLst>
              <a:ext uri="{BEBA8EAE-BF5A-486C-A8C5-ECC9F3942E4B}">
                <a14:imgProps xmlns:a14="http://schemas.microsoft.com/office/drawing/2010/main">
                  <a14:imgLayer r:embed="rId19">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8118" b="26548"/>
          <a:stretch/>
        </p:blipFill>
        <p:spPr>
          <a:xfrm>
            <a:off x="718263" y="804083"/>
            <a:ext cx="1428710" cy="1445262"/>
          </a:xfrm>
          <a:prstGeom prst="ellipse">
            <a:avLst/>
          </a:prstGeom>
        </p:spPr>
      </p:pic>
      <p:sp>
        <p:nvSpPr>
          <p:cNvPr id="154" name="Oval 153"/>
          <p:cNvSpPr/>
          <p:nvPr/>
        </p:nvSpPr>
        <p:spPr>
          <a:xfrm>
            <a:off x="712884" y="808349"/>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5" name="Picture 154"/>
          <p:cNvPicPr>
            <a:picLocks noChangeAspect="1"/>
          </p:cNvPicPr>
          <p:nvPr/>
        </p:nvPicPr>
        <p:blipFill rotWithShape="1">
          <a:blip r:embed="rId20" cstate="print">
            <a:extLst>
              <a:ext uri="{BEBA8EAE-BF5A-486C-A8C5-ECC9F3942E4B}">
                <a14:imgProps xmlns:a14="http://schemas.microsoft.com/office/drawing/2010/main">
                  <a14:imgLayer r:embed="rId21">
                    <a14:imgEffect>
                      <a14:sharpenSoften amount="25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4191" t="3362" r="5302" b="28786"/>
          <a:stretch/>
        </p:blipFill>
        <p:spPr>
          <a:xfrm>
            <a:off x="3245679" y="4133866"/>
            <a:ext cx="1437361" cy="1438798"/>
          </a:xfrm>
          <a:prstGeom prst="ellipse">
            <a:avLst/>
          </a:prstGeom>
        </p:spPr>
      </p:pic>
      <p:pic>
        <p:nvPicPr>
          <p:cNvPr id="156" name="Picture 155"/>
          <p:cNvPicPr>
            <a:picLocks noChangeAspect="1"/>
          </p:cNvPicPr>
          <p:nvPr/>
        </p:nvPicPr>
        <p:blipFill rotWithShape="1">
          <a:blip r:embed="rId22" cstate="print">
            <a:extLst>
              <a:ext uri="{BEBA8EAE-BF5A-486C-A8C5-ECC9F3942E4B}">
                <a14:imgProps xmlns:a14="http://schemas.microsoft.com/office/drawing/2010/main">
                  <a14:imgLayer r:embed="rId23">
                    <a14:imgEffect>
                      <a14:sharpenSoften amount="250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11208" r="9646" b="2754"/>
          <a:stretch/>
        </p:blipFill>
        <p:spPr>
          <a:xfrm>
            <a:off x="3242184" y="800619"/>
            <a:ext cx="1440564" cy="1448373"/>
          </a:xfrm>
          <a:prstGeom prst="ellipse">
            <a:avLst/>
          </a:prstGeom>
        </p:spPr>
      </p:pic>
      <p:sp>
        <p:nvSpPr>
          <p:cNvPr id="157" name="Oval 156"/>
          <p:cNvSpPr/>
          <p:nvPr/>
        </p:nvSpPr>
        <p:spPr>
          <a:xfrm>
            <a:off x="3243813" y="80327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Oval 157"/>
          <p:cNvSpPr/>
          <p:nvPr/>
        </p:nvSpPr>
        <p:spPr>
          <a:xfrm>
            <a:off x="3243813" y="413421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9" name="Rounded Rectangle 158"/>
          <p:cNvSpPr/>
          <p:nvPr/>
        </p:nvSpPr>
        <p:spPr>
          <a:xfrm>
            <a:off x="-2080425" y="28162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0" name="Rounded Rectangle 159"/>
          <p:cNvSpPr/>
          <p:nvPr/>
        </p:nvSpPr>
        <p:spPr>
          <a:xfrm>
            <a:off x="-2002957" y="34752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1" name="Oval 160"/>
          <p:cNvSpPr/>
          <p:nvPr/>
        </p:nvSpPr>
        <p:spPr>
          <a:xfrm>
            <a:off x="-1720669" y="74034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2" name="Flowchart: Terminator 161"/>
          <p:cNvSpPr/>
          <p:nvPr/>
        </p:nvSpPr>
        <p:spPr>
          <a:xfrm>
            <a:off x="-1475877" y="28156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3" name="Flowchart: Terminator 162"/>
          <p:cNvSpPr/>
          <p:nvPr/>
        </p:nvSpPr>
        <p:spPr>
          <a:xfrm>
            <a:off x="-1893291" y="268815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4" name="TextBox 163"/>
          <p:cNvSpPr txBox="1"/>
          <p:nvPr/>
        </p:nvSpPr>
        <p:spPr>
          <a:xfrm>
            <a:off x="-1786462" y="2687554"/>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165" name="Oval 164"/>
          <p:cNvSpPr/>
          <p:nvPr/>
        </p:nvSpPr>
        <p:spPr>
          <a:xfrm>
            <a:off x="-470538" y="268416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6" name="Picture 165"/>
          <p:cNvPicPr>
            <a:picLocks noChangeAspect="1"/>
          </p:cNvPicPr>
          <p:nvPr/>
        </p:nvPicPr>
        <p:blipFill>
          <a:blip r:embed="rId16"/>
          <a:stretch>
            <a:fillRect/>
          </a:stretch>
        </p:blipFill>
        <p:spPr>
          <a:xfrm>
            <a:off x="-1060436" y="325181"/>
            <a:ext cx="273817" cy="271828"/>
          </a:xfrm>
          <a:prstGeom prst="rect">
            <a:avLst/>
          </a:prstGeom>
        </p:spPr>
      </p:pic>
      <p:pic>
        <p:nvPicPr>
          <p:cNvPr id="167" name="Picture 166"/>
          <p:cNvPicPr>
            <a:picLocks noChangeAspect="1"/>
          </p:cNvPicPr>
          <p:nvPr/>
        </p:nvPicPr>
        <p:blipFill rotWithShape="1">
          <a:blip r:embed="rId24" cstate="print">
            <a:extLst>
              <a:ext uri="{BEBA8EAE-BF5A-486C-A8C5-ECC9F3942E4B}">
                <a14:imgProps xmlns:a14="http://schemas.microsoft.com/office/drawing/2010/main">
                  <a14:imgLayer r:embed="rId25">
                    <a14:imgEffect>
                      <a14:colorTemperature colorTemp="7200"/>
                    </a14:imgEffect>
                    <a14:imgEffect>
                      <a14:saturation sat="200000"/>
                    </a14:imgEffect>
                    <a14:imgEffect>
                      <a14:brightnessContrast bright="40000" contrast="40000"/>
                    </a14:imgEffect>
                  </a14:imgLayer>
                </a14:imgProps>
              </a:ext>
              <a:ext uri="{28A0092B-C50C-407E-A947-70E740481C1C}">
                <a14:useLocalDpi xmlns:a14="http://schemas.microsoft.com/office/drawing/2010/main" val="0"/>
              </a:ext>
            </a:extLst>
          </a:blip>
          <a:srcRect t="3704" b="32296"/>
          <a:stretch/>
        </p:blipFill>
        <p:spPr>
          <a:xfrm>
            <a:off x="-1654922" y="808985"/>
            <a:ext cx="1438102" cy="1438102"/>
          </a:xfrm>
          <a:prstGeom prst="ellipse">
            <a:avLst/>
          </a:prstGeom>
        </p:spPr>
      </p:pic>
      <p:sp>
        <p:nvSpPr>
          <p:cNvPr id="168" name="Oval 167"/>
          <p:cNvSpPr/>
          <p:nvPr/>
        </p:nvSpPr>
        <p:spPr>
          <a:xfrm>
            <a:off x="-1655783" y="808349"/>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9" name="Rounded Rectangle 168"/>
          <p:cNvSpPr/>
          <p:nvPr/>
        </p:nvSpPr>
        <p:spPr>
          <a:xfrm>
            <a:off x="-4596976" y="28162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0" name="Rounded Rectangle 169"/>
          <p:cNvSpPr/>
          <p:nvPr/>
        </p:nvSpPr>
        <p:spPr>
          <a:xfrm>
            <a:off x="-4519508" y="34752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1" name="Oval 170"/>
          <p:cNvSpPr/>
          <p:nvPr/>
        </p:nvSpPr>
        <p:spPr>
          <a:xfrm>
            <a:off x="-4237220" y="74034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2" name="Flowchart: Terminator 171"/>
          <p:cNvSpPr/>
          <p:nvPr/>
        </p:nvSpPr>
        <p:spPr>
          <a:xfrm>
            <a:off x="-3992428" y="28156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3" name="Flowchart: Terminator 172"/>
          <p:cNvSpPr/>
          <p:nvPr/>
        </p:nvSpPr>
        <p:spPr>
          <a:xfrm>
            <a:off x="-4409842" y="268815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4" name="TextBox 173"/>
          <p:cNvSpPr txBox="1"/>
          <p:nvPr/>
        </p:nvSpPr>
        <p:spPr>
          <a:xfrm>
            <a:off x="-4110963" y="2687554"/>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175" name="Oval 174"/>
          <p:cNvSpPr/>
          <p:nvPr/>
        </p:nvSpPr>
        <p:spPr>
          <a:xfrm>
            <a:off x="-2987089" y="268416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6" name="Picture 175"/>
          <p:cNvPicPr>
            <a:picLocks noChangeAspect="1"/>
          </p:cNvPicPr>
          <p:nvPr/>
        </p:nvPicPr>
        <p:blipFill>
          <a:blip r:embed="rId16"/>
          <a:stretch>
            <a:fillRect/>
          </a:stretch>
        </p:blipFill>
        <p:spPr>
          <a:xfrm>
            <a:off x="-3874214" y="325181"/>
            <a:ext cx="273817" cy="271828"/>
          </a:xfrm>
          <a:prstGeom prst="rect">
            <a:avLst/>
          </a:prstGeom>
        </p:spPr>
      </p:pic>
      <p:pic>
        <p:nvPicPr>
          <p:cNvPr id="177" name="Picture 176"/>
          <p:cNvPicPr>
            <a:picLocks noChangeAspect="1"/>
          </p:cNvPicPr>
          <p:nvPr/>
        </p:nvPicPr>
        <p:blipFill>
          <a:blip r:embed="rId16"/>
          <a:stretch>
            <a:fillRect/>
          </a:stretch>
        </p:blipFill>
        <p:spPr>
          <a:xfrm>
            <a:off x="-3576987" y="325181"/>
            <a:ext cx="273817" cy="271828"/>
          </a:xfrm>
          <a:prstGeom prst="rect">
            <a:avLst/>
          </a:prstGeom>
        </p:spPr>
      </p:pic>
      <p:pic>
        <p:nvPicPr>
          <p:cNvPr id="178" name="Picture 177"/>
          <p:cNvPicPr>
            <a:picLocks noChangeAspect="1"/>
          </p:cNvPicPr>
          <p:nvPr/>
        </p:nvPicPr>
        <p:blipFill>
          <a:blip r:embed="rId16"/>
          <a:stretch>
            <a:fillRect/>
          </a:stretch>
        </p:blipFill>
        <p:spPr>
          <a:xfrm>
            <a:off x="-3284105" y="325181"/>
            <a:ext cx="273817" cy="271828"/>
          </a:xfrm>
          <a:prstGeom prst="rect">
            <a:avLst/>
          </a:prstGeom>
        </p:spPr>
      </p:pic>
      <p:pic>
        <p:nvPicPr>
          <p:cNvPr id="179" name="Picture 178"/>
          <p:cNvPicPr>
            <a:picLocks noChangeAspect="1"/>
          </p:cNvPicPr>
          <p:nvPr/>
        </p:nvPicPr>
        <p:blipFill rotWithShape="1">
          <a:blip r:embed="rId26" cstate="print">
            <a:extLst>
              <a:ext uri="{BEBA8EAE-BF5A-486C-A8C5-ECC9F3942E4B}">
                <a14:imgProps xmlns:a14="http://schemas.microsoft.com/office/drawing/2010/main">
                  <a14:imgLayer r:embed="rId27">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4388" b="27932"/>
          <a:stretch/>
        </p:blipFill>
        <p:spPr>
          <a:xfrm>
            <a:off x="-4175365" y="810150"/>
            <a:ext cx="1443746" cy="1436937"/>
          </a:xfrm>
          <a:prstGeom prst="ellipse">
            <a:avLst/>
          </a:prstGeom>
        </p:spPr>
      </p:pic>
      <p:sp>
        <p:nvSpPr>
          <p:cNvPr id="180" name="Oval 179"/>
          <p:cNvSpPr/>
          <p:nvPr/>
        </p:nvSpPr>
        <p:spPr>
          <a:xfrm>
            <a:off x="-4172334" y="808349"/>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1" name="Oval 180"/>
          <p:cNvSpPr/>
          <p:nvPr/>
        </p:nvSpPr>
        <p:spPr>
          <a:xfrm>
            <a:off x="3594307" y="-704442"/>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16</a:t>
            </a:r>
            <a:endParaRPr lang="fr-FR" sz="2400" b="1" dirty="0">
              <a:solidFill>
                <a:schemeClr val="tx1"/>
              </a:solidFill>
            </a:endParaRPr>
          </a:p>
        </p:txBody>
      </p:sp>
      <p:sp>
        <p:nvSpPr>
          <p:cNvPr id="182" name="Oval 181"/>
          <p:cNvSpPr/>
          <p:nvPr/>
        </p:nvSpPr>
        <p:spPr>
          <a:xfrm>
            <a:off x="1009407" y="-704442"/>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13</a:t>
            </a:r>
            <a:endParaRPr lang="fr-FR" sz="2400" b="1" dirty="0">
              <a:solidFill>
                <a:schemeClr val="tx1"/>
              </a:solidFill>
            </a:endParaRPr>
          </a:p>
        </p:txBody>
      </p:sp>
      <p:sp>
        <p:nvSpPr>
          <p:cNvPr id="183" name="Oval 182"/>
          <p:cNvSpPr/>
          <p:nvPr/>
        </p:nvSpPr>
        <p:spPr>
          <a:xfrm>
            <a:off x="3594307" y="6922269"/>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1</a:t>
            </a:r>
            <a:endParaRPr lang="fr-FR" sz="2800" b="1" dirty="0">
              <a:solidFill>
                <a:schemeClr val="tx1"/>
              </a:solidFill>
            </a:endParaRPr>
          </a:p>
        </p:txBody>
      </p:sp>
      <p:sp>
        <p:nvSpPr>
          <p:cNvPr id="184" name="Oval 183"/>
          <p:cNvSpPr/>
          <p:nvPr/>
        </p:nvSpPr>
        <p:spPr>
          <a:xfrm>
            <a:off x="-1265479" y="-704442"/>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5</a:t>
            </a:r>
            <a:endParaRPr lang="fr-FR" sz="2800" b="1" dirty="0">
              <a:solidFill>
                <a:schemeClr val="tx1"/>
              </a:solidFill>
            </a:endParaRPr>
          </a:p>
        </p:txBody>
      </p:sp>
      <p:sp>
        <p:nvSpPr>
          <p:cNvPr id="185" name="Oval 184"/>
          <p:cNvSpPr/>
          <p:nvPr/>
        </p:nvSpPr>
        <p:spPr>
          <a:xfrm>
            <a:off x="-3824268" y="-704442"/>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13</a:t>
            </a:r>
            <a:endParaRPr lang="fr-FR" sz="2400" b="1" dirty="0">
              <a:solidFill>
                <a:schemeClr val="tx1"/>
              </a:solidFill>
            </a:endParaRPr>
          </a:p>
        </p:txBody>
      </p:sp>
      <p:pic>
        <p:nvPicPr>
          <p:cNvPr id="187" name="Picture 186"/>
          <p:cNvPicPr>
            <a:picLocks noChangeAspect="1"/>
          </p:cNvPicPr>
          <p:nvPr/>
        </p:nvPicPr>
        <p:blipFill>
          <a:blip r:embed="rId2"/>
          <a:stretch>
            <a:fillRect/>
          </a:stretch>
        </p:blipFill>
        <p:spPr>
          <a:xfrm>
            <a:off x="-1213907" y="2719016"/>
            <a:ext cx="385211" cy="385211"/>
          </a:xfrm>
          <a:prstGeom prst="rect">
            <a:avLst/>
          </a:prstGeom>
        </p:spPr>
      </p:pic>
      <p:pic>
        <p:nvPicPr>
          <p:cNvPr id="188" name="Picture 18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1897" y="2756888"/>
            <a:ext cx="327154" cy="327154"/>
          </a:xfrm>
          <a:prstGeom prst="rect">
            <a:avLst/>
          </a:prstGeom>
        </p:spPr>
      </p:pic>
      <p:pic>
        <p:nvPicPr>
          <p:cNvPr id="189" name="Picture 188"/>
          <p:cNvPicPr>
            <a:picLocks noChangeAspect="1"/>
          </p:cNvPicPr>
          <p:nvPr/>
        </p:nvPicPr>
        <p:blipFill>
          <a:blip r:embed="rId15"/>
          <a:stretch>
            <a:fillRect/>
          </a:stretch>
        </p:blipFill>
        <p:spPr>
          <a:xfrm>
            <a:off x="-4293660" y="2791409"/>
            <a:ext cx="365792" cy="286537"/>
          </a:xfrm>
          <a:prstGeom prst="rect">
            <a:avLst/>
          </a:prstGeom>
        </p:spPr>
      </p:pic>
      <p:pic>
        <p:nvPicPr>
          <p:cNvPr id="190" name="Picture 189"/>
          <p:cNvPicPr>
            <a:picLocks noChangeAspect="1"/>
          </p:cNvPicPr>
          <p:nvPr/>
        </p:nvPicPr>
        <p:blipFill>
          <a:blip r:embed="rId2"/>
          <a:stretch>
            <a:fillRect/>
          </a:stretch>
        </p:blipFill>
        <p:spPr>
          <a:xfrm>
            <a:off x="-3600846" y="2734256"/>
            <a:ext cx="385211" cy="385211"/>
          </a:xfrm>
          <a:prstGeom prst="rect">
            <a:avLst/>
          </a:prstGeom>
        </p:spPr>
      </p:pic>
      <p:sp>
        <p:nvSpPr>
          <p:cNvPr id="191" name="Flowchart: Terminator 190"/>
          <p:cNvSpPr/>
          <p:nvPr/>
        </p:nvSpPr>
        <p:spPr>
          <a:xfrm>
            <a:off x="3425949" y="274287"/>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2" name="Picture 191"/>
          <p:cNvPicPr>
            <a:picLocks noChangeAspect="1"/>
          </p:cNvPicPr>
          <p:nvPr/>
        </p:nvPicPr>
        <p:blipFill>
          <a:blip r:embed="rId4"/>
          <a:stretch>
            <a:fillRect/>
          </a:stretch>
        </p:blipFill>
        <p:spPr>
          <a:xfrm>
            <a:off x="3671333" y="300143"/>
            <a:ext cx="305053" cy="304387"/>
          </a:xfrm>
          <a:prstGeom prst="rect">
            <a:avLst/>
          </a:prstGeom>
        </p:spPr>
      </p:pic>
      <p:pic>
        <p:nvPicPr>
          <p:cNvPr id="193" name="Picture 192"/>
          <p:cNvPicPr>
            <a:picLocks noChangeAspect="1"/>
          </p:cNvPicPr>
          <p:nvPr/>
        </p:nvPicPr>
        <p:blipFill>
          <a:blip r:embed="rId4"/>
          <a:stretch>
            <a:fillRect/>
          </a:stretch>
        </p:blipFill>
        <p:spPr>
          <a:xfrm>
            <a:off x="3972600" y="300143"/>
            <a:ext cx="305053" cy="304387"/>
          </a:xfrm>
          <a:prstGeom prst="rect">
            <a:avLst/>
          </a:prstGeom>
        </p:spPr>
      </p:pic>
      <p:pic>
        <p:nvPicPr>
          <p:cNvPr id="195" name="Picture 19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19701" y="2756888"/>
            <a:ext cx="327154" cy="327154"/>
          </a:xfrm>
          <a:prstGeom prst="rect">
            <a:avLst/>
          </a:prstGeom>
        </p:spPr>
      </p:pic>
      <p:sp>
        <p:nvSpPr>
          <p:cNvPr id="216" name="Rounded Rectangle 215"/>
          <p:cNvSpPr/>
          <p:nvPr/>
        </p:nvSpPr>
        <p:spPr>
          <a:xfrm>
            <a:off x="15442147" y="226355"/>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7" name="Rounded Rectangle 216"/>
          <p:cNvSpPr/>
          <p:nvPr/>
        </p:nvSpPr>
        <p:spPr>
          <a:xfrm>
            <a:off x="15519615" y="29226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8" name="Oval 217"/>
          <p:cNvSpPr/>
          <p:nvPr/>
        </p:nvSpPr>
        <p:spPr>
          <a:xfrm>
            <a:off x="15801903" y="685081"/>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9" name="Flowchart: Terminator 218"/>
          <p:cNvSpPr/>
          <p:nvPr/>
        </p:nvSpPr>
        <p:spPr>
          <a:xfrm>
            <a:off x="15629281" y="263289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0" name="Picture 219"/>
          <p:cNvPicPr>
            <a:picLocks noChangeAspect="1"/>
          </p:cNvPicPr>
          <p:nvPr/>
        </p:nvPicPr>
        <p:blipFill>
          <a:blip r:embed="rId2"/>
          <a:stretch>
            <a:fillRect/>
          </a:stretch>
        </p:blipFill>
        <p:spPr>
          <a:xfrm>
            <a:off x="16301414" y="2668823"/>
            <a:ext cx="385211" cy="385211"/>
          </a:xfrm>
          <a:prstGeom prst="rect">
            <a:avLst/>
          </a:prstGeom>
        </p:spPr>
      </p:pic>
      <p:sp>
        <p:nvSpPr>
          <p:cNvPr id="221" name="TextBox 220"/>
          <p:cNvSpPr txBox="1"/>
          <p:nvPr/>
        </p:nvSpPr>
        <p:spPr>
          <a:xfrm>
            <a:off x="15747685" y="263228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222" name="Oval 221"/>
          <p:cNvSpPr/>
          <p:nvPr/>
        </p:nvSpPr>
        <p:spPr>
          <a:xfrm>
            <a:off x="17052034" y="262890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3" name="Picture 22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126079" y="2700599"/>
            <a:ext cx="327154" cy="327154"/>
          </a:xfrm>
          <a:prstGeom prst="rect">
            <a:avLst/>
          </a:prstGeom>
        </p:spPr>
      </p:pic>
      <p:sp>
        <p:nvSpPr>
          <p:cNvPr id="224" name="Rounded Rectangle 223"/>
          <p:cNvSpPr/>
          <p:nvPr/>
        </p:nvSpPr>
        <p:spPr>
          <a:xfrm>
            <a:off x="12980096" y="356738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5" name="Rounded Rectangle 224"/>
          <p:cNvSpPr/>
          <p:nvPr/>
        </p:nvSpPr>
        <p:spPr>
          <a:xfrm>
            <a:off x="13057564" y="363328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6" name="Oval 225"/>
          <p:cNvSpPr/>
          <p:nvPr/>
        </p:nvSpPr>
        <p:spPr>
          <a:xfrm>
            <a:off x="13339852" y="402610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7" name="Flowchart: Terminator 226"/>
          <p:cNvSpPr/>
          <p:nvPr/>
        </p:nvSpPr>
        <p:spPr>
          <a:xfrm>
            <a:off x="13584644" y="356732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8" name="Flowchart: Terminator 227"/>
          <p:cNvSpPr/>
          <p:nvPr/>
        </p:nvSpPr>
        <p:spPr>
          <a:xfrm>
            <a:off x="13167230" y="597391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9" name="Oval 228"/>
          <p:cNvSpPr/>
          <p:nvPr/>
        </p:nvSpPr>
        <p:spPr>
          <a:xfrm>
            <a:off x="14589983" y="596992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0" name="Picture 229"/>
          <p:cNvPicPr>
            <a:picLocks noChangeAspect="1"/>
          </p:cNvPicPr>
          <p:nvPr/>
        </p:nvPicPr>
        <p:blipFill>
          <a:blip r:embed="rId16"/>
          <a:stretch>
            <a:fillRect/>
          </a:stretch>
        </p:blipFill>
        <p:spPr>
          <a:xfrm>
            <a:off x="13702858" y="3610941"/>
            <a:ext cx="273817" cy="271828"/>
          </a:xfrm>
          <a:prstGeom prst="rect">
            <a:avLst/>
          </a:prstGeom>
        </p:spPr>
      </p:pic>
      <p:pic>
        <p:nvPicPr>
          <p:cNvPr id="231" name="Picture 230"/>
          <p:cNvPicPr>
            <a:picLocks noChangeAspect="1"/>
          </p:cNvPicPr>
          <p:nvPr/>
        </p:nvPicPr>
        <p:blipFill>
          <a:blip r:embed="rId16"/>
          <a:stretch>
            <a:fillRect/>
          </a:stretch>
        </p:blipFill>
        <p:spPr>
          <a:xfrm>
            <a:off x="14000085" y="3610941"/>
            <a:ext cx="273817" cy="271828"/>
          </a:xfrm>
          <a:prstGeom prst="rect">
            <a:avLst/>
          </a:prstGeom>
        </p:spPr>
      </p:pic>
      <p:pic>
        <p:nvPicPr>
          <p:cNvPr id="232" name="Picture 231"/>
          <p:cNvPicPr>
            <a:picLocks noChangeAspect="1"/>
          </p:cNvPicPr>
          <p:nvPr/>
        </p:nvPicPr>
        <p:blipFill>
          <a:blip r:embed="rId16"/>
          <a:stretch>
            <a:fillRect/>
          </a:stretch>
        </p:blipFill>
        <p:spPr>
          <a:xfrm>
            <a:off x="14292967" y="3610941"/>
            <a:ext cx="273817" cy="271828"/>
          </a:xfrm>
          <a:prstGeom prst="rect">
            <a:avLst/>
          </a:prstGeom>
        </p:spPr>
      </p:pic>
      <p:sp>
        <p:nvSpPr>
          <p:cNvPr id="233" name="Rounded Rectangle 232"/>
          <p:cNvSpPr/>
          <p:nvPr/>
        </p:nvSpPr>
        <p:spPr>
          <a:xfrm>
            <a:off x="15442147" y="3557292"/>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4" name="Rounded Rectangle 233"/>
          <p:cNvSpPr/>
          <p:nvPr/>
        </p:nvSpPr>
        <p:spPr>
          <a:xfrm>
            <a:off x="15519615" y="362320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5" name="Oval 234"/>
          <p:cNvSpPr/>
          <p:nvPr/>
        </p:nvSpPr>
        <p:spPr>
          <a:xfrm>
            <a:off x="15801903" y="4016018"/>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6" name="Flowchart: Terminator 235"/>
          <p:cNvSpPr/>
          <p:nvPr/>
        </p:nvSpPr>
        <p:spPr>
          <a:xfrm>
            <a:off x="16046695" y="355724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7" name="Flowchart: Terminator 236"/>
          <p:cNvSpPr/>
          <p:nvPr/>
        </p:nvSpPr>
        <p:spPr>
          <a:xfrm>
            <a:off x="15629281" y="596382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8" name="Picture 237"/>
          <p:cNvPicPr>
            <a:picLocks noChangeAspect="1"/>
          </p:cNvPicPr>
          <p:nvPr/>
        </p:nvPicPr>
        <p:blipFill>
          <a:blip r:embed="rId2"/>
          <a:stretch>
            <a:fillRect/>
          </a:stretch>
        </p:blipFill>
        <p:spPr>
          <a:xfrm>
            <a:off x="16301414" y="5999760"/>
            <a:ext cx="385211" cy="385211"/>
          </a:xfrm>
          <a:prstGeom prst="rect">
            <a:avLst/>
          </a:prstGeom>
        </p:spPr>
      </p:pic>
      <p:sp>
        <p:nvSpPr>
          <p:cNvPr id="239" name="TextBox 238"/>
          <p:cNvSpPr txBox="1"/>
          <p:nvPr/>
        </p:nvSpPr>
        <p:spPr>
          <a:xfrm>
            <a:off x="15747685" y="5963226"/>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240" name="Oval 239"/>
          <p:cNvSpPr/>
          <p:nvPr/>
        </p:nvSpPr>
        <p:spPr>
          <a:xfrm>
            <a:off x="17052034" y="595984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1" name="Picture 24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126079" y="6031536"/>
            <a:ext cx="327154" cy="327154"/>
          </a:xfrm>
          <a:prstGeom prst="rect">
            <a:avLst/>
          </a:prstGeom>
        </p:spPr>
      </p:pic>
      <p:pic>
        <p:nvPicPr>
          <p:cNvPr id="242" name="Picture 241"/>
          <p:cNvPicPr>
            <a:picLocks noChangeAspect="1"/>
          </p:cNvPicPr>
          <p:nvPr/>
        </p:nvPicPr>
        <p:blipFill>
          <a:blip r:embed="rId4"/>
          <a:stretch>
            <a:fillRect/>
          </a:stretch>
        </p:blipFill>
        <p:spPr>
          <a:xfrm>
            <a:off x="16287706" y="3583096"/>
            <a:ext cx="305053" cy="304387"/>
          </a:xfrm>
          <a:prstGeom prst="rect">
            <a:avLst/>
          </a:prstGeom>
        </p:spPr>
      </p:pic>
      <p:pic>
        <p:nvPicPr>
          <p:cNvPr id="243" name="Picture 242"/>
          <p:cNvPicPr>
            <a:picLocks noChangeAspect="1"/>
          </p:cNvPicPr>
          <p:nvPr/>
        </p:nvPicPr>
        <p:blipFill>
          <a:blip r:embed="rId4"/>
          <a:stretch>
            <a:fillRect/>
          </a:stretch>
        </p:blipFill>
        <p:spPr>
          <a:xfrm>
            <a:off x="16588973" y="3583096"/>
            <a:ext cx="305053" cy="304387"/>
          </a:xfrm>
          <a:prstGeom prst="rect">
            <a:avLst/>
          </a:prstGeom>
        </p:spPr>
      </p:pic>
      <p:sp>
        <p:nvSpPr>
          <p:cNvPr id="244" name="Flowchart: Terminator 243"/>
          <p:cNvSpPr/>
          <p:nvPr/>
        </p:nvSpPr>
        <p:spPr>
          <a:xfrm>
            <a:off x="16336344" y="23191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5" name="Flowchart: Terminator 244"/>
          <p:cNvSpPr/>
          <p:nvPr/>
        </p:nvSpPr>
        <p:spPr>
          <a:xfrm>
            <a:off x="15750195" y="23191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6" name="Rectangle 245"/>
          <p:cNvSpPr/>
          <p:nvPr/>
        </p:nvSpPr>
        <p:spPr>
          <a:xfrm>
            <a:off x="16128371" y="244706"/>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7" name="Picture 246"/>
          <p:cNvPicPr>
            <a:picLocks noChangeAspect="1"/>
          </p:cNvPicPr>
          <p:nvPr/>
        </p:nvPicPr>
        <p:blipFill>
          <a:blip r:embed="rId4"/>
          <a:stretch>
            <a:fillRect/>
          </a:stretch>
        </p:blipFill>
        <p:spPr>
          <a:xfrm>
            <a:off x="15833913" y="258248"/>
            <a:ext cx="305053" cy="304387"/>
          </a:xfrm>
          <a:prstGeom prst="rect">
            <a:avLst/>
          </a:prstGeom>
        </p:spPr>
      </p:pic>
      <p:pic>
        <p:nvPicPr>
          <p:cNvPr id="248" name="Picture 247"/>
          <p:cNvPicPr>
            <a:picLocks noChangeAspect="1"/>
          </p:cNvPicPr>
          <p:nvPr/>
        </p:nvPicPr>
        <p:blipFill>
          <a:blip r:embed="rId4"/>
          <a:stretch>
            <a:fillRect/>
          </a:stretch>
        </p:blipFill>
        <p:spPr>
          <a:xfrm>
            <a:off x="16135180" y="258248"/>
            <a:ext cx="305053" cy="304387"/>
          </a:xfrm>
          <a:prstGeom prst="rect">
            <a:avLst/>
          </a:prstGeom>
        </p:spPr>
      </p:pic>
      <p:pic>
        <p:nvPicPr>
          <p:cNvPr id="249" name="Picture 248"/>
          <p:cNvPicPr>
            <a:picLocks noChangeAspect="1"/>
          </p:cNvPicPr>
          <p:nvPr/>
        </p:nvPicPr>
        <p:blipFill>
          <a:blip r:embed="rId4"/>
          <a:stretch>
            <a:fillRect/>
          </a:stretch>
        </p:blipFill>
        <p:spPr>
          <a:xfrm>
            <a:off x="16440233" y="258248"/>
            <a:ext cx="305053" cy="304387"/>
          </a:xfrm>
          <a:prstGeom prst="rect">
            <a:avLst/>
          </a:prstGeom>
        </p:spPr>
      </p:pic>
      <p:pic>
        <p:nvPicPr>
          <p:cNvPr id="250" name="Picture 249"/>
          <p:cNvPicPr>
            <a:picLocks noChangeAspect="1"/>
          </p:cNvPicPr>
          <p:nvPr/>
        </p:nvPicPr>
        <p:blipFill>
          <a:blip r:embed="rId4"/>
          <a:stretch>
            <a:fillRect/>
          </a:stretch>
        </p:blipFill>
        <p:spPr>
          <a:xfrm>
            <a:off x="16744500" y="258248"/>
            <a:ext cx="305053" cy="304387"/>
          </a:xfrm>
          <a:prstGeom prst="rect">
            <a:avLst/>
          </a:prstGeom>
        </p:spPr>
      </p:pic>
      <p:pic>
        <p:nvPicPr>
          <p:cNvPr id="251" name="Picture 250"/>
          <p:cNvPicPr>
            <a:picLocks noChangeAspect="1"/>
          </p:cNvPicPr>
          <p:nvPr/>
        </p:nvPicPr>
        <p:blipFill>
          <a:blip r:embed="rId4"/>
          <a:stretch>
            <a:fillRect/>
          </a:stretch>
        </p:blipFill>
        <p:spPr>
          <a:xfrm>
            <a:off x="17049553" y="258248"/>
            <a:ext cx="305053" cy="304387"/>
          </a:xfrm>
          <a:prstGeom prst="rect">
            <a:avLst/>
          </a:prstGeom>
        </p:spPr>
      </p:pic>
      <p:pic>
        <p:nvPicPr>
          <p:cNvPr id="264" name="Picture 263"/>
          <p:cNvPicPr>
            <a:picLocks noChangeAspect="1"/>
          </p:cNvPicPr>
          <p:nvPr/>
        </p:nvPicPr>
        <p:blipFill rotWithShape="1">
          <a:blip r:embed="rId28" cstate="print">
            <a:extLst>
              <a:ext uri="{BEBA8EAE-BF5A-486C-A8C5-ECC9F3942E4B}">
                <a14:imgProps xmlns:a14="http://schemas.microsoft.com/office/drawing/2010/main">
                  <a14:imgLayer r:embed="rId29">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3926" t="6075" r="4222" b="6815"/>
          <a:stretch/>
        </p:blipFill>
        <p:spPr>
          <a:xfrm>
            <a:off x="15868495" y="753588"/>
            <a:ext cx="1437917" cy="1438102"/>
          </a:xfrm>
          <a:prstGeom prst="ellipse">
            <a:avLst/>
          </a:prstGeom>
        </p:spPr>
      </p:pic>
      <p:pic>
        <p:nvPicPr>
          <p:cNvPr id="265" name="Picture 264"/>
          <p:cNvPicPr>
            <a:picLocks noChangeAspect="1"/>
          </p:cNvPicPr>
          <p:nvPr/>
        </p:nvPicPr>
        <p:blipFill rotWithShape="1">
          <a:blip r:embed="rId30" cstate="print">
            <a:extLst>
              <a:ext uri="{BEBA8EAE-BF5A-486C-A8C5-ECC9F3942E4B}">
                <a14:imgProps xmlns:a14="http://schemas.microsoft.com/office/drawing/2010/main">
                  <a14:imgLayer r:embed="rId31">
                    <a14:imgEffect>
                      <a14:colorTemperature colorTemp="7200"/>
                    </a14:imgEffect>
                    <a14:imgEffect>
                      <a14:brightnessContrast bright="40000" contrast="20000"/>
                    </a14:imgEffect>
                  </a14:imgLayer>
                </a14:imgProps>
              </a:ext>
              <a:ext uri="{28A0092B-C50C-407E-A947-70E740481C1C}">
                <a14:useLocalDpi xmlns:a14="http://schemas.microsoft.com/office/drawing/2010/main" val="0"/>
              </a:ext>
            </a:extLst>
          </a:blip>
          <a:srcRect t="6008" b="18734"/>
          <a:stretch/>
        </p:blipFill>
        <p:spPr>
          <a:xfrm>
            <a:off x="13409444" y="4092923"/>
            <a:ext cx="1435625" cy="1438102"/>
          </a:xfrm>
          <a:prstGeom prst="ellipse">
            <a:avLst/>
          </a:prstGeom>
        </p:spPr>
      </p:pic>
      <p:pic>
        <p:nvPicPr>
          <p:cNvPr id="266" name="Picture 265"/>
          <p:cNvPicPr>
            <a:picLocks noChangeAspect="1"/>
          </p:cNvPicPr>
          <p:nvPr/>
        </p:nvPicPr>
        <p:blipFill rotWithShape="1">
          <a:blip r:embed="rId32" cstate="print">
            <a:extLst>
              <a:ext uri="{BEBA8EAE-BF5A-486C-A8C5-ECC9F3942E4B}">
                <a14:imgProps xmlns:a14="http://schemas.microsoft.com/office/drawing/2010/main">
                  <a14:imgLayer r:embed="rId33">
                    <a14:imgEffect>
                      <a14:sharpenSoften amount="50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15767" b="9418"/>
          <a:stretch/>
        </p:blipFill>
        <p:spPr>
          <a:xfrm>
            <a:off x="15867111" y="4087188"/>
            <a:ext cx="1437303" cy="1438102"/>
          </a:xfrm>
          <a:prstGeom prst="ellipse">
            <a:avLst/>
          </a:prstGeom>
        </p:spPr>
      </p:pic>
      <p:sp>
        <p:nvSpPr>
          <p:cNvPr id="267" name="Oval 266"/>
          <p:cNvSpPr/>
          <p:nvPr/>
        </p:nvSpPr>
        <p:spPr>
          <a:xfrm>
            <a:off x="13404738" y="4094109"/>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8" name="Oval 267"/>
          <p:cNvSpPr/>
          <p:nvPr/>
        </p:nvSpPr>
        <p:spPr>
          <a:xfrm>
            <a:off x="15866789" y="75308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9" name="Oval 268"/>
          <p:cNvSpPr/>
          <p:nvPr/>
        </p:nvSpPr>
        <p:spPr>
          <a:xfrm>
            <a:off x="15866789" y="4084021"/>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0" name="Oval 269"/>
          <p:cNvSpPr/>
          <p:nvPr/>
        </p:nvSpPr>
        <p:spPr>
          <a:xfrm>
            <a:off x="16217283" y="-754635"/>
            <a:ext cx="752354" cy="75235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271" name="Oval 270"/>
          <p:cNvSpPr/>
          <p:nvPr/>
        </p:nvSpPr>
        <p:spPr>
          <a:xfrm>
            <a:off x="13761685" y="681482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15</a:t>
            </a:r>
            <a:endParaRPr lang="fr-FR" sz="2400" b="1" dirty="0">
              <a:solidFill>
                <a:schemeClr val="tx1"/>
              </a:solidFill>
            </a:endParaRPr>
          </a:p>
        </p:txBody>
      </p:sp>
      <p:sp>
        <p:nvSpPr>
          <p:cNvPr id="272" name="Oval 271"/>
          <p:cNvSpPr/>
          <p:nvPr/>
        </p:nvSpPr>
        <p:spPr>
          <a:xfrm>
            <a:off x="16217283" y="6872076"/>
            <a:ext cx="752354" cy="752354"/>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pic>
        <p:nvPicPr>
          <p:cNvPr id="273" name="Picture 272"/>
          <p:cNvPicPr>
            <a:picLocks noChangeAspect="1"/>
          </p:cNvPicPr>
          <p:nvPr/>
        </p:nvPicPr>
        <p:blipFill>
          <a:blip r:embed="rId2"/>
          <a:stretch>
            <a:fillRect/>
          </a:stretch>
        </p:blipFill>
        <p:spPr>
          <a:xfrm>
            <a:off x="13496164" y="6046159"/>
            <a:ext cx="324697" cy="324697"/>
          </a:xfrm>
          <a:prstGeom prst="rect">
            <a:avLst/>
          </a:prstGeom>
        </p:spPr>
      </p:pic>
      <p:sp>
        <p:nvSpPr>
          <p:cNvPr id="274" name="TextBox 273"/>
          <p:cNvSpPr txBox="1"/>
          <p:nvPr/>
        </p:nvSpPr>
        <p:spPr>
          <a:xfrm>
            <a:off x="13036760" y="6011142"/>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3</a:t>
            </a:r>
            <a:endParaRPr lang="fr-FR" sz="2000" b="1" i="1" dirty="0">
              <a:latin typeface="Verdana" panose="020B0604030504040204" pitchFamily="34" charset="0"/>
              <a:ea typeface="Verdana" panose="020B0604030504040204" pitchFamily="34" charset="0"/>
            </a:endParaRPr>
          </a:p>
        </p:txBody>
      </p:sp>
      <p:sp>
        <p:nvSpPr>
          <p:cNvPr id="275" name="TextBox 274"/>
          <p:cNvSpPr txBox="1"/>
          <p:nvPr/>
        </p:nvSpPr>
        <p:spPr>
          <a:xfrm>
            <a:off x="13645045" y="6012899"/>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3</a:t>
            </a:r>
            <a:endParaRPr lang="fr-FR" sz="2000" b="1" i="1" dirty="0">
              <a:latin typeface="Verdana" panose="020B0604030504040204" pitchFamily="34" charset="0"/>
              <a:ea typeface="Verdana" panose="020B0604030504040204" pitchFamily="34" charset="0"/>
            </a:endParaRPr>
          </a:p>
        </p:txBody>
      </p:sp>
      <p:pic>
        <p:nvPicPr>
          <p:cNvPr id="276" name="Picture 275"/>
          <p:cNvPicPr>
            <a:picLocks noChangeAspect="1"/>
          </p:cNvPicPr>
          <p:nvPr/>
        </p:nvPicPr>
        <p:blipFill rotWithShape="1">
          <a:blip r:embed="rId34"/>
          <a:srcRect l="10818" t="1291"/>
          <a:stretch/>
        </p:blipFill>
        <p:spPr>
          <a:xfrm>
            <a:off x="14132250" y="6084603"/>
            <a:ext cx="257663" cy="256995"/>
          </a:xfrm>
          <a:prstGeom prst="ellipse">
            <a:avLst/>
          </a:prstGeom>
        </p:spPr>
      </p:pic>
      <p:pic>
        <p:nvPicPr>
          <p:cNvPr id="277" name="Picture 27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663705" y="6042648"/>
            <a:ext cx="327154" cy="327154"/>
          </a:xfrm>
          <a:prstGeom prst="rect">
            <a:avLst/>
          </a:prstGeom>
        </p:spPr>
      </p:pic>
      <p:sp>
        <p:nvSpPr>
          <p:cNvPr id="278" name="Rounded Rectangle 277"/>
          <p:cNvSpPr/>
          <p:nvPr/>
        </p:nvSpPr>
        <p:spPr>
          <a:xfrm>
            <a:off x="13003085" y="23368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9" name="Rounded Rectangle 278"/>
          <p:cNvSpPr/>
          <p:nvPr/>
        </p:nvSpPr>
        <p:spPr>
          <a:xfrm>
            <a:off x="13080553" y="29959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0" name="Oval 279"/>
          <p:cNvSpPr/>
          <p:nvPr/>
        </p:nvSpPr>
        <p:spPr>
          <a:xfrm>
            <a:off x="13362841" y="69240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1" name="Flowchart: Terminator 280"/>
          <p:cNvSpPr/>
          <p:nvPr/>
        </p:nvSpPr>
        <p:spPr>
          <a:xfrm>
            <a:off x="13607633" y="23362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2" name="Flowchart: Terminator 281"/>
          <p:cNvSpPr/>
          <p:nvPr/>
        </p:nvSpPr>
        <p:spPr>
          <a:xfrm>
            <a:off x="13190219" y="264021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3" name="TextBox 282"/>
          <p:cNvSpPr txBox="1"/>
          <p:nvPr/>
        </p:nvSpPr>
        <p:spPr>
          <a:xfrm>
            <a:off x="13308623" y="2639615"/>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sp>
        <p:nvSpPr>
          <p:cNvPr id="284" name="Oval 283"/>
          <p:cNvSpPr/>
          <p:nvPr/>
        </p:nvSpPr>
        <p:spPr>
          <a:xfrm>
            <a:off x="14612972" y="263622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5" name="Picture 284"/>
          <p:cNvPicPr>
            <a:picLocks noChangeAspect="1"/>
          </p:cNvPicPr>
          <p:nvPr/>
        </p:nvPicPr>
        <p:blipFill>
          <a:blip r:embed="rId16"/>
          <a:stretch>
            <a:fillRect/>
          </a:stretch>
        </p:blipFill>
        <p:spPr>
          <a:xfrm>
            <a:off x="13725847" y="277242"/>
            <a:ext cx="273817" cy="271828"/>
          </a:xfrm>
          <a:prstGeom prst="rect">
            <a:avLst/>
          </a:prstGeom>
        </p:spPr>
      </p:pic>
      <p:pic>
        <p:nvPicPr>
          <p:cNvPr id="286" name="Picture 285"/>
          <p:cNvPicPr>
            <a:picLocks noChangeAspect="1"/>
          </p:cNvPicPr>
          <p:nvPr/>
        </p:nvPicPr>
        <p:blipFill>
          <a:blip r:embed="rId16"/>
          <a:stretch>
            <a:fillRect/>
          </a:stretch>
        </p:blipFill>
        <p:spPr>
          <a:xfrm>
            <a:off x="14023074" y="277242"/>
            <a:ext cx="273817" cy="271828"/>
          </a:xfrm>
          <a:prstGeom prst="rect">
            <a:avLst/>
          </a:prstGeom>
        </p:spPr>
      </p:pic>
      <p:pic>
        <p:nvPicPr>
          <p:cNvPr id="287" name="Picture 286"/>
          <p:cNvPicPr>
            <a:picLocks noChangeAspect="1"/>
          </p:cNvPicPr>
          <p:nvPr/>
        </p:nvPicPr>
        <p:blipFill>
          <a:blip r:embed="rId16"/>
          <a:stretch>
            <a:fillRect/>
          </a:stretch>
        </p:blipFill>
        <p:spPr>
          <a:xfrm>
            <a:off x="14315956" y="277242"/>
            <a:ext cx="273817" cy="271828"/>
          </a:xfrm>
          <a:prstGeom prst="rect">
            <a:avLst/>
          </a:prstGeom>
        </p:spPr>
      </p:pic>
      <p:sp>
        <p:nvSpPr>
          <p:cNvPr id="295" name="Oval 294"/>
          <p:cNvSpPr/>
          <p:nvPr/>
        </p:nvSpPr>
        <p:spPr>
          <a:xfrm>
            <a:off x="13724250" y="-752381"/>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16</a:t>
            </a:r>
            <a:endParaRPr lang="fr-FR" sz="2400" b="1" dirty="0">
              <a:solidFill>
                <a:schemeClr val="tx1"/>
              </a:solidFill>
            </a:endParaRPr>
          </a:p>
        </p:txBody>
      </p:sp>
      <p:sp>
        <p:nvSpPr>
          <p:cNvPr id="297" name="Rounded Rectangle 296"/>
          <p:cNvSpPr/>
          <p:nvPr/>
        </p:nvSpPr>
        <p:spPr>
          <a:xfrm>
            <a:off x="-4812530" y="356738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8" name="Rounded Rectangle 297"/>
          <p:cNvSpPr/>
          <p:nvPr/>
        </p:nvSpPr>
        <p:spPr>
          <a:xfrm>
            <a:off x="-4735062" y="363328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9" name="Oval 298"/>
          <p:cNvSpPr/>
          <p:nvPr/>
        </p:nvSpPr>
        <p:spPr>
          <a:xfrm>
            <a:off x="-4452774" y="402610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0" name="Flowchart: Terminator 299"/>
          <p:cNvSpPr/>
          <p:nvPr/>
        </p:nvSpPr>
        <p:spPr>
          <a:xfrm>
            <a:off x="-4625396" y="597391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1" name="Picture 300"/>
          <p:cNvPicPr>
            <a:picLocks noChangeAspect="1"/>
          </p:cNvPicPr>
          <p:nvPr/>
        </p:nvPicPr>
        <p:blipFill>
          <a:blip r:embed="rId2"/>
          <a:stretch>
            <a:fillRect/>
          </a:stretch>
        </p:blipFill>
        <p:spPr>
          <a:xfrm>
            <a:off x="-3953579" y="6009848"/>
            <a:ext cx="385211" cy="385211"/>
          </a:xfrm>
          <a:prstGeom prst="rect">
            <a:avLst/>
          </a:prstGeom>
        </p:spPr>
      </p:pic>
      <p:sp>
        <p:nvSpPr>
          <p:cNvPr id="302" name="TextBox 301"/>
          <p:cNvSpPr txBox="1"/>
          <p:nvPr/>
        </p:nvSpPr>
        <p:spPr>
          <a:xfrm>
            <a:off x="-4500863" y="5973314"/>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8</a:t>
            </a:r>
            <a:endParaRPr lang="fr-FR" sz="2400" b="1" i="1" dirty="0">
              <a:latin typeface="Verdana" panose="020B0604030504040204" pitchFamily="34" charset="0"/>
              <a:ea typeface="Verdana" panose="020B0604030504040204" pitchFamily="34" charset="0"/>
            </a:endParaRPr>
          </a:p>
        </p:txBody>
      </p:sp>
      <p:sp>
        <p:nvSpPr>
          <p:cNvPr id="303" name="Oval 302"/>
          <p:cNvSpPr/>
          <p:nvPr/>
        </p:nvSpPr>
        <p:spPr>
          <a:xfrm>
            <a:off x="-3202643" y="596992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4" name="Picture 30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28598" y="6041624"/>
            <a:ext cx="327154" cy="327154"/>
          </a:xfrm>
          <a:prstGeom prst="rect">
            <a:avLst/>
          </a:prstGeom>
        </p:spPr>
      </p:pic>
      <p:sp>
        <p:nvSpPr>
          <p:cNvPr id="305" name="Rounded Rectangle 304"/>
          <p:cNvSpPr/>
          <p:nvPr/>
        </p:nvSpPr>
        <p:spPr>
          <a:xfrm>
            <a:off x="-7114804" y="292564"/>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6" name="Rounded Rectangle 305"/>
          <p:cNvSpPr/>
          <p:nvPr/>
        </p:nvSpPr>
        <p:spPr>
          <a:xfrm>
            <a:off x="-7037336" y="35847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7" name="Oval 306"/>
          <p:cNvSpPr/>
          <p:nvPr/>
        </p:nvSpPr>
        <p:spPr>
          <a:xfrm>
            <a:off x="-6755048" y="751290"/>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8" name="Flowchart: Terminator 307"/>
          <p:cNvSpPr/>
          <p:nvPr/>
        </p:nvSpPr>
        <p:spPr>
          <a:xfrm>
            <a:off x="-6510256" y="29251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9" name="Flowchart: Terminator 308"/>
          <p:cNvSpPr/>
          <p:nvPr/>
        </p:nvSpPr>
        <p:spPr>
          <a:xfrm>
            <a:off x="-6927670" y="269910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0" name="TextBox 309"/>
          <p:cNvSpPr txBox="1"/>
          <p:nvPr/>
        </p:nvSpPr>
        <p:spPr>
          <a:xfrm>
            <a:off x="-6809266" y="2698498"/>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311" name="Oval 310"/>
          <p:cNvSpPr/>
          <p:nvPr/>
        </p:nvSpPr>
        <p:spPr>
          <a:xfrm>
            <a:off x="-5504917" y="269511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5" name="Rounded Rectangle 314"/>
          <p:cNvSpPr/>
          <p:nvPr/>
        </p:nvSpPr>
        <p:spPr>
          <a:xfrm>
            <a:off x="-2252981" y="360614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6" name="Rounded Rectangle 315"/>
          <p:cNvSpPr/>
          <p:nvPr/>
        </p:nvSpPr>
        <p:spPr>
          <a:xfrm>
            <a:off x="-2175513" y="367205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7" name="Oval 316"/>
          <p:cNvSpPr/>
          <p:nvPr/>
        </p:nvSpPr>
        <p:spPr>
          <a:xfrm>
            <a:off x="-1893225" y="406486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8" name="Flowchart: Terminator 317"/>
          <p:cNvSpPr/>
          <p:nvPr/>
        </p:nvSpPr>
        <p:spPr>
          <a:xfrm>
            <a:off x="-1648433" y="360608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9" name="Flowchart: Terminator 318"/>
          <p:cNvSpPr/>
          <p:nvPr/>
        </p:nvSpPr>
        <p:spPr>
          <a:xfrm>
            <a:off x="-2065847" y="601267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0" name="Oval 319"/>
          <p:cNvSpPr/>
          <p:nvPr/>
        </p:nvSpPr>
        <p:spPr>
          <a:xfrm>
            <a:off x="-643094" y="600868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1" name="Picture 32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9049" y="6080385"/>
            <a:ext cx="327154" cy="327154"/>
          </a:xfrm>
          <a:prstGeom prst="rect">
            <a:avLst/>
          </a:prstGeom>
        </p:spPr>
      </p:pic>
      <p:pic>
        <p:nvPicPr>
          <p:cNvPr id="322" name="Picture 321"/>
          <p:cNvPicPr>
            <a:picLocks noChangeAspect="1"/>
          </p:cNvPicPr>
          <p:nvPr/>
        </p:nvPicPr>
        <p:blipFill>
          <a:blip r:embed="rId4"/>
          <a:stretch>
            <a:fillRect/>
          </a:stretch>
        </p:blipFill>
        <p:spPr>
          <a:xfrm>
            <a:off x="-1407422" y="3631945"/>
            <a:ext cx="305053" cy="304387"/>
          </a:xfrm>
          <a:prstGeom prst="rect">
            <a:avLst/>
          </a:prstGeom>
        </p:spPr>
      </p:pic>
      <p:pic>
        <p:nvPicPr>
          <p:cNvPr id="323" name="Picture 322"/>
          <p:cNvPicPr>
            <a:picLocks noChangeAspect="1"/>
          </p:cNvPicPr>
          <p:nvPr/>
        </p:nvPicPr>
        <p:blipFill>
          <a:blip r:embed="rId4"/>
          <a:stretch>
            <a:fillRect/>
          </a:stretch>
        </p:blipFill>
        <p:spPr>
          <a:xfrm>
            <a:off x="-1106155" y="3631945"/>
            <a:ext cx="305053" cy="304387"/>
          </a:xfrm>
          <a:prstGeom prst="rect">
            <a:avLst/>
          </a:prstGeom>
        </p:spPr>
      </p:pic>
      <p:sp>
        <p:nvSpPr>
          <p:cNvPr id="325" name="Flowchart: Terminator 324"/>
          <p:cNvSpPr/>
          <p:nvPr/>
        </p:nvSpPr>
        <p:spPr>
          <a:xfrm>
            <a:off x="-3918333" y="357293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6" name="Flowchart: Terminator 325"/>
          <p:cNvSpPr/>
          <p:nvPr/>
        </p:nvSpPr>
        <p:spPr>
          <a:xfrm>
            <a:off x="-4504482" y="357293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7" name="Rectangle 326"/>
          <p:cNvSpPr/>
          <p:nvPr/>
        </p:nvSpPr>
        <p:spPr>
          <a:xfrm>
            <a:off x="-4126306" y="3585731"/>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8" name="Picture 327"/>
          <p:cNvPicPr>
            <a:picLocks noChangeAspect="1"/>
          </p:cNvPicPr>
          <p:nvPr/>
        </p:nvPicPr>
        <p:blipFill>
          <a:blip r:embed="rId4"/>
          <a:stretch>
            <a:fillRect/>
          </a:stretch>
        </p:blipFill>
        <p:spPr>
          <a:xfrm>
            <a:off x="-4263444" y="3599273"/>
            <a:ext cx="305053" cy="304387"/>
          </a:xfrm>
          <a:prstGeom prst="rect">
            <a:avLst/>
          </a:prstGeom>
        </p:spPr>
      </p:pic>
      <p:pic>
        <p:nvPicPr>
          <p:cNvPr id="329" name="Picture 328"/>
          <p:cNvPicPr>
            <a:picLocks noChangeAspect="1"/>
          </p:cNvPicPr>
          <p:nvPr/>
        </p:nvPicPr>
        <p:blipFill>
          <a:blip r:embed="rId4"/>
          <a:stretch>
            <a:fillRect/>
          </a:stretch>
        </p:blipFill>
        <p:spPr>
          <a:xfrm>
            <a:off x="-3962177" y="3599273"/>
            <a:ext cx="305053" cy="304387"/>
          </a:xfrm>
          <a:prstGeom prst="rect">
            <a:avLst/>
          </a:prstGeom>
        </p:spPr>
      </p:pic>
      <p:pic>
        <p:nvPicPr>
          <p:cNvPr id="330" name="Picture 329"/>
          <p:cNvPicPr>
            <a:picLocks noChangeAspect="1"/>
          </p:cNvPicPr>
          <p:nvPr/>
        </p:nvPicPr>
        <p:blipFill>
          <a:blip r:embed="rId4"/>
          <a:stretch>
            <a:fillRect/>
          </a:stretch>
        </p:blipFill>
        <p:spPr>
          <a:xfrm>
            <a:off x="-3657124" y="3599273"/>
            <a:ext cx="305053" cy="304387"/>
          </a:xfrm>
          <a:prstGeom prst="rect">
            <a:avLst/>
          </a:prstGeom>
        </p:spPr>
      </p:pic>
      <p:pic>
        <p:nvPicPr>
          <p:cNvPr id="331" name="Picture 330"/>
          <p:cNvPicPr>
            <a:picLocks noChangeAspect="1"/>
          </p:cNvPicPr>
          <p:nvPr/>
        </p:nvPicPr>
        <p:blipFill>
          <a:blip r:embed="rId4"/>
          <a:stretch>
            <a:fillRect/>
          </a:stretch>
        </p:blipFill>
        <p:spPr>
          <a:xfrm>
            <a:off x="-3352857" y="3599273"/>
            <a:ext cx="305053" cy="304387"/>
          </a:xfrm>
          <a:prstGeom prst="rect">
            <a:avLst/>
          </a:prstGeom>
        </p:spPr>
      </p:pic>
      <p:sp>
        <p:nvSpPr>
          <p:cNvPr id="344" name="Oval 343"/>
          <p:cNvSpPr/>
          <p:nvPr/>
        </p:nvSpPr>
        <p:spPr>
          <a:xfrm>
            <a:off x="-3969239" y="6934051"/>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28</a:t>
            </a:r>
            <a:endParaRPr lang="fr-FR" sz="2400" b="1" dirty="0">
              <a:solidFill>
                <a:schemeClr val="tx1"/>
              </a:solidFill>
            </a:endParaRPr>
          </a:p>
        </p:txBody>
      </p:sp>
      <p:sp>
        <p:nvSpPr>
          <p:cNvPr id="345" name="Oval 344"/>
          <p:cNvSpPr/>
          <p:nvPr/>
        </p:nvSpPr>
        <p:spPr>
          <a:xfrm>
            <a:off x="-6393639" y="-693498"/>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a:t>
            </a:r>
            <a:endParaRPr lang="fr-FR" sz="2400" b="1" dirty="0">
              <a:solidFill>
                <a:schemeClr val="tx1"/>
              </a:solidFill>
            </a:endParaRPr>
          </a:p>
        </p:txBody>
      </p:sp>
      <p:sp>
        <p:nvSpPr>
          <p:cNvPr id="346" name="Oval 345"/>
          <p:cNvSpPr/>
          <p:nvPr/>
        </p:nvSpPr>
        <p:spPr>
          <a:xfrm>
            <a:off x="-1477845" y="6920925"/>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a:t>
            </a:r>
            <a:endParaRPr lang="fr-FR" sz="2400" b="1" dirty="0">
              <a:solidFill>
                <a:schemeClr val="tx1"/>
              </a:solidFill>
            </a:endParaRPr>
          </a:p>
        </p:txBody>
      </p:sp>
      <p:pic>
        <p:nvPicPr>
          <p:cNvPr id="348" name="Picture 347"/>
          <p:cNvPicPr>
            <a:picLocks noChangeAspect="1"/>
          </p:cNvPicPr>
          <p:nvPr/>
        </p:nvPicPr>
        <p:blipFill rotWithShape="1">
          <a:blip r:embed="rId35" cstate="print">
            <a:extLst>
              <a:ext uri="{BEBA8EAE-BF5A-486C-A8C5-ECC9F3942E4B}">
                <a14:imgProps xmlns:a14="http://schemas.microsoft.com/office/drawing/2010/main">
                  <a14:imgLayer r:embed="rId36">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9186" b="25185"/>
          <a:stretch/>
        </p:blipFill>
        <p:spPr>
          <a:xfrm>
            <a:off x="-1825820" y="4136879"/>
            <a:ext cx="1438102" cy="1435163"/>
          </a:xfrm>
          <a:prstGeom prst="ellipse">
            <a:avLst/>
          </a:prstGeom>
        </p:spPr>
      </p:pic>
      <p:pic>
        <p:nvPicPr>
          <p:cNvPr id="349" name="Picture 348"/>
          <p:cNvPicPr>
            <a:picLocks noChangeAspect="1"/>
          </p:cNvPicPr>
          <p:nvPr/>
        </p:nvPicPr>
        <p:blipFill rotWithShape="1">
          <a:blip r:embed="rId37" cstate="print">
            <a:extLst>
              <a:ext uri="{BEBA8EAE-BF5A-486C-A8C5-ECC9F3942E4B}">
                <a14:imgProps xmlns:a14="http://schemas.microsoft.com/office/drawing/2010/main">
                  <a14:imgLayer r:embed="rId38">
                    <a14:imgEffect>
                      <a14:sharpenSoften amount="25000"/>
                    </a14:imgEffect>
                  </a14:imgLayer>
                </a14:imgProps>
              </a:ext>
              <a:ext uri="{28A0092B-C50C-407E-A947-70E740481C1C}">
                <a14:useLocalDpi xmlns:a14="http://schemas.microsoft.com/office/drawing/2010/main" val="0"/>
              </a:ext>
            </a:extLst>
          </a:blip>
          <a:srcRect t="3376" b="18143"/>
          <a:stretch/>
        </p:blipFill>
        <p:spPr>
          <a:xfrm>
            <a:off x="-4389629" y="4100098"/>
            <a:ext cx="1441526" cy="1430208"/>
          </a:xfrm>
          <a:prstGeom prst="ellipse">
            <a:avLst/>
          </a:prstGeom>
        </p:spPr>
      </p:pic>
      <p:pic>
        <p:nvPicPr>
          <p:cNvPr id="350" name="Picture 349"/>
          <p:cNvPicPr>
            <a:picLocks noChangeAspect="1"/>
          </p:cNvPicPr>
          <p:nvPr/>
        </p:nvPicPr>
        <p:blipFill rotWithShape="1">
          <a:blip r:embed="rId39">
            <a:extLst>
              <a:ext uri="{BEBA8EAE-BF5A-486C-A8C5-ECC9F3942E4B}">
                <a14:imgProps xmlns:a14="http://schemas.microsoft.com/office/drawing/2010/main">
                  <a14:imgLayer r:embed="rId40">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18810" b="11559"/>
          <a:stretch/>
        </p:blipFill>
        <p:spPr>
          <a:xfrm>
            <a:off x="-6686839" y="820793"/>
            <a:ext cx="1438102" cy="1438102"/>
          </a:xfrm>
          <a:prstGeom prst="ellipse">
            <a:avLst/>
          </a:prstGeom>
        </p:spPr>
      </p:pic>
      <p:sp>
        <p:nvSpPr>
          <p:cNvPr id="364" name="Rounded Rectangle 363"/>
          <p:cNvSpPr/>
          <p:nvPr/>
        </p:nvSpPr>
        <p:spPr>
          <a:xfrm>
            <a:off x="-7188907" y="3563145"/>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5" name="Rounded Rectangle 364"/>
          <p:cNvSpPr/>
          <p:nvPr/>
        </p:nvSpPr>
        <p:spPr>
          <a:xfrm>
            <a:off x="-7111439" y="362905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6" name="Oval 365"/>
          <p:cNvSpPr/>
          <p:nvPr/>
        </p:nvSpPr>
        <p:spPr>
          <a:xfrm>
            <a:off x="-6829151" y="4021871"/>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7" name="Flowchart: Terminator 366"/>
          <p:cNvSpPr/>
          <p:nvPr/>
        </p:nvSpPr>
        <p:spPr>
          <a:xfrm>
            <a:off x="-6584359" y="356309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8" name="Flowchart: Terminator 367"/>
          <p:cNvSpPr/>
          <p:nvPr/>
        </p:nvSpPr>
        <p:spPr>
          <a:xfrm>
            <a:off x="-7001773" y="59696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9" name="Oval 368"/>
          <p:cNvSpPr/>
          <p:nvPr/>
        </p:nvSpPr>
        <p:spPr>
          <a:xfrm>
            <a:off x="-5579020" y="59656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70" name="Picture 36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04975" y="6037389"/>
            <a:ext cx="327154" cy="327154"/>
          </a:xfrm>
          <a:prstGeom prst="rect">
            <a:avLst/>
          </a:prstGeom>
        </p:spPr>
      </p:pic>
      <p:pic>
        <p:nvPicPr>
          <p:cNvPr id="375" name="Picture 374"/>
          <p:cNvPicPr>
            <a:picLocks noChangeAspect="1"/>
          </p:cNvPicPr>
          <p:nvPr/>
        </p:nvPicPr>
        <p:blipFill rotWithShape="1">
          <a:blip r:embed="rId41" cstate="print">
            <a:extLst>
              <a:ext uri="{BEBA8EAE-BF5A-486C-A8C5-ECC9F3942E4B}">
                <a14:imgProps xmlns:a14="http://schemas.microsoft.com/office/drawing/2010/main">
                  <a14:imgLayer r:embed="rId42">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l="6567" t="12489" r="5025" b="22701"/>
          <a:stretch/>
        </p:blipFill>
        <p:spPr>
          <a:xfrm>
            <a:off x="-6760709" y="4093269"/>
            <a:ext cx="1429552" cy="1437037"/>
          </a:xfrm>
          <a:prstGeom prst="ellipse">
            <a:avLst/>
          </a:prstGeom>
        </p:spPr>
      </p:pic>
      <p:sp>
        <p:nvSpPr>
          <p:cNvPr id="376" name="Oval 375"/>
          <p:cNvSpPr/>
          <p:nvPr/>
        </p:nvSpPr>
        <p:spPr>
          <a:xfrm>
            <a:off x="-6690162" y="819293"/>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7" name="Oval 376"/>
          <p:cNvSpPr/>
          <p:nvPr/>
        </p:nvSpPr>
        <p:spPr>
          <a:xfrm>
            <a:off x="-6764265" y="408987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8" name="Oval 377"/>
          <p:cNvSpPr/>
          <p:nvPr/>
        </p:nvSpPr>
        <p:spPr>
          <a:xfrm>
            <a:off x="-6360120" y="6740770"/>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17</a:t>
            </a:r>
            <a:endParaRPr lang="fr-FR" sz="2400" b="1" dirty="0">
              <a:solidFill>
                <a:schemeClr val="tx1"/>
              </a:solidFill>
            </a:endParaRPr>
          </a:p>
        </p:txBody>
      </p:sp>
      <p:sp>
        <p:nvSpPr>
          <p:cNvPr id="379" name="Oval 378"/>
          <p:cNvSpPr/>
          <p:nvPr/>
        </p:nvSpPr>
        <p:spPr>
          <a:xfrm>
            <a:off x="-4387888" y="409410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0" name="Oval 379"/>
          <p:cNvSpPr/>
          <p:nvPr/>
        </p:nvSpPr>
        <p:spPr>
          <a:xfrm>
            <a:off x="-1828339" y="413287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2" name="Picture 381"/>
          <p:cNvPicPr>
            <a:picLocks noChangeAspect="1"/>
          </p:cNvPicPr>
          <p:nvPr/>
        </p:nvPicPr>
        <p:blipFill>
          <a:blip r:embed="rId2"/>
          <a:stretch>
            <a:fillRect/>
          </a:stretch>
        </p:blipFill>
        <p:spPr>
          <a:xfrm>
            <a:off x="-6680047" y="6034362"/>
            <a:ext cx="324697" cy="324697"/>
          </a:xfrm>
          <a:prstGeom prst="rect">
            <a:avLst/>
          </a:prstGeom>
        </p:spPr>
      </p:pic>
      <p:sp>
        <p:nvSpPr>
          <p:cNvPr id="383" name="TextBox 382"/>
          <p:cNvSpPr txBox="1"/>
          <p:nvPr/>
        </p:nvSpPr>
        <p:spPr>
          <a:xfrm>
            <a:off x="-7139451" y="5999345"/>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3</a:t>
            </a:r>
            <a:endParaRPr lang="fr-FR" sz="2000" b="1" i="1" dirty="0">
              <a:latin typeface="Verdana" panose="020B0604030504040204" pitchFamily="34" charset="0"/>
              <a:ea typeface="Verdana" panose="020B0604030504040204" pitchFamily="34" charset="0"/>
            </a:endParaRPr>
          </a:p>
        </p:txBody>
      </p:sp>
      <p:sp>
        <p:nvSpPr>
          <p:cNvPr id="384" name="TextBox 383"/>
          <p:cNvSpPr txBox="1"/>
          <p:nvPr/>
        </p:nvSpPr>
        <p:spPr>
          <a:xfrm>
            <a:off x="-6531166" y="6001102"/>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3</a:t>
            </a:r>
            <a:endParaRPr lang="fr-FR" sz="2000" b="1" i="1" dirty="0">
              <a:latin typeface="Verdana" panose="020B0604030504040204" pitchFamily="34" charset="0"/>
              <a:ea typeface="Verdana" panose="020B0604030504040204" pitchFamily="34" charset="0"/>
            </a:endParaRPr>
          </a:p>
        </p:txBody>
      </p:sp>
      <p:pic>
        <p:nvPicPr>
          <p:cNvPr id="385" name="Picture 384"/>
          <p:cNvPicPr>
            <a:picLocks noChangeAspect="1"/>
          </p:cNvPicPr>
          <p:nvPr/>
        </p:nvPicPr>
        <p:blipFill rotWithShape="1">
          <a:blip r:embed="rId34"/>
          <a:srcRect l="10818" t="1291"/>
          <a:stretch/>
        </p:blipFill>
        <p:spPr>
          <a:xfrm>
            <a:off x="-6043961" y="6072806"/>
            <a:ext cx="257663" cy="256995"/>
          </a:xfrm>
          <a:prstGeom prst="ellipse">
            <a:avLst/>
          </a:prstGeom>
        </p:spPr>
      </p:pic>
      <p:pic>
        <p:nvPicPr>
          <p:cNvPr id="386" name="Picture 385"/>
          <p:cNvPicPr>
            <a:picLocks noChangeAspect="1"/>
          </p:cNvPicPr>
          <p:nvPr/>
        </p:nvPicPr>
        <p:blipFill>
          <a:blip r:embed="rId4"/>
          <a:stretch>
            <a:fillRect/>
          </a:stretch>
        </p:blipFill>
        <p:spPr>
          <a:xfrm>
            <a:off x="-6490393" y="3586220"/>
            <a:ext cx="305053" cy="304387"/>
          </a:xfrm>
          <a:prstGeom prst="rect">
            <a:avLst/>
          </a:prstGeom>
        </p:spPr>
      </p:pic>
      <p:pic>
        <p:nvPicPr>
          <p:cNvPr id="387" name="Picture 386"/>
          <p:cNvPicPr>
            <a:picLocks noChangeAspect="1"/>
          </p:cNvPicPr>
          <p:nvPr/>
        </p:nvPicPr>
        <p:blipFill>
          <a:blip r:embed="rId4"/>
          <a:stretch>
            <a:fillRect/>
          </a:stretch>
        </p:blipFill>
        <p:spPr>
          <a:xfrm>
            <a:off x="-6189126" y="3586220"/>
            <a:ext cx="305053" cy="304387"/>
          </a:xfrm>
          <a:prstGeom prst="rect">
            <a:avLst/>
          </a:prstGeom>
        </p:spPr>
      </p:pic>
      <p:pic>
        <p:nvPicPr>
          <p:cNvPr id="388" name="Picture 387"/>
          <p:cNvPicPr>
            <a:picLocks noChangeAspect="1"/>
          </p:cNvPicPr>
          <p:nvPr/>
        </p:nvPicPr>
        <p:blipFill>
          <a:blip r:embed="rId4"/>
          <a:stretch>
            <a:fillRect/>
          </a:stretch>
        </p:blipFill>
        <p:spPr>
          <a:xfrm>
            <a:off x="-5884073" y="3586220"/>
            <a:ext cx="305053" cy="304387"/>
          </a:xfrm>
          <a:prstGeom prst="rect">
            <a:avLst/>
          </a:prstGeom>
        </p:spPr>
      </p:pic>
      <p:sp>
        <p:nvSpPr>
          <p:cNvPr id="389" name="TextBox 388"/>
          <p:cNvSpPr txBox="1"/>
          <p:nvPr/>
        </p:nvSpPr>
        <p:spPr>
          <a:xfrm>
            <a:off x="-1929266" y="601012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pic>
        <p:nvPicPr>
          <p:cNvPr id="390" name="Picture 389"/>
          <p:cNvPicPr>
            <a:picLocks noChangeAspect="1"/>
          </p:cNvPicPr>
          <p:nvPr/>
        </p:nvPicPr>
        <p:blipFill rotWithShape="1">
          <a:blip r:embed="rId34"/>
          <a:srcRect l="10818" t="1291"/>
          <a:stretch/>
        </p:blipFill>
        <p:spPr>
          <a:xfrm>
            <a:off x="-1330663" y="6085366"/>
            <a:ext cx="325121" cy="324278"/>
          </a:xfrm>
          <a:prstGeom prst="ellipse">
            <a:avLst/>
          </a:prstGeom>
        </p:spPr>
      </p:pic>
      <p:pic>
        <p:nvPicPr>
          <p:cNvPr id="33"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513655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3"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513655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35" name="Oval 34"/>
          <p:cNvSpPr/>
          <p:nvPr/>
        </p:nvSpPr>
        <p:spPr>
          <a:xfrm>
            <a:off x="873801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 name="Oval 35"/>
          <p:cNvSpPr/>
          <p:nvPr/>
        </p:nvSpPr>
        <p:spPr>
          <a:xfrm>
            <a:off x="879726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3"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1865373" y="5123812"/>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74" name="Picture 73"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0597341" y="5123812"/>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75" name="Oval 74"/>
          <p:cNvSpPr/>
          <p:nvPr/>
        </p:nvSpPr>
        <p:spPr>
          <a:xfrm>
            <a:off x="11313670" y="5217365"/>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6" name="Oval 75"/>
          <p:cNvSpPr/>
          <p:nvPr/>
        </p:nvSpPr>
        <p:spPr>
          <a:xfrm>
            <a:off x="11372920" y="527995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8"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6752498" y="513655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19" name="Picture 118"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5484466" y="513655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20" name="Oval 119"/>
          <p:cNvSpPr/>
          <p:nvPr/>
        </p:nvSpPr>
        <p:spPr>
          <a:xfrm>
            <a:off x="6200795"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1" name="Oval 120"/>
          <p:cNvSpPr/>
          <p:nvPr/>
        </p:nvSpPr>
        <p:spPr>
          <a:xfrm>
            <a:off x="6260045"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2"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4209753" y="5184469"/>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13" name="Picture 212"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941721" y="5184469"/>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14" name="Oval 213"/>
          <p:cNvSpPr/>
          <p:nvPr/>
        </p:nvSpPr>
        <p:spPr>
          <a:xfrm>
            <a:off x="3658050" y="5278022"/>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5" name="Oval 214"/>
          <p:cNvSpPr/>
          <p:nvPr/>
        </p:nvSpPr>
        <p:spPr>
          <a:xfrm>
            <a:off x="3717300" y="534061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6"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6832729" y="5134276"/>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57" name="Picture 256"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5564697" y="5134276"/>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58" name="Oval 257"/>
          <p:cNvSpPr/>
          <p:nvPr/>
        </p:nvSpPr>
        <p:spPr>
          <a:xfrm>
            <a:off x="16281026" y="5227829"/>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9" name="Oval 258"/>
          <p:cNvSpPr/>
          <p:nvPr/>
        </p:nvSpPr>
        <p:spPr>
          <a:xfrm>
            <a:off x="16340276" y="5290420"/>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60"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4370769" y="5139292"/>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61" name="Picture 260"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3102737" y="5139292"/>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62" name="Oval 261"/>
          <p:cNvSpPr/>
          <p:nvPr/>
        </p:nvSpPr>
        <p:spPr>
          <a:xfrm>
            <a:off x="13818975" y="5237917"/>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3" name="Oval 262"/>
          <p:cNvSpPr/>
          <p:nvPr/>
        </p:nvSpPr>
        <p:spPr>
          <a:xfrm>
            <a:off x="13878225" y="530050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2"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3421948" y="5144364"/>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333" name="Picture 332"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4689980" y="5144364"/>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334" name="Oval 333"/>
          <p:cNvSpPr/>
          <p:nvPr/>
        </p:nvSpPr>
        <p:spPr>
          <a:xfrm>
            <a:off x="-3973651" y="5237917"/>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5" name="Oval 334"/>
          <p:cNvSpPr/>
          <p:nvPr/>
        </p:nvSpPr>
        <p:spPr>
          <a:xfrm>
            <a:off x="-3914401" y="530050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6"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862399" y="5183125"/>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337" name="Picture 336"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130431" y="5183125"/>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338" name="Oval 337"/>
          <p:cNvSpPr/>
          <p:nvPr/>
        </p:nvSpPr>
        <p:spPr>
          <a:xfrm>
            <a:off x="-1414102" y="5276678"/>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9" name="Oval 338"/>
          <p:cNvSpPr/>
          <p:nvPr/>
        </p:nvSpPr>
        <p:spPr>
          <a:xfrm>
            <a:off x="-1354852" y="533926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71"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5798325" y="5140129"/>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372" name="Picture 371"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7066357" y="5140129"/>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373" name="Oval 372"/>
          <p:cNvSpPr/>
          <p:nvPr/>
        </p:nvSpPr>
        <p:spPr>
          <a:xfrm>
            <a:off x="-6350028" y="5233682"/>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4" name="Oval 373"/>
          <p:cNvSpPr/>
          <p:nvPr/>
        </p:nvSpPr>
        <p:spPr>
          <a:xfrm>
            <a:off x="-6290778" y="529627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1954430"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0686398"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8" name="Oval 17"/>
          <p:cNvSpPr/>
          <p:nvPr/>
        </p:nvSpPr>
        <p:spPr>
          <a:xfrm>
            <a:off x="1140272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Oval 18"/>
          <p:cNvSpPr/>
          <p:nvPr/>
        </p:nvSpPr>
        <p:spPr>
          <a:xfrm>
            <a:off x="1146197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1"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289720"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51"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21688"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53" name="Oval 52"/>
          <p:cNvSpPr/>
          <p:nvPr/>
        </p:nvSpPr>
        <p:spPr>
          <a:xfrm>
            <a:off x="873801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 name="Oval 53"/>
          <p:cNvSpPr/>
          <p:nvPr/>
        </p:nvSpPr>
        <p:spPr>
          <a:xfrm>
            <a:off x="879726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6"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4209753" y="1853532"/>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97" name="Picture 196"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941721" y="1853532"/>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98" name="Oval 197"/>
          <p:cNvSpPr/>
          <p:nvPr/>
        </p:nvSpPr>
        <p:spPr>
          <a:xfrm>
            <a:off x="3658050" y="1947085"/>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9" name="Oval 198"/>
          <p:cNvSpPr/>
          <p:nvPr/>
        </p:nvSpPr>
        <p:spPr>
          <a:xfrm>
            <a:off x="3717300" y="200967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0"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678915" y="1853532"/>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01" name="Picture 200"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410883" y="1853532"/>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02" name="Oval 201"/>
          <p:cNvSpPr/>
          <p:nvPr/>
        </p:nvSpPr>
        <p:spPr>
          <a:xfrm>
            <a:off x="1127121" y="1952157"/>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3" name="Oval 202"/>
          <p:cNvSpPr/>
          <p:nvPr/>
        </p:nvSpPr>
        <p:spPr>
          <a:xfrm>
            <a:off x="1186371" y="201474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4"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689752" y="1853532"/>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05" name="Picture 204"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957784" y="1853532"/>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06" name="Oval 205"/>
          <p:cNvSpPr/>
          <p:nvPr/>
        </p:nvSpPr>
        <p:spPr>
          <a:xfrm>
            <a:off x="-1241546" y="1952157"/>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7" name="Oval 206"/>
          <p:cNvSpPr/>
          <p:nvPr/>
        </p:nvSpPr>
        <p:spPr>
          <a:xfrm>
            <a:off x="-1182296" y="201474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8"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3206303" y="1853532"/>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09" name="Picture 208"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4474335" y="1853532"/>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10" name="Oval 209"/>
          <p:cNvSpPr/>
          <p:nvPr/>
        </p:nvSpPr>
        <p:spPr>
          <a:xfrm>
            <a:off x="-3758097" y="1952157"/>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1" name="Oval 210"/>
          <p:cNvSpPr/>
          <p:nvPr/>
        </p:nvSpPr>
        <p:spPr>
          <a:xfrm>
            <a:off x="-3698847" y="201474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2"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6832729" y="1803339"/>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53" name="Picture 252"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5564697" y="1803339"/>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54" name="Oval 253"/>
          <p:cNvSpPr/>
          <p:nvPr/>
        </p:nvSpPr>
        <p:spPr>
          <a:xfrm>
            <a:off x="16281026" y="1896892"/>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5" name="Oval 254"/>
          <p:cNvSpPr/>
          <p:nvPr/>
        </p:nvSpPr>
        <p:spPr>
          <a:xfrm>
            <a:off x="16340276" y="195948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40"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5724131" y="1864476"/>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341" name="Picture 340"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6992163" y="1864476"/>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342" name="Oval 341"/>
          <p:cNvSpPr/>
          <p:nvPr/>
        </p:nvSpPr>
        <p:spPr>
          <a:xfrm>
            <a:off x="-6275925" y="1963101"/>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3" name="Oval 342"/>
          <p:cNvSpPr/>
          <p:nvPr/>
        </p:nvSpPr>
        <p:spPr>
          <a:xfrm>
            <a:off x="-6216675" y="202569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6" name="Rectangle 395"/>
          <p:cNvSpPr/>
          <p:nvPr/>
        </p:nvSpPr>
        <p:spPr>
          <a:xfrm>
            <a:off x="13727302" y="775918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31</a:t>
            </a:r>
            <a:endParaRPr lang="fr-FR" sz="2400" b="1" dirty="0">
              <a:solidFill>
                <a:schemeClr val="tx1"/>
              </a:solidFill>
            </a:endParaRPr>
          </a:p>
        </p:txBody>
      </p:sp>
      <p:sp>
        <p:nvSpPr>
          <p:cNvPr id="397" name="Rectangle 396"/>
          <p:cNvSpPr/>
          <p:nvPr/>
        </p:nvSpPr>
        <p:spPr>
          <a:xfrm>
            <a:off x="3428934" y="775918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32</a:t>
            </a:r>
            <a:endParaRPr lang="fr-FR" sz="2400" b="1" dirty="0">
              <a:solidFill>
                <a:schemeClr val="tx1"/>
              </a:solidFill>
            </a:endParaRPr>
          </a:p>
        </p:txBody>
      </p:sp>
      <p:sp>
        <p:nvSpPr>
          <p:cNvPr id="398" name="Rectangle 397"/>
          <p:cNvSpPr/>
          <p:nvPr/>
        </p:nvSpPr>
        <p:spPr>
          <a:xfrm>
            <a:off x="-1613660" y="775918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33</a:t>
            </a:r>
            <a:endParaRPr lang="fr-FR" sz="2400" b="1" dirty="0">
              <a:solidFill>
                <a:schemeClr val="tx1"/>
              </a:solidFill>
            </a:endParaRPr>
          </a:p>
        </p:txBody>
      </p:sp>
      <p:sp>
        <p:nvSpPr>
          <p:cNvPr id="399" name="Rectangle 398"/>
          <p:cNvSpPr/>
          <p:nvPr/>
        </p:nvSpPr>
        <p:spPr>
          <a:xfrm>
            <a:off x="-4124843" y="775918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34</a:t>
            </a:r>
            <a:endParaRPr lang="fr-FR" sz="2400" b="1" dirty="0">
              <a:solidFill>
                <a:schemeClr val="tx1"/>
              </a:solidFill>
            </a:endParaRPr>
          </a:p>
        </p:txBody>
      </p:sp>
      <p:sp>
        <p:nvSpPr>
          <p:cNvPr id="400" name="Rectangle 399"/>
          <p:cNvSpPr/>
          <p:nvPr/>
        </p:nvSpPr>
        <p:spPr>
          <a:xfrm>
            <a:off x="-6556769" y="775918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35</a:t>
            </a:r>
            <a:endParaRPr lang="fr-FR" sz="2400" b="1" dirty="0">
              <a:solidFill>
                <a:schemeClr val="tx1"/>
              </a:solidFill>
            </a:endParaRPr>
          </a:p>
        </p:txBody>
      </p:sp>
      <p:sp>
        <p:nvSpPr>
          <p:cNvPr id="401" name="Rectangle 400"/>
          <p:cNvSpPr/>
          <p:nvPr/>
        </p:nvSpPr>
        <p:spPr>
          <a:xfrm>
            <a:off x="-3903085" y="-132321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36</a:t>
            </a:r>
            <a:endParaRPr lang="fr-FR" sz="2400" b="1" dirty="0">
              <a:solidFill>
                <a:schemeClr val="tx1"/>
              </a:solidFill>
            </a:endParaRPr>
          </a:p>
        </p:txBody>
      </p:sp>
      <p:sp>
        <p:nvSpPr>
          <p:cNvPr id="402" name="Rectangle 401"/>
          <p:cNvSpPr/>
          <p:nvPr/>
        </p:nvSpPr>
        <p:spPr>
          <a:xfrm>
            <a:off x="-1391066" y="-125592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37</a:t>
            </a:r>
            <a:endParaRPr lang="fr-FR" sz="2400" b="1" dirty="0">
              <a:solidFill>
                <a:schemeClr val="tx1"/>
              </a:solidFill>
            </a:endParaRPr>
          </a:p>
        </p:txBody>
      </p:sp>
      <p:sp>
        <p:nvSpPr>
          <p:cNvPr id="403" name="Rectangle 402"/>
          <p:cNvSpPr/>
          <p:nvPr/>
        </p:nvSpPr>
        <p:spPr>
          <a:xfrm>
            <a:off x="892790" y="-125592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38</a:t>
            </a:r>
            <a:endParaRPr lang="fr-FR" sz="2400" b="1" dirty="0">
              <a:solidFill>
                <a:schemeClr val="tx1"/>
              </a:solidFill>
            </a:endParaRPr>
          </a:p>
        </p:txBody>
      </p:sp>
      <p:pic>
        <p:nvPicPr>
          <p:cNvPr id="404" name="Picture 403"/>
          <p:cNvPicPr>
            <a:picLocks noChangeAspect="1"/>
          </p:cNvPicPr>
          <p:nvPr/>
        </p:nvPicPr>
        <p:blipFill rotWithShape="1">
          <a:blip r:embed="rId34"/>
          <a:srcRect l="10818" t="1291"/>
          <a:stretch/>
        </p:blipFill>
        <p:spPr>
          <a:xfrm>
            <a:off x="1208887" y="2761581"/>
            <a:ext cx="325121" cy="324278"/>
          </a:xfrm>
          <a:prstGeom prst="ellipse">
            <a:avLst/>
          </a:prstGeom>
        </p:spPr>
      </p:pic>
      <p:pic>
        <p:nvPicPr>
          <p:cNvPr id="407" name="Picture 406"/>
          <p:cNvPicPr>
            <a:picLocks noChangeAspect="1"/>
          </p:cNvPicPr>
          <p:nvPr/>
        </p:nvPicPr>
        <p:blipFill rotWithShape="1">
          <a:blip r:embed="rId47" cstate="print">
            <a:extLst>
              <a:ext uri="{BEBA8EAE-BF5A-486C-A8C5-ECC9F3942E4B}">
                <a14:imgProps xmlns:a14="http://schemas.microsoft.com/office/drawing/2010/main">
                  <a14:imgLayer r:embed="rId48">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5239" r="13978" b="8712"/>
          <a:stretch/>
        </p:blipFill>
        <p:spPr>
          <a:xfrm>
            <a:off x="13430012" y="761482"/>
            <a:ext cx="1438102" cy="1438102"/>
          </a:xfrm>
          <a:prstGeom prst="ellipse">
            <a:avLst/>
          </a:prstGeom>
        </p:spPr>
      </p:pic>
      <p:pic>
        <p:nvPicPr>
          <p:cNvPr id="408" name="Picture 407"/>
          <p:cNvPicPr>
            <a:picLocks noChangeAspect="1"/>
          </p:cNvPicPr>
          <p:nvPr/>
        </p:nvPicPr>
        <p:blipFill rotWithShape="1">
          <a:blip r:embed="rId34"/>
          <a:srcRect l="10818" t="1291"/>
          <a:stretch/>
        </p:blipFill>
        <p:spPr>
          <a:xfrm>
            <a:off x="13928849" y="2711095"/>
            <a:ext cx="325121" cy="324278"/>
          </a:xfrm>
          <a:prstGeom prst="ellipse">
            <a:avLst/>
          </a:prstGeom>
        </p:spPr>
      </p:pic>
      <p:pic>
        <p:nvPicPr>
          <p:cNvPr id="409" name="Picture 40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689089" y="2702880"/>
            <a:ext cx="327154" cy="327154"/>
          </a:xfrm>
          <a:prstGeom prst="rect">
            <a:avLst/>
          </a:prstGeom>
        </p:spPr>
      </p:pic>
      <p:sp>
        <p:nvSpPr>
          <p:cNvPr id="294" name="Oval 293"/>
          <p:cNvSpPr/>
          <p:nvPr/>
        </p:nvSpPr>
        <p:spPr>
          <a:xfrm>
            <a:off x="13427727" y="760410"/>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89"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4393758" y="1805593"/>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290" name="Picture 289"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3125726" y="1805593"/>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291" name="Oval 290"/>
          <p:cNvSpPr/>
          <p:nvPr/>
        </p:nvSpPr>
        <p:spPr>
          <a:xfrm>
            <a:off x="13841964" y="1904218"/>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2" name="Oval 291"/>
          <p:cNvSpPr/>
          <p:nvPr/>
        </p:nvSpPr>
        <p:spPr>
          <a:xfrm>
            <a:off x="13901214" y="196680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0" name="Rectangle 409"/>
          <p:cNvSpPr/>
          <p:nvPr/>
        </p:nvSpPr>
        <p:spPr>
          <a:xfrm>
            <a:off x="13547431" y="-133150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93</a:t>
            </a:r>
            <a:endParaRPr lang="fr-FR" sz="2400" b="1" dirty="0">
              <a:solidFill>
                <a:schemeClr val="tx1"/>
              </a:solidFill>
            </a:endParaRPr>
          </a:p>
        </p:txBody>
      </p:sp>
      <p:sp>
        <p:nvSpPr>
          <p:cNvPr id="411" name="Rectangle 410"/>
          <p:cNvSpPr/>
          <p:nvPr/>
        </p:nvSpPr>
        <p:spPr>
          <a:xfrm>
            <a:off x="3612126" y="-125592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103</a:t>
            </a:r>
            <a:endParaRPr lang="fr-FR" sz="2400" b="1" dirty="0">
              <a:solidFill>
                <a:schemeClr val="tx1"/>
              </a:solidFill>
            </a:endParaRPr>
          </a:p>
        </p:txBody>
      </p:sp>
      <p:pic>
        <p:nvPicPr>
          <p:cNvPr id="412" name="Picture 411"/>
          <p:cNvPicPr>
            <a:picLocks noChangeAspect="1"/>
          </p:cNvPicPr>
          <p:nvPr/>
        </p:nvPicPr>
        <p:blipFill>
          <a:blip r:embed="rId49" cstate="print">
            <a:extLst>
              <a:ext uri="{28A0092B-C50C-407E-A947-70E740481C1C}">
                <a14:useLocalDpi xmlns:a14="http://schemas.microsoft.com/office/drawing/2010/main" val="0"/>
              </a:ext>
            </a:extLst>
          </a:blip>
          <a:stretch>
            <a:fillRect/>
          </a:stretch>
        </p:blipFill>
        <p:spPr>
          <a:xfrm>
            <a:off x="4487393" y="2745216"/>
            <a:ext cx="353246" cy="328500"/>
          </a:xfrm>
          <a:prstGeom prst="rect">
            <a:avLst/>
          </a:prstGeom>
        </p:spPr>
      </p:pic>
      <p:sp>
        <p:nvSpPr>
          <p:cNvPr id="413" name="Rounded Rectangle 412"/>
          <p:cNvSpPr/>
          <p:nvPr/>
        </p:nvSpPr>
        <p:spPr>
          <a:xfrm>
            <a:off x="-9888080" y="360614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4" name="Rounded Rectangle 413"/>
          <p:cNvSpPr/>
          <p:nvPr/>
        </p:nvSpPr>
        <p:spPr>
          <a:xfrm>
            <a:off x="-9810612" y="367205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5" name="Oval 414"/>
          <p:cNvSpPr/>
          <p:nvPr/>
        </p:nvSpPr>
        <p:spPr>
          <a:xfrm>
            <a:off x="-9528324" y="406486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6" name="Flowchart: Terminator 415"/>
          <p:cNvSpPr/>
          <p:nvPr/>
        </p:nvSpPr>
        <p:spPr>
          <a:xfrm>
            <a:off x="-9283532" y="360608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7" name="Flowchart: Terminator 416"/>
          <p:cNvSpPr/>
          <p:nvPr/>
        </p:nvSpPr>
        <p:spPr>
          <a:xfrm>
            <a:off x="-9700946" y="601267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8" name="Oval 417"/>
          <p:cNvSpPr/>
          <p:nvPr/>
        </p:nvSpPr>
        <p:spPr>
          <a:xfrm>
            <a:off x="-8278193" y="600868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9" name="Picture 4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04148" y="6080385"/>
            <a:ext cx="327154" cy="327154"/>
          </a:xfrm>
          <a:prstGeom prst="rect">
            <a:avLst/>
          </a:prstGeom>
        </p:spPr>
      </p:pic>
      <p:pic>
        <p:nvPicPr>
          <p:cNvPr id="420" name="Picture 419"/>
          <p:cNvPicPr>
            <a:picLocks noChangeAspect="1"/>
          </p:cNvPicPr>
          <p:nvPr/>
        </p:nvPicPr>
        <p:blipFill>
          <a:blip r:embed="rId4"/>
          <a:stretch>
            <a:fillRect/>
          </a:stretch>
        </p:blipFill>
        <p:spPr>
          <a:xfrm>
            <a:off x="-9042521" y="3631945"/>
            <a:ext cx="305053" cy="304387"/>
          </a:xfrm>
          <a:prstGeom prst="rect">
            <a:avLst/>
          </a:prstGeom>
        </p:spPr>
      </p:pic>
      <p:pic>
        <p:nvPicPr>
          <p:cNvPr id="421" name="Picture 420"/>
          <p:cNvPicPr>
            <a:picLocks noChangeAspect="1"/>
          </p:cNvPicPr>
          <p:nvPr/>
        </p:nvPicPr>
        <p:blipFill>
          <a:blip r:embed="rId4"/>
          <a:stretch>
            <a:fillRect/>
          </a:stretch>
        </p:blipFill>
        <p:spPr>
          <a:xfrm>
            <a:off x="-8741254" y="3631945"/>
            <a:ext cx="305053" cy="304387"/>
          </a:xfrm>
          <a:prstGeom prst="rect">
            <a:avLst/>
          </a:prstGeom>
        </p:spPr>
      </p:pic>
      <p:sp>
        <p:nvSpPr>
          <p:cNvPr id="424" name="TextBox 423"/>
          <p:cNvSpPr txBox="1"/>
          <p:nvPr/>
        </p:nvSpPr>
        <p:spPr>
          <a:xfrm>
            <a:off x="-9564365" y="601012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pic>
        <p:nvPicPr>
          <p:cNvPr id="425" name="Picture 424"/>
          <p:cNvPicPr>
            <a:picLocks noChangeAspect="1"/>
          </p:cNvPicPr>
          <p:nvPr/>
        </p:nvPicPr>
        <p:blipFill rotWithShape="1">
          <a:blip r:embed="rId34"/>
          <a:srcRect l="10818" t="1291"/>
          <a:stretch/>
        </p:blipFill>
        <p:spPr>
          <a:xfrm>
            <a:off x="-8965762" y="6085366"/>
            <a:ext cx="325121" cy="324278"/>
          </a:xfrm>
          <a:prstGeom prst="ellipse">
            <a:avLst/>
          </a:prstGeom>
        </p:spPr>
      </p:pic>
      <p:pic>
        <p:nvPicPr>
          <p:cNvPr id="430" name="Picture 429"/>
          <p:cNvPicPr>
            <a:picLocks noChangeAspect="1"/>
          </p:cNvPicPr>
          <p:nvPr/>
        </p:nvPicPr>
        <p:blipFill rotWithShape="1">
          <a:blip r:embed="rId34"/>
          <a:srcRect l="10818" t="1291"/>
          <a:stretch/>
        </p:blipFill>
        <p:spPr>
          <a:xfrm>
            <a:off x="-6206621" y="2773773"/>
            <a:ext cx="325121" cy="324278"/>
          </a:xfrm>
          <a:prstGeom prst="ellipse">
            <a:avLst/>
          </a:prstGeom>
        </p:spPr>
      </p:pic>
      <p:pic>
        <p:nvPicPr>
          <p:cNvPr id="431" name="Picture 430"/>
          <p:cNvPicPr>
            <a:picLocks noChangeAspect="1"/>
          </p:cNvPicPr>
          <p:nvPr/>
        </p:nvPicPr>
        <p:blipFill>
          <a:blip r:embed="rId50"/>
          <a:stretch>
            <a:fillRect/>
          </a:stretch>
        </p:blipFill>
        <p:spPr>
          <a:xfrm>
            <a:off x="-6267449" y="328575"/>
            <a:ext cx="288738" cy="288738"/>
          </a:xfrm>
          <a:prstGeom prst="rect">
            <a:avLst/>
          </a:prstGeom>
        </p:spPr>
      </p:pic>
      <p:pic>
        <p:nvPicPr>
          <p:cNvPr id="432" name="Picture 431"/>
          <p:cNvPicPr>
            <a:picLocks noChangeAspect="1"/>
          </p:cNvPicPr>
          <p:nvPr/>
        </p:nvPicPr>
        <p:blipFill>
          <a:blip r:embed="rId50"/>
          <a:stretch>
            <a:fillRect/>
          </a:stretch>
        </p:blipFill>
        <p:spPr>
          <a:xfrm>
            <a:off x="-5956905" y="328575"/>
            <a:ext cx="288738" cy="288738"/>
          </a:xfrm>
          <a:prstGeom prst="rect">
            <a:avLst/>
          </a:prstGeom>
        </p:spPr>
      </p:pic>
      <p:pic>
        <p:nvPicPr>
          <p:cNvPr id="433" name="Picture 43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33407" y="2760698"/>
            <a:ext cx="327154" cy="327154"/>
          </a:xfrm>
          <a:prstGeom prst="rect">
            <a:avLst/>
          </a:prstGeom>
        </p:spPr>
      </p:pic>
      <p:pic>
        <p:nvPicPr>
          <p:cNvPr id="434" name="Picture 433"/>
          <p:cNvPicPr>
            <a:picLocks noChangeAspect="1"/>
          </p:cNvPicPr>
          <p:nvPr/>
        </p:nvPicPr>
        <p:blipFill rotWithShape="1">
          <a:blip r:embed="rId51" cstate="print">
            <a:extLst>
              <a:ext uri="{BEBA8EAE-BF5A-486C-A8C5-ECC9F3942E4B}">
                <a14:imgProps xmlns:a14="http://schemas.microsoft.com/office/drawing/2010/main">
                  <a14:imgLayer r:embed="rId52">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3778" b="23778"/>
          <a:stretch/>
        </p:blipFill>
        <p:spPr>
          <a:xfrm>
            <a:off x="-9462752" y="4132479"/>
            <a:ext cx="1438102" cy="1440322"/>
          </a:xfrm>
          <a:prstGeom prst="ellipse">
            <a:avLst/>
          </a:prstGeom>
        </p:spPr>
      </p:pic>
      <p:sp>
        <p:nvSpPr>
          <p:cNvPr id="423" name="Oval 422"/>
          <p:cNvSpPr/>
          <p:nvPr/>
        </p:nvSpPr>
        <p:spPr>
          <a:xfrm>
            <a:off x="-9463438" y="413287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26"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8497498" y="5183125"/>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427" name="Picture 426"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9765530" y="5183125"/>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428" name="Oval 427"/>
          <p:cNvSpPr/>
          <p:nvPr/>
        </p:nvSpPr>
        <p:spPr>
          <a:xfrm>
            <a:off x="-9049201" y="5276678"/>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9" name="Oval 428"/>
          <p:cNvSpPr/>
          <p:nvPr/>
        </p:nvSpPr>
        <p:spPr>
          <a:xfrm>
            <a:off x="-8989951" y="533926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5" name="Oval 434"/>
          <p:cNvSpPr/>
          <p:nvPr/>
        </p:nvSpPr>
        <p:spPr>
          <a:xfrm>
            <a:off x="-9113645" y="6740770"/>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6</a:t>
            </a:r>
            <a:endParaRPr lang="fr-FR" sz="2400" b="1" dirty="0">
              <a:solidFill>
                <a:schemeClr val="tx1"/>
              </a:solidFill>
            </a:endParaRPr>
          </a:p>
        </p:txBody>
      </p:sp>
      <p:sp>
        <p:nvSpPr>
          <p:cNvPr id="436" name="Rectangle 435"/>
          <p:cNvSpPr/>
          <p:nvPr/>
        </p:nvSpPr>
        <p:spPr>
          <a:xfrm>
            <a:off x="-6508554" y="-132321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115</a:t>
            </a:r>
            <a:endParaRPr lang="fr-FR" sz="2400" b="1" dirty="0">
              <a:solidFill>
                <a:schemeClr val="tx1"/>
              </a:solidFill>
            </a:endParaRPr>
          </a:p>
        </p:txBody>
      </p:sp>
      <p:sp>
        <p:nvSpPr>
          <p:cNvPr id="437" name="Rectangle 436"/>
          <p:cNvSpPr/>
          <p:nvPr/>
        </p:nvSpPr>
        <p:spPr>
          <a:xfrm>
            <a:off x="-9167437" y="775918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116</a:t>
            </a:r>
            <a:endParaRPr lang="fr-FR" sz="2400" b="1" dirty="0">
              <a:solidFill>
                <a:schemeClr val="tx1"/>
              </a:solidFill>
            </a:endParaRPr>
          </a:p>
        </p:txBody>
      </p:sp>
      <p:sp>
        <p:nvSpPr>
          <p:cNvPr id="438" name="Rounded Rectangle 437"/>
          <p:cNvSpPr/>
          <p:nvPr/>
        </p:nvSpPr>
        <p:spPr>
          <a:xfrm>
            <a:off x="-9793665"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9" name="Rounded Rectangle 438"/>
          <p:cNvSpPr/>
          <p:nvPr/>
        </p:nvSpPr>
        <p:spPr>
          <a:xfrm>
            <a:off x="-9716197"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0" name="Oval 439"/>
          <p:cNvSpPr/>
          <p:nvPr/>
        </p:nvSpPr>
        <p:spPr>
          <a:xfrm>
            <a:off x="-9433909"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1" name="Flowchart: Terminator 440"/>
          <p:cNvSpPr/>
          <p:nvPr/>
        </p:nvSpPr>
        <p:spPr>
          <a:xfrm>
            <a:off x="-9189117"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2" name="Flowchart: Terminator 441"/>
          <p:cNvSpPr/>
          <p:nvPr/>
        </p:nvSpPr>
        <p:spPr>
          <a:xfrm>
            <a:off x="-9606531"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3" name="Picture 442"/>
          <p:cNvPicPr>
            <a:picLocks noChangeAspect="1"/>
          </p:cNvPicPr>
          <p:nvPr/>
        </p:nvPicPr>
        <p:blipFill>
          <a:blip r:embed="rId2"/>
          <a:stretch>
            <a:fillRect/>
          </a:stretch>
        </p:blipFill>
        <p:spPr>
          <a:xfrm>
            <a:off x="-8927323" y="2671104"/>
            <a:ext cx="385211" cy="385211"/>
          </a:xfrm>
          <a:prstGeom prst="rect">
            <a:avLst/>
          </a:prstGeom>
        </p:spPr>
      </p:pic>
      <p:sp>
        <p:nvSpPr>
          <p:cNvPr id="444" name="TextBox 443"/>
          <p:cNvSpPr txBox="1"/>
          <p:nvPr/>
        </p:nvSpPr>
        <p:spPr>
          <a:xfrm>
            <a:off x="-9493787"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sp>
        <p:nvSpPr>
          <p:cNvPr id="445" name="Oval 444"/>
          <p:cNvSpPr/>
          <p:nvPr/>
        </p:nvSpPr>
        <p:spPr>
          <a:xfrm>
            <a:off x="-8183778"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6" name="Picture 44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09733" y="2702880"/>
            <a:ext cx="327154" cy="327154"/>
          </a:xfrm>
          <a:prstGeom prst="rect">
            <a:avLst/>
          </a:prstGeom>
        </p:spPr>
      </p:pic>
      <p:sp>
        <p:nvSpPr>
          <p:cNvPr id="454" name="Oval 453"/>
          <p:cNvSpPr/>
          <p:nvPr/>
        </p:nvSpPr>
        <p:spPr>
          <a:xfrm>
            <a:off x="-9009879" y="-693498"/>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a:t>
            </a:r>
            <a:endParaRPr lang="fr-FR" sz="2400" b="1" dirty="0">
              <a:solidFill>
                <a:schemeClr val="tx1"/>
              </a:solidFill>
            </a:endParaRPr>
          </a:p>
        </p:txBody>
      </p:sp>
      <p:sp>
        <p:nvSpPr>
          <p:cNvPr id="455" name="Rounded Rectangle 454"/>
          <p:cNvSpPr/>
          <p:nvPr/>
        </p:nvSpPr>
        <p:spPr>
          <a:xfrm>
            <a:off x="18028821"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6" name="Rounded Rectangle 455"/>
          <p:cNvSpPr/>
          <p:nvPr/>
        </p:nvSpPr>
        <p:spPr>
          <a:xfrm>
            <a:off x="18106289"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7" name="Oval 456"/>
          <p:cNvSpPr/>
          <p:nvPr/>
        </p:nvSpPr>
        <p:spPr>
          <a:xfrm>
            <a:off x="18388577"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8" name="Flowchart: Terminator 457"/>
          <p:cNvSpPr/>
          <p:nvPr/>
        </p:nvSpPr>
        <p:spPr>
          <a:xfrm>
            <a:off x="18215955"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9" name="Oval 458"/>
          <p:cNvSpPr/>
          <p:nvPr/>
        </p:nvSpPr>
        <p:spPr>
          <a:xfrm>
            <a:off x="19638708"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60" name="Picture 45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12753" y="2702880"/>
            <a:ext cx="327154" cy="327154"/>
          </a:xfrm>
          <a:prstGeom prst="rect">
            <a:avLst/>
          </a:prstGeom>
        </p:spPr>
      </p:pic>
      <p:sp>
        <p:nvSpPr>
          <p:cNvPr id="461" name="Flowchart: Terminator 460"/>
          <p:cNvSpPr/>
          <p:nvPr/>
        </p:nvSpPr>
        <p:spPr>
          <a:xfrm>
            <a:off x="18923018" y="23419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2" name="Flowchart: Terminator 461"/>
          <p:cNvSpPr/>
          <p:nvPr/>
        </p:nvSpPr>
        <p:spPr>
          <a:xfrm>
            <a:off x="18336869" y="23419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3" name="Rectangle 462"/>
          <p:cNvSpPr/>
          <p:nvPr/>
        </p:nvSpPr>
        <p:spPr>
          <a:xfrm>
            <a:off x="18715045" y="246987"/>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64" name="Picture 463"/>
          <p:cNvPicPr>
            <a:picLocks noChangeAspect="1"/>
          </p:cNvPicPr>
          <p:nvPr/>
        </p:nvPicPr>
        <p:blipFill>
          <a:blip r:embed="rId4"/>
          <a:stretch>
            <a:fillRect/>
          </a:stretch>
        </p:blipFill>
        <p:spPr>
          <a:xfrm>
            <a:off x="18576849" y="260529"/>
            <a:ext cx="305053" cy="304387"/>
          </a:xfrm>
          <a:prstGeom prst="rect">
            <a:avLst/>
          </a:prstGeom>
        </p:spPr>
      </p:pic>
      <p:pic>
        <p:nvPicPr>
          <p:cNvPr id="465" name="Picture 464"/>
          <p:cNvPicPr>
            <a:picLocks noChangeAspect="1"/>
          </p:cNvPicPr>
          <p:nvPr/>
        </p:nvPicPr>
        <p:blipFill>
          <a:blip r:embed="rId4"/>
          <a:stretch>
            <a:fillRect/>
          </a:stretch>
        </p:blipFill>
        <p:spPr>
          <a:xfrm>
            <a:off x="18878116" y="260529"/>
            <a:ext cx="305053" cy="304387"/>
          </a:xfrm>
          <a:prstGeom prst="rect">
            <a:avLst/>
          </a:prstGeom>
        </p:spPr>
      </p:pic>
      <p:pic>
        <p:nvPicPr>
          <p:cNvPr id="466" name="Picture 465"/>
          <p:cNvPicPr>
            <a:picLocks noChangeAspect="1"/>
          </p:cNvPicPr>
          <p:nvPr/>
        </p:nvPicPr>
        <p:blipFill>
          <a:blip r:embed="rId4"/>
          <a:stretch>
            <a:fillRect/>
          </a:stretch>
        </p:blipFill>
        <p:spPr>
          <a:xfrm>
            <a:off x="19183169" y="260529"/>
            <a:ext cx="305053" cy="304387"/>
          </a:xfrm>
          <a:prstGeom prst="rect">
            <a:avLst/>
          </a:prstGeom>
        </p:spPr>
      </p:pic>
      <p:pic>
        <p:nvPicPr>
          <p:cNvPr id="467" name="Picture 466"/>
          <p:cNvPicPr>
            <a:picLocks noChangeAspect="1"/>
          </p:cNvPicPr>
          <p:nvPr/>
        </p:nvPicPr>
        <p:blipFill>
          <a:blip r:embed="rId4"/>
          <a:stretch>
            <a:fillRect/>
          </a:stretch>
        </p:blipFill>
        <p:spPr>
          <a:xfrm>
            <a:off x="19487436" y="260529"/>
            <a:ext cx="305053" cy="304387"/>
          </a:xfrm>
          <a:prstGeom prst="rect">
            <a:avLst/>
          </a:prstGeom>
        </p:spPr>
      </p:pic>
      <p:pic>
        <p:nvPicPr>
          <p:cNvPr id="469" name="Picture 468"/>
          <p:cNvPicPr>
            <a:picLocks noChangeAspect="1"/>
          </p:cNvPicPr>
          <p:nvPr/>
        </p:nvPicPr>
        <p:blipFill rotWithShape="1">
          <a:blip r:embed="rId53" cstate="print">
            <a:extLst>
              <a:ext uri="{BEBA8EAE-BF5A-486C-A8C5-ECC9F3942E4B}">
                <a14:imgProps xmlns:a14="http://schemas.microsoft.com/office/drawing/2010/main">
                  <a14:imgLayer r:embed="rId54">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9333" b="15112"/>
          <a:stretch/>
        </p:blipFill>
        <p:spPr>
          <a:xfrm>
            <a:off x="18456103" y="753588"/>
            <a:ext cx="1434823" cy="1439115"/>
          </a:xfrm>
          <a:prstGeom prst="ellipse">
            <a:avLst/>
          </a:prstGeom>
        </p:spPr>
      </p:pic>
      <p:sp>
        <p:nvSpPr>
          <p:cNvPr id="470" name="Oval 469"/>
          <p:cNvSpPr/>
          <p:nvPr/>
        </p:nvSpPr>
        <p:spPr>
          <a:xfrm>
            <a:off x="18453463"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1" name="Oval 470"/>
          <p:cNvSpPr/>
          <p:nvPr/>
        </p:nvSpPr>
        <p:spPr>
          <a:xfrm>
            <a:off x="18803957"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30</a:t>
            </a:r>
            <a:endParaRPr lang="fr-FR" sz="2400" b="1" dirty="0">
              <a:solidFill>
                <a:schemeClr val="tx1"/>
              </a:solidFill>
            </a:endParaRPr>
          </a:p>
        </p:txBody>
      </p:sp>
      <p:pic>
        <p:nvPicPr>
          <p:cNvPr id="472" name="Picture 471"/>
          <p:cNvPicPr>
            <a:picLocks noChangeAspect="1"/>
          </p:cNvPicPr>
          <p:nvPr/>
        </p:nvPicPr>
        <p:blipFill>
          <a:blip r:embed="rId2"/>
          <a:stretch>
            <a:fillRect/>
          </a:stretch>
        </p:blipFill>
        <p:spPr>
          <a:xfrm>
            <a:off x="18525817" y="2694292"/>
            <a:ext cx="338236" cy="338234"/>
          </a:xfrm>
          <a:prstGeom prst="rect">
            <a:avLst/>
          </a:prstGeom>
        </p:spPr>
      </p:pic>
      <p:sp>
        <p:nvSpPr>
          <p:cNvPr id="473" name="TextBox 472"/>
          <p:cNvSpPr txBox="1"/>
          <p:nvPr/>
        </p:nvSpPr>
        <p:spPr>
          <a:xfrm>
            <a:off x="18069539" y="2663353"/>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7</a:t>
            </a:r>
            <a:endParaRPr lang="fr-FR" sz="2000" b="1" i="1" dirty="0">
              <a:latin typeface="Verdana" panose="020B0604030504040204" pitchFamily="34" charset="0"/>
              <a:ea typeface="Verdana" panose="020B0604030504040204" pitchFamily="34" charset="0"/>
            </a:endParaRPr>
          </a:p>
        </p:txBody>
      </p:sp>
      <p:sp>
        <p:nvSpPr>
          <p:cNvPr id="474" name="Multiply 473"/>
          <p:cNvSpPr/>
          <p:nvPr/>
        </p:nvSpPr>
        <p:spPr>
          <a:xfrm>
            <a:off x="18858372" y="2743519"/>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5" name="Picture 474"/>
          <p:cNvPicPr>
            <a:picLocks noChangeAspect="1"/>
          </p:cNvPicPr>
          <p:nvPr/>
        </p:nvPicPr>
        <p:blipFill>
          <a:blip r:embed="rId55"/>
          <a:stretch>
            <a:fillRect/>
          </a:stretch>
        </p:blipFill>
        <p:spPr>
          <a:xfrm>
            <a:off x="19126862" y="2685934"/>
            <a:ext cx="363870" cy="368476"/>
          </a:xfrm>
          <a:prstGeom prst="rect">
            <a:avLst/>
          </a:prstGeom>
        </p:spPr>
      </p:pic>
      <p:sp>
        <p:nvSpPr>
          <p:cNvPr id="476" name="Rectangle 475"/>
          <p:cNvSpPr/>
          <p:nvPr/>
        </p:nvSpPr>
        <p:spPr>
          <a:xfrm>
            <a:off x="18721854" y="-1585367"/>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22</a:t>
            </a:r>
            <a:endParaRPr lang="fr-FR" sz="2400" b="1" dirty="0">
              <a:solidFill>
                <a:schemeClr val="tx1"/>
              </a:solidFill>
            </a:endParaRPr>
          </a:p>
        </p:txBody>
      </p:sp>
      <p:pic>
        <p:nvPicPr>
          <p:cNvPr id="477"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9419403"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478" name="Picture 477"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8151371"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479" name="Oval 478"/>
          <p:cNvSpPr/>
          <p:nvPr/>
        </p:nvSpPr>
        <p:spPr>
          <a:xfrm>
            <a:off x="18867700"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0" name="Oval 479"/>
          <p:cNvSpPr/>
          <p:nvPr/>
        </p:nvSpPr>
        <p:spPr>
          <a:xfrm>
            <a:off x="18926950"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68" name="Picture 467"/>
          <p:cNvPicPr>
            <a:picLocks noChangeAspect="1"/>
          </p:cNvPicPr>
          <p:nvPr/>
        </p:nvPicPr>
        <p:blipFill rotWithShape="1">
          <a:blip r:embed="rId56" cstate="print">
            <a:extLst>
              <a:ext uri="{BEBA8EAE-BF5A-486C-A8C5-ECC9F3942E4B}">
                <a14:imgProps xmlns:a14="http://schemas.microsoft.com/office/drawing/2010/main">
                  <a14:imgLayer r:embed="rId57">
                    <a14:imgEffect>
                      <a14:sharpenSoften amount="25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b="22698"/>
          <a:stretch/>
        </p:blipFill>
        <p:spPr>
          <a:xfrm>
            <a:off x="-9368512" y="757672"/>
            <a:ext cx="1441526" cy="1438102"/>
          </a:xfrm>
          <a:prstGeom prst="ellipse">
            <a:avLst/>
          </a:prstGeom>
        </p:spPr>
      </p:pic>
      <p:sp>
        <p:nvSpPr>
          <p:cNvPr id="449" name="Oval 448"/>
          <p:cNvSpPr/>
          <p:nvPr/>
        </p:nvSpPr>
        <p:spPr>
          <a:xfrm>
            <a:off x="-9369023"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50" name="Picture 8" descr="Illustration Wings Tattoo Style Isolated On Stock Vector (Royalty Free)  1533319595 | Shutterstock"/>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8403083" y="180562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451" name="Picture 450" descr="Illustration Wings Tattoo Style Isolated On Stock Vector (Royalty Free)  1533319595 | Shutterstock"/>
          <p:cNvPicPr>
            <a:picLocks noChangeAspect="1" noChangeArrowheads="1"/>
          </p:cNvPicPr>
          <p:nvPr/>
        </p:nvPicPr>
        <p:blipFill rotWithShape="1">
          <a:blip r:embed="rId45" cstate="print">
            <a:extLst>
              <a:ext uri="{BEBA8EAE-BF5A-486C-A8C5-ECC9F3942E4B}">
                <a14:imgProps xmlns:a14="http://schemas.microsoft.com/office/drawing/2010/main">
                  <a14:imgLayer r:embed="rId46">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9671115" y="180562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452" name="Oval 451"/>
          <p:cNvSpPr/>
          <p:nvPr/>
        </p:nvSpPr>
        <p:spPr>
          <a:xfrm>
            <a:off x="-8954786"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3" name="Oval 452"/>
          <p:cNvSpPr/>
          <p:nvPr/>
        </p:nvSpPr>
        <p:spPr>
          <a:xfrm>
            <a:off x="-8895536"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1" name="Rectangle 480"/>
          <p:cNvSpPr/>
          <p:nvPr/>
        </p:nvSpPr>
        <p:spPr>
          <a:xfrm>
            <a:off x="-9159259" y="-137093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120</a:t>
            </a:r>
            <a:endParaRPr lang="fr-FR" sz="2400" b="1" dirty="0">
              <a:solidFill>
                <a:schemeClr val="tx1"/>
              </a:solidFill>
            </a:endParaRPr>
          </a:p>
        </p:txBody>
      </p:sp>
    </p:spTree>
    <p:extLst>
      <p:ext uri="{BB962C8B-B14F-4D97-AF65-F5344CB8AC3E}">
        <p14:creationId xmlns:p14="http://schemas.microsoft.com/office/powerpoint/2010/main" val="276561091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5412728"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Rounded Rectangle 2"/>
          <p:cNvSpPr/>
          <p:nvPr/>
        </p:nvSpPr>
        <p:spPr>
          <a:xfrm>
            <a:off x="5490196"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Oval 3"/>
          <p:cNvSpPr/>
          <p:nvPr/>
        </p:nvSpPr>
        <p:spPr>
          <a:xfrm>
            <a:off x="5772484"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Flowchart: Terminator 4"/>
          <p:cNvSpPr/>
          <p:nvPr/>
        </p:nvSpPr>
        <p:spPr>
          <a:xfrm>
            <a:off x="6017276"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Flowchart: Terminator 5"/>
          <p:cNvSpPr/>
          <p:nvPr/>
        </p:nvSpPr>
        <p:spPr>
          <a:xfrm>
            <a:off x="5599862"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 name="Picture 6"/>
          <p:cNvPicPr>
            <a:picLocks noChangeAspect="1"/>
          </p:cNvPicPr>
          <p:nvPr/>
        </p:nvPicPr>
        <p:blipFill>
          <a:blip r:embed="rId2"/>
          <a:stretch>
            <a:fillRect/>
          </a:stretch>
        </p:blipFill>
        <p:spPr>
          <a:xfrm>
            <a:off x="6268265" y="2671104"/>
            <a:ext cx="385211" cy="385211"/>
          </a:xfrm>
          <a:prstGeom prst="rect">
            <a:avLst/>
          </a:prstGeom>
        </p:spPr>
      </p:pic>
      <p:sp>
        <p:nvSpPr>
          <p:cNvPr id="8" name="TextBox 7"/>
          <p:cNvSpPr txBox="1"/>
          <p:nvPr/>
        </p:nvSpPr>
        <p:spPr>
          <a:xfrm>
            <a:off x="5744976"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sp>
        <p:nvSpPr>
          <p:cNvPr id="9" name="Oval 8"/>
          <p:cNvSpPr/>
          <p:nvPr/>
        </p:nvSpPr>
        <p:spPr>
          <a:xfrm>
            <a:off x="7022615"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6660" y="2702880"/>
            <a:ext cx="327154" cy="327154"/>
          </a:xfrm>
          <a:prstGeom prst="rect">
            <a:avLst/>
          </a:prstGeom>
        </p:spPr>
      </p:pic>
      <p:pic>
        <p:nvPicPr>
          <p:cNvPr id="11" name="Picture 10"/>
          <p:cNvPicPr>
            <a:picLocks noChangeAspect="1"/>
          </p:cNvPicPr>
          <p:nvPr/>
        </p:nvPicPr>
        <p:blipFill>
          <a:blip r:embed="rId4"/>
          <a:stretch>
            <a:fillRect/>
          </a:stretch>
        </p:blipFill>
        <p:spPr>
          <a:xfrm>
            <a:off x="6415091" y="254440"/>
            <a:ext cx="305053" cy="304387"/>
          </a:xfrm>
          <a:prstGeom prst="rect">
            <a:avLst/>
          </a:prstGeom>
        </p:spPr>
      </p:pic>
      <p:pic>
        <p:nvPicPr>
          <p:cNvPr id="12" name="Picture 11"/>
          <p:cNvPicPr>
            <a:picLocks noChangeAspect="1"/>
          </p:cNvPicPr>
          <p:nvPr/>
        </p:nvPicPr>
        <p:blipFill rotWithShape="1">
          <a:blip r:embed="rId5" cstate="print">
            <a:extLst>
              <a:ext uri="{BEBA8EAE-BF5A-486C-A8C5-ECC9F3942E4B}">
                <a14:imgProps xmlns:a14="http://schemas.microsoft.com/office/drawing/2010/main">
                  <a14:imgLayer r:embed="rId6">
                    <a14:imgEffect>
                      <a14:saturation sat="200000"/>
                    </a14:imgEffect>
                  </a14:imgLayer>
                </a14:imgProps>
              </a:ext>
              <a:ext uri="{28A0092B-C50C-407E-A947-70E740481C1C}">
                <a14:useLocalDpi xmlns:a14="http://schemas.microsoft.com/office/drawing/2010/main" val="0"/>
              </a:ext>
            </a:extLst>
          </a:blip>
          <a:srcRect l="5953" t="19370" r="4824" b="21370"/>
          <a:stretch/>
        </p:blipFill>
        <p:spPr>
          <a:xfrm>
            <a:off x="5841981" y="753320"/>
            <a:ext cx="1438102" cy="1438102"/>
          </a:xfrm>
          <a:prstGeom prst="ellipse">
            <a:avLst/>
          </a:prstGeom>
        </p:spPr>
      </p:pic>
      <p:sp>
        <p:nvSpPr>
          <p:cNvPr id="13" name="Oval 12"/>
          <p:cNvSpPr/>
          <p:nvPr/>
        </p:nvSpPr>
        <p:spPr>
          <a:xfrm>
            <a:off x="5837370"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 name="Rounded Rectangle 17"/>
          <p:cNvSpPr/>
          <p:nvPr/>
        </p:nvSpPr>
        <p:spPr>
          <a:xfrm>
            <a:off x="5412728"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Rounded Rectangle 18"/>
          <p:cNvSpPr/>
          <p:nvPr/>
        </p:nvSpPr>
        <p:spPr>
          <a:xfrm>
            <a:off x="5490196"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5772484"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 name="Flowchart: Terminator 20"/>
          <p:cNvSpPr/>
          <p:nvPr/>
        </p:nvSpPr>
        <p:spPr>
          <a:xfrm>
            <a:off x="6017276"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Flowchart: Terminator 21"/>
          <p:cNvSpPr/>
          <p:nvPr/>
        </p:nvSpPr>
        <p:spPr>
          <a:xfrm>
            <a:off x="5599862"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 name="Picture 22"/>
          <p:cNvPicPr>
            <a:picLocks noChangeAspect="1"/>
          </p:cNvPicPr>
          <p:nvPr/>
        </p:nvPicPr>
        <p:blipFill>
          <a:blip r:embed="rId2"/>
          <a:stretch>
            <a:fillRect/>
          </a:stretch>
        </p:blipFill>
        <p:spPr>
          <a:xfrm>
            <a:off x="6251607" y="6002041"/>
            <a:ext cx="385211" cy="385211"/>
          </a:xfrm>
          <a:prstGeom prst="rect">
            <a:avLst/>
          </a:prstGeom>
        </p:spPr>
      </p:pic>
      <p:sp>
        <p:nvSpPr>
          <p:cNvPr id="24" name="TextBox 23"/>
          <p:cNvSpPr txBox="1"/>
          <p:nvPr/>
        </p:nvSpPr>
        <p:spPr>
          <a:xfrm>
            <a:off x="5731265" y="596550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25" name="Oval 24"/>
          <p:cNvSpPr/>
          <p:nvPr/>
        </p:nvSpPr>
        <p:spPr>
          <a:xfrm>
            <a:off x="7022615"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6" name="Picture 2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6660" y="6033817"/>
            <a:ext cx="327154" cy="327154"/>
          </a:xfrm>
          <a:prstGeom prst="rect">
            <a:avLst/>
          </a:prstGeom>
        </p:spPr>
      </p:pic>
      <p:pic>
        <p:nvPicPr>
          <p:cNvPr id="27" name="Picture 26"/>
          <p:cNvPicPr>
            <a:picLocks noChangeAspect="1"/>
          </p:cNvPicPr>
          <p:nvPr/>
        </p:nvPicPr>
        <p:blipFill>
          <a:blip r:embed="rId4"/>
          <a:stretch>
            <a:fillRect/>
          </a:stretch>
        </p:blipFill>
        <p:spPr>
          <a:xfrm>
            <a:off x="6262564" y="3585377"/>
            <a:ext cx="305053" cy="304387"/>
          </a:xfrm>
          <a:prstGeom prst="rect">
            <a:avLst/>
          </a:prstGeom>
        </p:spPr>
      </p:pic>
      <p:pic>
        <p:nvPicPr>
          <p:cNvPr id="28" name="Picture 27"/>
          <p:cNvPicPr>
            <a:picLocks noChangeAspect="1"/>
          </p:cNvPicPr>
          <p:nvPr/>
        </p:nvPicPr>
        <p:blipFill>
          <a:blip r:embed="rId4"/>
          <a:stretch>
            <a:fillRect/>
          </a:stretch>
        </p:blipFill>
        <p:spPr>
          <a:xfrm>
            <a:off x="6567617" y="3585377"/>
            <a:ext cx="305053" cy="304387"/>
          </a:xfrm>
          <a:prstGeom prst="rect">
            <a:avLst/>
          </a:prstGeom>
        </p:spPr>
      </p:pic>
      <p:pic>
        <p:nvPicPr>
          <p:cNvPr id="29" name="Picture 28"/>
          <p:cNvPicPr>
            <a:picLocks noChangeAspect="1"/>
          </p:cNvPicPr>
          <p:nvPr/>
        </p:nvPicPr>
        <p:blipFill rotWithShape="1">
          <a:blip r:embed="rId7" cstate="print">
            <a:extLst>
              <a:ext uri="{BEBA8EAE-BF5A-486C-A8C5-ECC9F3942E4B}">
                <a14:imgProps xmlns:a14="http://schemas.microsoft.com/office/drawing/2010/main">
                  <a14:imgLayer r:embed="rId8">
                    <a14:imgEffect>
                      <a14:saturation sat="200000"/>
                    </a14:imgEffect>
                  </a14:imgLayer>
                </a14:imgProps>
              </a:ext>
              <a:ext uri="{28A0092B-C50C-407E-A947-70E740481C1C}">
                <a14:useLocalDpi xmlns:a14="http://schemas.microsoft.com/office/drawing/2010/main" val="0"/>
              </a:ext>
            </a:extLst>
          </a:blip>
          <a:srcRect l="6484" t="32956" r="5890" b="10747"/>
          <a:stretch/>
        </p:blipFill>
        <p:spPr>
          <a:xfrm>
            <a:off x="5839275" y="4085548"/>
            <a:ext cx="1438102" cy="1441499"/>
          </a:xfrm>
          <a:prstGeom prst="ellipse">
            <a:avLst/>
          </a:prstGeom>
        </p:spPr>
      </p:pic>
      <p:sp>
        <p:nvSpPr>
          <p:cNvPr id="30" name="Oval 29"/>
          <p:cNvSpPr/>
          <p:nvPr/>
        </p:nvSpPr>
        <p:spPr>
          <a:xfrm>
            <a:off x="5837370"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 name="Picture 3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5651556" y="5172501"/>
            <a:ext cx="846234" cy="687524"/>
          </a:xfrm>
          <a:prstGeom prst="rect">
            <a:avLst/>
          </a:prstGeom>
        </p:spPr>
      </p:pic>
      <p:pic>
        <p:nvPicPr>
          <p:cNvPr id="32" name="Picture 31"/>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6630751" y="5175984"/>
            <a:ext cx="845157" cy="686649"/>
          </a:xfrm>
          <a:prstGeom prst="rect">
            <a:avLst/>
          </a:prstGeom>
        </p:spPr>
      </p:pic>
      <p:sp>
        <p:nvSpPr>
          <p:cNvPr id="35" name="Oval 34"/>
          <p:cNvSpPr/>
          <p:nvPr/>
        </p:nvSpPr>
        <p:spPr>
          <a:xfrm>
            <a:off x="618786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3</a:t>
            </a:r>
            <a:endParaRPr lang="fr-FR" sz="2800" b="1" dirty="0">
              <a:solidFill>
                <a:schemeClr val="tx1"/>
              </a:solidFill>
            </a:endParaRPr>
          </a:p>
        </p:txBody>
      </p:sp>
      <p:sp>
        <p:nvSpPr>
          <p:cNvPr id="36" name="Oval 35"/>
          <p:cNvSpPr/>
          <p:nvPr/>
        </p:nvSpPr>
        <p:spPr>
          <a:xfrm>
            <a:off x="6187864"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12</a:t>
            </a:r>
            <a:endParaRPr lang="fr-FR" sz="2400" b="1" dirty="0">
              <a:solidFill>
                <a:schemeClr val="tx1"/>
              </a:solidFill>
            </a:endParaRPr>
          </a:p>
        </p:txBody>
      </p:sp>
      <p:sp>
        <p:nvSpPr>
          <p:cNvPr id="37" name="Rectangle 36"/>
          <p:cNvSpPr/>
          <p:nvPr/>
        </p:nvSpPr>
        <p:spPr>
          <a:xfrm>
            <a:off x="6117127" y="-133150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a:t>
            </a:r>
            <a:endParaRPr lang="fr-FR" sz="2400" b="1" dirty="0">
              <a:solidFill>
                <a:schemeClr val="tx1"/>
              </a:solidFill>
            </a:endParaRPr>
          </a:p>
        </p:txBody>
      </p:sp>
      <p:sp>
        <p:nvSpPr>
          <p:cNvPr id="38" name="Rectangle 37"/>
          <p:cNvSpPr/>
          <p:nvPr/>
        </p:nvSpPr>
        <p:spPr>
          <a:xfrm>
            <a:off x="6117127" y="768478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7</a:t>
            </a:r>
            <a:endParaRPr lang="fr-FR" sz="2400" b="1" dirty="0">
              <a:solidFill>
                <a:schemeClr val="tx1"/>
              </a:solidFill>
            </a:endParaRPr>
          </a:p>
        </p:txBody>
      </p:sp>
      <p:sp>
        <p:nvSpPr>
          <p:cNvPr id="39" name="Rounded Rectangle 38"/>
          <p:cNvSpPr/>
          <p:nvPr/>
        </p:nvSpPr>
        <p:spPr>
          <a:xfrm>
            <a:off x="7991831" y="18853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 name="Rounded Rectangle 39"/>
          <p:cNvSpPr/>
          <p:nvPr/>
        </p:nvSpPr>
        <p:spPr>
          <a:xfrm>
            <a:off x="8069299" y="25444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 name="Oval 40"/>
          <p:cNvSpPr/>
          <p:nvPr/>
        </p:nvSpPr>
        <p:spPr>
          <a:xfrm>
            <a:off x="8351587" y="64725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 name="Flowchart: Terminator 41"/>
          <p:cNvSpPr/>
          <p:nvPr/>
        </p:nvSpPr>
        <p:spPr>
          <a:xfrm>
            <a:off x="8596379" y="18847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 name="Flowchart: Terminator 42"/>
          <p:cNvSpPr/>
          <p:nvPr/>
        </p:nvSpPr>
        <p:spPr>
          <a:xfrm>
            <a:off x="8178965" y="259506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 name="Picture 43"/>
          <p:cNvPicPr>
            <a:picLocks noChangeAspect="1"/>
          </p:cNvPicPr>
          <p:nvPr/>
        </p:nvPicPr>
        <p:blipFill>
          <a:blip r:embed="rId2"/>
          <a:stretch>
            <a:fillRect/>
          </a:stretch>
        </p:blipFill>
        <p:spPr>
          <a:xfrm>
            <a:off x="8858173" y="2630999"/>
            <a:ext cx="385211" cy="385211"/>
          </a:xfrm>
          <a:prstGeom prst="rect">
            <a:avLst/>
          </a:prstGeom>
        </p:spPr>
      </p:pic>
      <p:sp>
        <p:nvSpPr>
          <p:cNvPr id="45" name="TextBox 44"/>
          <p:cNvSpPr txBox="1"/>
          <p:nvPr/>
        </p:nvSpPr>
        <p:spPr>
          <a:xfrm>
            <a:off x="8291709" y="2594465"/>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sp>
        <p:nvSpPr>
          <p:cNvPr id="46" name="Oval 45"/>
          <p:cNvSpPr/>
          <p:nvPr/>
        </p:nvSpPr>
        <p:spPr>
          <a:xfrm>
            <a:off x="9601718" y="259107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 name="Picture 4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75763" y="2662775"/>
            <a:ext cx="327154" cy="327154"/>
          </a:xfrm>
          <a:prstGeom prst="rect">
            <a:avLst/>
          </a:prstGeom>
        </p:spPr>
      </p:pic>
      <p:pic>
        <p:nvPicPr>
          <p:cNvPr id="48" name="Picture 47"/>
          <p:cNvPicPr>
            <a:picLocks noChangeAspect="1"/>
          </p:cNvPicPr>
          <p:nvPr/>
        </p:nvPicPr>
        <p:blipFill>
          <a:blip r:embed="rId4"/>
          <a:stretch>
            <a:fillRect/>
          </a:stretch>
        </p:blipFill>
        <p:spPr>
          <a:xfrm>
            <a:off x="8846505" y="214335"/>
            <a:ext cx="305053" cy="304387"/>
          </a:xfrm>
          <a:prstGeom prst="rect">
            <a:avLst/>
          </a:prstGeom>
        </p:spPr>
      </p:pic>
      <p:pic>
        <p:nvPicPr>
          <p:cNvPr id="49" name="Picture 48"/>
          <p:cNvPicPr>
            <a:picLocks noChangeAspect="1"/>
          </p:cNvPicPr>
          <p:nvPr/>
        </p:nvPicPr>
        <p:blipFill>
          <a:blip r:embed="rId4"/>
          <a:stretch>
            <a:fillRect/>
          </a:stretch>
        </p:blipFill>
        <p:spPr>
          <a:xfrm>
            <a:off x="9151558" y="214335"/>
            <a:ext cx="305053" cy="304387"/>
          </a:xfrm>
          <a:prstGeom prst="rect">
            <a:avLst/>
          </a:prstGeom>
        </p:spPr>
      </p:pic>
      <p:pic>
        <p:nvPicPr>
          <p:cNvPr id="50" name="Picture 49"/>
          <p:cNvPicPr>
            <a:picLocks noChangeAspect="1"/>
          </p:cNvPicPr>
          <p:nvPr/>
        </p:nvPicPr>
        <p:blipFill>
          <a:blip r:embed="rId4"/>
          <a:stretch>
            <a:fillRect/>
          </a:stretch>
        </p:blipFill>
        <p:spPr>
          <a:xfrm>
            <a:off x="11176755" y="3545272"/>
            <a:ext cx="305053" cy="304387"/>
          </a:xfrm>
          <a:prstGeom prst="rect">
            <a:avLst/>
          </a:prstGeom>
        </p:spPr>
      </p:pic>
      <p:pic>
        <p:nvPicPr>
          <p:cNvPr id="51" name="Picture 50"/>
          <p:cNvPicPr>
            <a:picLocks noChangeAspect="1"/>
          </p:cNvPicPr>
          <p:nvPr/>
        </p:nvPicPr>
        <p:blipFill rotWithShape="1">
          <a:blip r:embed="rId11" cstate="print">
            <a:extLst>
              <a:ext uri="{BEBA8EAE-BF5A-486C-A8C5-ECC9F3942E4B}">
                <a14:imgProps xmlns:a14="http://schemas.microsoft.com/office/drawing/2010/main">
                  <a14:imgLayer r:embed="rId12">
                    <a14:imgEffect>
                      <a14:sharpenSoften amount="250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3030" r="8039" b="29454"/>
          <a:stretch/>
        </p:blipFill>
        <p:spPr>
          <a:xfrm>
            <a:off x="8417398" y="718170"/>
            <a:ext cx="1443045" cy="1438244"/>
          </a:xfrm>
          <a:prstGeom prst="ellipse">
            <a:avLst/>
          </a:prstGeom>
        </p:spPr>
      </p:pic>
      <p:sp>
        <p:nvSpPr>
          <p:cNvPr id="52" name="Oval 51"/>
          <p:cNvSpPr/>
          <p:nvPr/>
        </p:nvSpPr>
        <p:spPr>
          <a:xfrm>
            <a:off x="8416473" y="71526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7" name="Oval 56"/>
          <p:cNvSpPr/>
          <p:nvPr/>
        </p:nvSpPr>
        <p:spPr>
          <a:xfrm>
            <a:off x="8766967" y="-792459"/>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5</a:t>
            </a:r>
            <a:endParaRPr lang="fr-FR" sz="2800" b="1" dirty="0">
              <a:solidFill>
                <a:schemeClr val="tx1"/>
              </a:solidFill>
            </a:endParaRPr>
          </a:p>
        </p:txBody>
      </p:sp>
      <p:sp>
        <p:nvSpPr>
          <p:cNvPr id="58" name="Rectangle 57"/>
          <p:cNvSpPr/>
          <p:nvPr/>
        </p:nvSpPr>
        <p:spPr>
          <a:xfrm>
            <a:off x="8515771" y="-1520354"/>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a:t>
            </a:r>
            <a:endParaRPr lang="fr-FR" sz="2400" b="1" dirty="0">
              <a:solidFill>
                <a:schemeClr val="tx1"/>
              </a:solidFill>
            </a:endParaRPr>
          </a:p>
        </p:txBody>
      </p:sp>
      <p:sp>
        <p:nvSpPr>
          <p:cNvPr id="59" name="Rounded Rectangle 58"/>
          <p:cNvSpPr/>
          <p:nvPr/>
        </p:nvSpPr>
        <p:spPr>
          <a:xfrm>
            <a:off x="10445155"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0" name="Rounded Rectangle 59"/>
          <p:cNvSpPr/>
          <p:nvPr/>
        </p:nvSpPr>
        <p:spPr>
          <a:xfrm>
            <a:off x="10522623"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1" name="Oval 60"/>
          <p:cNvSpPr/>
          <p:nvPr/>
        </p:nvSpPr>
        <p:spPr>
          <a:xfrm>
            <a:off x="10804911"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2" name="Flowchart: Terminator 61"/>
          <p:cNvSpPr/>
          <p:nvPr/>
        </p:nvSpPr>
        <p:spPr>
          <a:xfrm>
            <a:off x="11049703"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3" name="Flowchart: Terminator 62"/>
          <p:cNvSpPr/>
          <p:nvPr/>
        </p:nvSpPr>
        <p:spPr>
          <a:xfrm>
            <a:off x="10632289"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4" name="Oval 63"/>
          <p:cNvSpPr/>
          <p:nvPr/>
        </p:nvSpPr>
        <p:spPr>
          <a:xfrm>
            <a:off x="12055042"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5" name="Picture 6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29087" y="2702880"/>
            <a:ext cx="327154" cy="327154"/>
          </a:xfrm>
          <a:prstGeom prst="rect">
            <a:avLst/>
          </a:prstGeom>
        </p:spPr>
      </p:pic>
      <p:pic>
        <p:nvPicPr>
          <p:cNvPr id="66" name="Picture 65"/>
          <p:cNvPicPr>
            <a:picLocks noChangeAspect="1"/>
          </p:cNvPicPr>
          <p:nvPr/>
        </p:nvPicPr>
        <p:blipFill>
          <a:blip r:embed="rId4"/>
          <a:stretch>
            <a:fillRect/>
          </a:stretch>
        </p:blipFill>
        <p:spPr>
          <a:xfrm>
            <a:off x="11447518" y="254440"/>
            <a:ext cx="305053" cy="304387"/>
          </a:xfrm>
          <a:prstGeom prst="rect">
            <a:avLst/>
          </a:prstGeom>
        </p:spPr>
      </p:pic>
      <p:sp>
        <p:nvSpPr>
          <p:cNvPr id="67" name="Rounded Rectangle 66"/>
          <p:cNvSpPr/>
          <p:nvPr/>
        </p:nvSpPr>
        <p:spPr>
          <a:xfrm>
            <a:off x="10445155" y="355957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8" name="Rounded Rectangle 67"/>
          <p:cNvSpPr/>
          <p:nvPr/>
        </p:nvSpPr>
        <p:spPr>
          <a:xfrm>
            <a:off x="10522623" y="362548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9" name="Oval 68"/>
          <p:cNvSpPr/>
          <p:nvPr/>
        </p:nvSpPr>
        <p:spPr>
          <a:xfrm>
            <a:off x="10804911" y="401829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0" name="Flowchart: Terminator 69"/>
          <p:cNvSpPr/>
          <p:nvPr/>
        </p:nvSpPr>
        <p:spPr>
          <a:xfrm>
            <a:off x="11049703" y="355952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1" name="Picture 70"/>
          <p:cNvPicPr>
            <a:picLocks noChangeAspect="1"/>
          </p:cNvPicPr>
          <p:nvPr/>
        </p:nvPicPr>
        <p:blipFill>
          <a:blip r:embed="rId4"/>
          <a:stretch>
            <a:fillRect/>
          </a:stretch>
        </p:blipFill>
        <p:spPr>
          <a:xfrm>
            <a:off x="11146251" y="3585377"/>
            <a:ext cx="305053" cy="304387"/>
          </a:xfrm>
          <a:prstGeom prst="rect">
            <a:avLst/>
          </a:prstGeom>
        </p:spPr>
      </p:pic>
      <p:pic>
        <p:nvPicPr>
          <p:cNvPr id="72" name="Picture 71"/>
          <p:cNvPicPr>
            <a:picLocks noChangeAspect="1"/>
          </p:cNvPicPr>
          <p:nvPr/>
        </p:nvPicPr>
        <p:blipFill>
          <a:blip r:embed="rId4"/>
          <a:stretch>
            <a:fillRect/>
          </a:stretch>
        </p:blipFill>
        <p:spPr>
          <a:xfrm>
            <a:off x="11447518" y="3585377"/>
            <a:ext cx="305053" cy="304387"/>
          </a:xfrm>
          <a:prstGeom prst="rect">
            <a:avLst/>
          </a:prstGeom>
        </p:spPr>
      </p:pic>
      <p:pic>
        <p:nvPicPr>
          <p:cNvPr id="73" name="Picture 72"/>
          <p:cNvPicPr>
            <a:picLocks noChangeAspect="1"/>
          </p:cNvPicPr>
          <p:nvPr/>
        </p:nvPicPr>
        <p:blipFill>
          <a:blip r:embed="rId4"/>
          <a:stretch>
            <a:fillRect/>
          </a:stretch>
        </p:blipFill>
        <p:spPr>
          <a:xfrm>
            <a:off x="11752571" y="3585377"/>
            <a:ext cx="305053" cy="304387"/>
          </a:xfrm>
          <a:prstGeom prst="rect">
            <a:avLst/>
          </a:prstGeom>
        </p:spPr>
      </p:pic>
      <p:pic>
        <p:nvPicPr>
          <p:cNvPr id="74" name="Picture 73"/>
          <p:cNvPicPr>
            <a:picLocks noChangeAspect="1"/>
          </p:cNvPicPr>
          <p:nvPr/>
        </p:nvPicPr>
        <p:blipFill rotWithShape="1">
          <a:blip r:embed="rId13" cstate="print">
            <a:extLst>
              <a:ext uri="{BEBA8EAE-BF5A-486C-A8C5-ECC9F3942E4B}">
                <a14:imgProps xmlns:a14="http://schemas.microsoft.com/office/drawing/2010/main">
                  <a14:imgLayer r:embed="rId14">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6223" b="28148"/>
          <a:stretch/>
        </p:blipFill>
        <p:spPr>
          <a:xfrm>
            <a:off x="10871932" y="754873"/>
            <a:ext cx="1438102" cy="1438102"/>
          </a:xfrm>
          <a:prstGeom prst="ellipse">
            <a:avLst/>
          </a:prstGeom>
        </p:spPr>
      </p:pic>
      <p:pic>
        <p:nvPicPr>
          <p:cNvPr id="75" name="Picture 74"/>
          <p:cNvPicPr>
            <a:picLocks noChangeAspect="1"/>
          </p:cNvPicPr>
          <p:nvPr/>
        </p:nvPicPr>
        <p:blipFill rotWithShape="1">
          <a:blip r:embed="rId15" cstate="print">
            <a:extLst>
              <a:ext uri="{BEBA8EAE-BF5A-486C-A8C5-ECC9F3942E4B}">
                <a14:imgProps xmlns:a14="http://schemas.microsoft.com/office/drawing/2010/main">
                  <a14:imgLayer r:embed="rId16">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1556" b="20888"/>
          <a:stretch/>
        </p:blipFill>
        <p:spPr>
          <a:xfrm>
            <a:off x="10871702" y="4089522"/>
            <a:ext cx="1438102" cy="1438102"/>
          </a:xfrm>
          <a:prstGeom prst="ellipse">
            <a:avLst/>
          </a:prstGeom>
        </p:spPr>
      </p:pic>
      <p:sp>
        <p:nvSpPr>
          <p:cNvPr id="76" name="Oval 75"/>
          <p:cNvSpPr/>
          <p:nvPr/>
        </p:nvSpPr>
        <p:spPr>
          <a:xfrm>
            <a:off x="10869797"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7" name="Oval 76"/>
          <p:cNvSpPr/>
          <p:nvPr/>
        </p:nvSpPr>
        <p:spPr>
          <a:xfrm>
            <a:off x="10869797" y="408630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8" name="Rounded Rectangle 77"/>
          <p:cNvSpPr/>
          <p:nvPr/>
        </p:nvSpPr>
        <p:spPr>
          <a:xfrm>
            <a:off x="12972199" y="23026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9" name="Rounded Rectangle 78"/>
          <p:cNvSpPr/>
          <p:nvPr/>
        </p:nvSpPr>
        <p:spPr>
          <a:xfrm>
            <a:off x="13049667" y="29616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0" name="Oval 79"/>
          <p:cNvSpPr/>
          <p:nvPr/>
        </p:nvSpPr>
        <p:spPr>
          <a:xfrm>
            <a:off x="13331955" y="68898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1" name="Flowchart: Terminator 80"/>
          <p:cNvSpPr/>
          <p:nvPr/>
        </p:nvSpPr>
        <p:spPr>
          <a:xfrm>
            <a:off x="13576747" y="23020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2" name="Flowchart: Terminator 81"/>
          <p:cNvSpPr/>
          <p:nvPr/>
        </p:nvSpPr>
        <p:spPr>
          <a:xfrm>
            <a:off x="13159333" y="263679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3" name="TextBox 82"/>
          <p:cNvSpPr txBox="1"/>
          <p:nvPr/>
        </p:nvSpPr>
        <p:spPr>
          <a:xfrm>
            <a:off x="13219862" y="2636194"/>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12</a:t>
            </a:r>
            <a:endParaRPr lang="fr-FR" sz="2400" b="1" i="1" dirty="0">
              <a:latin typeface="Verdana" panose="020B0604030504040204" pitchFamily="34" charset="0"/>
              <a:ea typeface="Verdana" panose="020B0604030504040204" pitchFamily="34" charset="0"/>
            </a:endParaRPr>
          </a:p>
        </p:txBody>
      </p:sp>
      <p:sp>
        <p:nvSpPr>
          <p:cNvPr id="84" name="Oval 83"/>
          <p:cNvSpPr/>
          <p:nvPr/>
        </p:nvSpPr>
        <p:spPr>
          <a:xfrm>
            <a:off x="14582086" y="263280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5" name="Picture 84"/>
          <p:cNvPicPr>
            <a:picLocks noChangeAspect="1"/>
          </p:cNvPicPr>
          <p:nvPr/>
        </p:nvPicPr>
        <p:blipFill rotWithShape="1">
          <a:blip r:embed="rId17"/>
          <a:srcRect l="10818" t="1291"/>
          <a:stretch/>
        </p:blipFill>
        <p:spPr>
          <a:xfrm>
            <a:off x="13876340" y="2711431"/>
            <a:ext cx="325121" cy="324278"/>
          </a:xfrm>
          <a:prstGeom prst="ellipse">
            <a:avLst/>
          </a:prstGeom>
        </p:spPr>
      </p:pic>
      <p:pic>
        <p:nvPicPr>
          <p:cNvPr id="86" name="Picture 85"/>
          <p:cNvPicPr>
            <a:picLocks noChangeAspect="1"/>
          </p:cNvPicPr>
          <p:nvPr/>
        </p:nvPicPr>
        <p:blipFill>
          <a:blip r:embed="rId18"/>
          <a:stretch>
            <a:fillRect/>
          </a:stretch>
        </p:blipFill>
        <p:spPr>
          <a:xfrm>
            <a:off x="13694961" y="273821"/>
            <a:ext cx="273817" cy="271828"/>
          </a:xfrm>
          <a:prstGeom prst="rect">
            <a:avLst/>
          </a:prstGeom>
        </p:spPr>
      </p:pic>
      <p:pic>
        <p:nvPicPr>
          <p:cNvPr id="87" name="Picture 86"/>
          <p:cNvPicPr>
            <a:picLocks noChangeAspect="1"/>
          </p:cNvPicPr>
          <p:nvPr/>
        </p:nvPicPr>
        <p:blipFill>
          <a:blip r:embed="rId18"/>
          <a:stretch>
            <a:fillRect/>
          </a:stretch>
        </p:blipFill>
        <p:spPr>
          <a:xfrm>
            <a:off x="13992188" y="273821"/>
            <a:ext cx="273817" cy="271828"/>
          </a:xfrm>
          <a:prstGeom prst="rect">
            <a:avLst/>
          </a:prstGeom>
        </p:spPr>
      </p:pic>
      <p:pic>
        <p:nvPicPr>
          <p:cNvPr id="88" name="Picture 87"/>
          <p:cNvPicPr>
            <a:picLocks noChangeAspect="1"/>
          </p:cNvPicPr>
          <p:nvPr/>
        </p:nvPicPr>
        <p:blipFill>
          <a:blip r:embed="rId18"/>
          <a:stretch>
            <a:fillRect/>
          </a:stretch>
        </p:blipFill>
        <p:spPr>
          <a:xfrm>
            <a:off x="14285070" y="273821"/>
            <a:ext cx="273817" cy="271828"/>
          </a:xfrm>
          <a:prstGeom prst="rect">
            <a:avLst/>
          </a:prstGeom>
        </p:spPr>
      </p:pic>
      <p:pic>
        <p:nvPicPr>
          <p:cNvPr id="89" name="Picture 88"/>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14620324" y="2695492"/>
            <a:ext cx="395764" cy="351672"/>
          </a:xfrm>
          <a:prstGeom prst="rect">
            <a:avLst/>
          </a:prstGeom>
        </p:spPr>
      </p:pic>
      <p:pic>
        <p:nvPicPr>
          <p:cNvPr id="90" name="Picture 89"/>
          <p:cNvPicPr>
            <a:picLocks noChangeAspect="1"/>
          </p:cNvPicPr>
          <p:nvPr/>
        </p:nvPicPr>
        <p:blipFill rotWithShape="1">
          <a:blip r:embed="rId20" cstate="print">
            <a:extLst>
              <a:ext uri="{BEBA8EAE-BF5A-486C-A8C5-ECC9F3942E4B}">
                <a14:imgProps xmlns:a14="http://schemas.microsoft.com/office/drawing/2010/main">
                  <a14:imgLayer r:embed="rId21">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8848" b="23879"/>
          <a:stretch/>
        </p:blipFill>
        <p:spPr>
          <a:xfrm>
            <a:off x="13398242" y="755551"/>
            <a:ext cx="1438102" cy="1430072"/>
          </a:xfrm>
          <a:prstGeom prst="ellipse">
            <a:avLst/>
          </a:prstGeom>
        </p:spPr>
      </p:pic>
      <p:sp>
        <p:nvSpPr>
          <p:cNvPr id="91" name="Oval 90"/>
          <p:cNvSpPr/>
          <p:nvPr/>
        </p:nvSpPr>
        <p:spPr>
          <a:xfrm>
            <a:off x="13396841" y="756989"/>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2" name="Rounded Rectangle 91"/>
          <p:cNvSpPr/>
          <p:nvPr/>
        </p:nvSpPr>
        <p:spPr>
          <a:xfrm>
            <a:off x="15427140" y="22863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3" name="Rounded Rectangle 92"/>
          <p:cNvSpPr/>
          <p:nvPr/>
        </p:nvSpPr>
        <p:spPr>
          <a:xfrm>
            <a:off x="15504608" y="2945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4" name="Oval 93"/>
          <p:cNvSpPr/>
          <p:nvPr/>
        </p:nvSpPr>
        <p:spPr>
          <a:xfrm>
            <a:off x="15786896" y="68736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5" name="Flowchart: Terminator 94"/>
          <p:cNvSpPr/>
          <p:nvPr/>
        </p:nvSpPr>
        <p:spPr>
          <a:xfrm>
            <a:off x="16031688" y="22858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Flowchart: Terminator 95"/>
          <p:cNvSpPr/>
          <p:nvPr/>
        </p:nvSpPr>
        <p:spPr>
          <a:xfrm>
            <a:off x="15614274" y="263517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7" name="Picture 96"/>
          <p:cNvPicPr>
            <a:picLocks noChangeAspect="1"/>
          </p:cNvPicPr>
          <p:nvPr/>
        </p:nvPicPr>
        <p:blipFill>
          <a:blip r:embed="rId2"/>
          <a:stretch>
            <a:fillRect/>
          </a:stretch>
        </p:blipFill>
        <p:spPr>
          <a:xfrm>
            <a:off x="16286407" y="2671104"/>
            <a:ext cx="385211" cy="385211"/>
          </a:xfrm>
          <a:prstGeom prst="rect">
            <a:avLst/>
          </a:prstGeom>
        </p:spPr>
      </p:pic>
      <p:sp>
        <p:nvSpPr>
          <p:cNvPr id="98" name="TextBox 97"/>
          <p:cNvSpPr txBox="1"/>
          <p:nvPr/>
        </p:nvSpPr>
        <p:spPr>
          <a:xfrm>
            <a:off x="15721103" y="263457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99" name="Oval 98"/>
          <p:cNvSpPr/>
          <p:nvPr/>
        </p:nvSpPr>
        <p:spPr>
          <a:xfrm>
            <a:off x="17037027" y="263118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9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111072" y="2702880"/>
            <a:ext cx="327154" cy="327154"/>
          </a:xfrm>
          <a:prstGeom prst="rect">
            <a:avLst/>
          </a:prstGeom>
        </p:spPr>
      </p:pic>
      <p:pic>
        <p:nvPicPr>
          <p:cNvPr id="101" name="Picture 100"/>
          <p:cNvPicPr>
            <a:picLocks noChangeAspect="1"/>
          </p:cNvPicPr>
          <p:nvPr/>
        </p:nvPicPr>
        <p:blipFill>
          <a:blip r:embed="rId4"/>
          <a:stretch>
            <a:fillRect/>
          </a:stretch>
        </p:blipFill>
        <p:spPr>
          <a:xfrm>
            <a:off x="16429503" y="254440"/>
            <a:ext cx="305053" cy="304387"/>
          </a:xfrm>
          <a:prstGeom prst="rect">
            <a:avLst/>
          </a:prstGeom>
        </p:spPr>
      </p:pic>
      <p:pic>
        <p:nvPicPr>
          <p:cNvPr id="102" name="Picture 101"/>
          <p:cNvPicPr>
            <a:picLocks noChangeAspect="1"/>
          </p:cNvPicPr>
          <p:nvPr/>
        </p:nvPicPr>
        <p:blipFill rotWithShape="1">
          <a:blip r:embed="rId22" cstate="print">
            <a:extLst>
              <a:ext uri="{BEBA8EAE-BF5A-486C-A8C5-ECC9F3942E4B}">
                <a14:imgProps xmlns:a14="http://schemas.microsoft.com/office/drawing/2010/main">
                  <a14:imgLayer r:embed="rId23">
                    <a14:imgEffect>
                      <a14:sharpenSoften amount="25000"/>
                    </a14:imgEffect>
                    <a14:imgEffect>
                      <a14:colorTemperature colorTemp="7200"/>
                    </a14:imgEffect>
                    <a14:imgEffect>
                      <a14:saturation sat="200000"/>
                    </a14:imgEffect>
                    <a14:imgEffect>
                      <a14:brightnessContrast contrast="40000"/>
                    </a14:imgEffect>
                  </a14:imgLayer>
                </a14:imgProps>
              </a:ext>
              <a:ext uri="{28A0092B-C50C-407E-A947-70E740481C1C}">
                <a14:useLocalDpi xmlns:a14="http://schemas.microsoft.com/office/drawing/2010/main" val="0"/>
              </a:ext>
            </a:extLst>
          </a:blip>
          <a:srcRect t="11031" r="4720" b="26061"/>
          <a:stretch/>
        </p:blipFill>
        <p:spPr>
          <a:xfrm>
            <a:off x="15852301" y="757473"/>
            <a:ext cx="1438102" cy="1438102"/>
          </a:xfrm>
          <a:prstGeom prst="ellipse">
            <a:avLst/>
          </a:prstGeom>
        </p:spPr>
      </p:pic>
      <p:sp>
        <p:nvSpPr>
          <p:cNvPr id="103" name="Oval 102"/>
          <p:cNvSpPr/>
          <p:nvPr/>
        </p:nvSpPr>
        <p:spPr>
          <a:xfrm>
            <a:off x="15851782" y="75536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5" name="Flowchart: Terminator 124"/>
          <p:cNvSpPr/>
          <p:nvPr/>
        </p:nvSpPr>
        <p:spPr>
          <a:xfrm>
            <a:off x="10649539" y="596610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6" name="Picture 125"/>
          <p:cNvPicPr>
            <a:picLocks noChangeAspect="1"/>
          </p:cNvPicPr>
          <p:nvPr/>
        </p:nvPicPr>
        <p:blipFill>
          <a:blip r:embed="rId2"/>
          <a:stretch>
            <a:fillRect/>
          </a:stretch>
        </p:blipFill>
        <p:spPr>
          <a:xfrm>
            <a:off x="10959015" y="6025530"/>
            <a:ext cx="338236" cy="338234"/>
          </a:xfrm>
          <a:prstGeom prst="rect">
            <a:avLst/>
          </a:prstGeom>
        </p:spPr>
      </p:pic>
      <p:sp>
        <p:nvSpPr>
          <p:cNvPr id="127" name="TextBox 126"/>
          <p:cNvSpPr txBox="1"/>
          <p:nvPr/>
        </p:nvSpPr>
        <p:spPr>
          <a:xfrm>
            <a:off x="10487672" y="5994591"/>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3</a:t>
            </a:r>
            <a:endParaRPr lang="fr-FR" sz="2000" b="1" i="1" dirty="0">
              <a:latin typeface="Verdana" panose="020B0604030504040204" pitchFamily="34" charset="0"/>
              <a:ea typeface="Verdana" panose="020B0604030504040204" pitchFamily="34" charset="0"/>
            </a:endParaRPr>
          </a:p>
        </p:txBody>
      </p:sp>
      <p:sp>
        <p:nvSpPr>
          <p:cNvPr id="128" name="Oval 127"/>
          <p:cNvSpPr/>
          <p:nvPr/>
        </p:nvSpPr>
        <p:spPr>
          <a:xfrm>
            <a:off x="12072292" y="596212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9" name="Picture 12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46337" y="6033817"/>
            <a:ext cx="327154" cy="327154"/>
          </a:xfrm>
          <a:prstGeom prst="rect">
            <a:avLst/>
          </a:prstGeom>
        </p:spPr>
      </p:pic>
      <p:sp>
        <p:nvSpPr>
          <p:cNvPr id="130" name="Multiply 129"/>
          <p:cNvSpPr/>
          <p:nvPr/>
        </p:nvSpPr>
        <p:spPr>
          <a:xfrm>
            <a:off x="11296212" y="6074757"/>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1" name="Picture 130"/>
          <p:cNvPicPr>
            <a:picLocks noChangeAspect="1"/>
          </p:cNvPicPr>
          <p:nvPr/>
        </p:nvPicPr>
        <p:blipFill>
          <a:blip r:embed="rId24"/>
          <a:stretch>
            <a:fillRect/>
          </a:stretch>
        </p:blipFill>
        <p:spPr>
          <a:xfrm>
            <a:off x="11530903" y="6010420"/>
            <a:ext cx="409777" cy="386495"/>
          </a:xfrm>
          <a:prstGeom prst="rect">
            <a:avLst/>
          </a:prstGeom>
        </p:spPr>
      </p:pic>
      <p:sp>
        <p:nvSpPr>
          <p:cNvPr id="132" name="Oval 131"/>
          <p:cNvSpPr/>
          <p:nvPr/>
        </p:nvSpPr>
        <p:spPr>
          <a:xfrm>
            <a:off x="11220291"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3</a:t>
            </a:r>
            <a:endParaRPr lang="fr-FR" sz="2800" b="1" dirty="0">
              <a:solidFill>
                <a:schemeClr val="tx1"/>
              </a:solidFill>
            </a:endParaRPr>
          </a:p>
        </p:txBody>
      </p:sp>
      <p:sp>
        <p:nvSpPr>
          <p:cNvPr id="133" name="Oval 132"/>
          <p:cNvSpPr/>
          <p:nvPr/>
        </p:nvSpPr>
        <p:spPr>
          <a:xfrm>
            <a:off x="11220291"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17</a:t>
            </a:r>
            <a:endParaRPr lang="fr-FR" sz="2400" b="1" dirty="0">
              <a:solidFill>
                <a:schemeClr val="tx1"/>
              </a:solidFill>
            </a:endParaRPr>
          </a:p>
        </p:txBody>
      </p:sp>
      <p:sp>
        <p:nvSpPr>
          <p:cNvPr id="134" name="Oval 133"/>
          <p:cNvSpPr/>
          <p:nvPr/>
        </p:nvSpPr>
        <p:spPr>
          <a:xfrm>
            <a:off x="13721571"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14</a:t>
            </a:r>
            <a:endParaRPr lang="fr-FR" sz="2400" b="1" dirty="0">
              <a:solidFill>
                <a:schemeClr val="tx1"/>
              </a:solidFill>
            </a:endParaRPr>
          </a:p>
        </p:txBody>
      </p:sp>
      <p:sp>
        <p:nvSpPr>
          <p:cNvPr id="135" name="Oval 134"/>
          <p:cNvSpPr/>
          <p:nvPr/>
        </p:nvSpPr>
        <p:spPr>
          <a:xfrm>
            <a:off x="16207981"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1</a:t>
            </a:r>
            <a:endParaRPr lang="fr-FR" sz="2800" b="1" dirty="0">
              <a:solidFill>
                <a:schemeClr val="tx1"/>
              </a:solidFill>
            </a:endParaRPr>
          </a:p>
        </p:txBody>
      </p:sp>
      <p:sp>
        <p:nvSpPr>
          <p:cNvPr id="136" name="Oval 135"/>
          <p:cNvSpPr/>
          <p:nvPr/>
        </p:nvSpPr>
        <p:spPr>
          <a:xfrm>
            <a:off x="13721571"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4</a:t>
            </a:r>
            <a:endParaRPr lang="fr-FR" sz="2800" b="1" dirty="0">
              <a:solidFill>
                <a:schemeClr val="tx1"/>
              </a:solidFill>
            </a:endParaRPr>
          </a:p>
        </p:txBody>
      </p:sp>
      <p:pic>
        <p:nvPicPr>
          <p:cNvPr id="141" name="Picture 140"/>
          <p:cNvPicPr>
            <a:picLocks noChangeAspect="1"/>
          </p:cNvPicPr>
          <p:nvPr/>
        </p:nvPicPr>
        <p:blipFill>
          <a:blip r:embed="rId25"/>
          <a:stretch>
            <a:fillRect/>
          </a:stretch>
        </p:blipFill>
        <p:spPr>
          <a:xfrm>
            <a:off x="10770240" y="2726793"/>
            <a:ext cx="365792" cy="286537"/>
          </a:xfrm>
          <a:prstGeom prst="rect">
            <a:avLst/>
          </a:prstGeom>
        </p:spPr>
      </p:pic>
      <p:sp>
        <p:nvSpPr>
          <p:cNvPr id="142" name="TextBox 141"/>
          <p:cNvSpPr txBox="1"/>
          <p:nvPr/>
        </p:nvSpPr>
        <p:spPr>
          <a:xfrm>
            <a:off x="10955171" y="2632686"/>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143" name="Picture 142"/>
          <p:cNvPicPr>
            <a:picLocks noChangeAspect="1"/>
          </p:cNvPicPr>
          <p:nvPr/>
        </p:nvPicPr>
        <p:blipFill rotWithShape="1">
          <a:blip r:embed="rId17"/>
          <a:srcRect l="10818" t="1291"/>
          <a:stretch/>
        </p:blipFill>
        <p:spPr>
          <a:xfrm>
            <a:off x="11510607" y="2707923"/>
            <a:ext cx="325121" cy="324278"/>
          </a:xfrm>
          <a:prstGeom prst="ellipse">
            <a:avLst/>
          </a:prstGeom>
        </p:spPr>
      </p:pic>
      <p:sp>
        <p:nvSpPr>
          <p:cNvPr id="147" name="Rectangle 146"/>
          <p:cNvSpPr/>
          <p:nvPr/>
        </p:nvSpPr>
        <p:spPr>
          <a:xfrm>
            <a:off x="11068949" y="-1508980"/>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14</a:t>
            </a:r>
            <a:endParaRPr lang="fr-FR" sz="2400" b="1" dirty="0">
              <a:solidFill>
                <a:schemeClr val="tx1"/>
              </a:solidFill>
            </a:endParaRPr>
          </a:p>
        </p:txBody>
      </p:sp>
      <p:pic>
        <p:nvPicPr>
          <p:cNvPr id="160" name="Picture 15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10683983" y="5172501"/>
            <a:ext cx="846234" cy="687524"/>
          </a:xfrm>
          <a:prstGeom prst="rect">
            <a:avLst/>
          </a:prstGeom>
        </p:spPr>
      </p:pic>
      <p:pic>
        <p:nvPicPr>
          <p:cNvPr id="161" name="Picture 16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11663178" y="5175984"/>
            <a:ext cx="845157" cy="686649"/>
          </a:xfrm>
          <a:prstGeom prst="rect">
            <a:avLst/>
          </a:prstGeom>
        </p:spPr>
      </p:pic>
      <p:sp>
        <p:nvSpPr>
          <p:cNvPr id="172" name="Rectangle 171"/>
          <p:cNvSpPr/>
          <p:nvPr/>
        </p:nvSpPr>
        <p:spPr>
          <a:xfrm>
            <a:off x="16089085" y="-1508980"/>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15</a:t>
            </a:r>
            <a:endParaRPr lang="fr-FR" sz="2400" b="1" dirty="0">
              <a:solidFill>
                <a:schemeClr val="tx1"/>
              </a:solidFill>
            </a:endParaRPr>
          </a:p>
        </p:txBody>
      </p:sp>
      <p:sp>
        <p:nvSpPr>
          <p:cNvPr id="174" name="Rectangle 173"/>
          <p:cNvSpPr/>
          <p:nvPr/>
        </p:nvSpPr>
        <p:spPr>
          <a:xfrm>
            <a:off x="11086176" y="7845254"/>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18</a:t>
            </a:r>
            <a:endParaRPr lang="fr-FR" sz="2400" b="1" dirty="0">
              <a:solidFill>
                <a:schemeClr val="tx1"/>
              </a:solidFill>
            </a:endParaRPr>
          </a:p>
        </p:txBody>
      </p:sp>
      <p:sp>
        <p:nvSpPr>
          <p:cNvPr id="175" name="Rectangle 174"/>
          <p:cNvSpPr/>
          <p:nvPr/>
        </p:nvSpPr>
        <p:spPr>
          <a:xfrm>
            <a:off x="13658178" y="-1585367"/>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16</a:t>
            </a:r>
            <a:endParaRPr lang="fr-FR" sz="2400" b="1" dirty="0">
              <a:solidFill>
                <a:schemeClr val="tx1"/>
              </a:solidFill>
            </a:endParaRPr>
          </a:p>
        </p:txBody>
      </p:sp>
      <p:sp>
        <p:nvSpPr>
          <p:cNvPr id="176" name="Rounded Rectangle 175"/>
          <p:cNvSpPr/>
          <p:nvPr/>
        </p:nvSpPr>
        <p:spPr>
          <a:xfrm>
            <a:off x="2915015" y="28671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7" name="Rounded Rectangle 176"/>
          <p:cNvSpPr/>
          <p:nvPr/>
        </p:nvSpPr>
        <p:spPr>
          <a:xfrm>
            <a:off x="2992483" y="35262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8" name="Oval 177"/>
          <p:cNvSpPr/>
          <p:nvPr/>
        </p:nvSpPr>
        <p:spPr>
          <a:xfrm>
            <a:off x="3274771" y="74543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9" name="Flowchart: Terminator 178"/>
          <p:cNvSpPr/>
          <p:nvPr/>
        </p:nvSpPr>
        <p:spPr>
          <a:xfrm>
            <a:off x="3519563" y="28665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0" name="Flowchart: Terminator 179"/>
          <p:cNvSpPr/>
          <p:nvPr/>
        </p:nvSpPr>
        <p:spPr>
          <a:xfrm>
            <a:off x="3102149" y="269324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1" name="Picture 180"/>
          <p:cNvPicPr>
            <a:picLocks noChangeAspect="1"/>
          </p:cNvPicPr>
          <p:nvPr/>
        </p:nvPicPr>
        <p:blipFill>
          <a:blip r:embed="rId2"/>
          <a:stretch>
            <a:fillRect/>
          </a:stretch>
        </p:blipFill>
        <p:spPr>
          <a:xfrm>
            <a:off x="3774282" y="2729179"/>
            <a:ext cx="385211" cy="385211"/>
          </a:xfrm>
          <a:prstGeom prst="rect">
            <a:avLst/>
          </a:prstGeom>
        </p:spPr>
      </p:pic>
      <p:sp>
        <p:nvSpPr>
          <p:cNvPr id="182" name="TextBox 181"/>
          <p:cNvSpPr txBox="1"/>
          <p:nvPr/>
        </p:nvSpPr>
        <p:spPr>
          <a:xfrm>
            <a:off x="3208978" y="2692645"/>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183" name="Oval 182"/>
          <p:cNvSpPr/>
          <p:nvPr/>
        </p:nvSpPr>
        <p:spPr>
          <a:xfrm>
            <a:off x="4524902" y="268925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5" name="Picture 184"/>
          <p:cNvPicPr>
            <a:picLocks noChangeAspect="1"/>
          </p:cNvPicPr>
          <p:nvPr/>
        </p:nvPicPr>
        <p:blipFill>
          <a:blip r:embed="rId4"/>
          <a:stretch>
            <a:fillRect/>
          </a:stretch>
        </p:blipFill>
        <p:spPr>
          <a:xfrm>
            <a:off x="3762193" y="312515"/>
            <a:ext cx="305053" cy="304387"/>
          </a:xfrm>
          <a:prstGeom prst="rect">
            <a:avLst/>
          </a:prstGeom>
        </p:spPr>
      </p:pic>
      <p:pic>
        <p:nvPicPr>
          <p:cNvPr id="186" name="Picture 185"/>
          <p:cNvPicPr>
            <a:picLocks noChangeAspect="1"/>
          </p:cNvPicPr>
          <p:nvPr/>
        </p:nvPicPr>
        <p:blipFill>
          <a:blip r:embed="rId4"/>
          <a:stretch>
            <a:fillRect/>
          </a:stretch>
        </p:blipFill>
        <p:spPr>
          <a:xfrm>
            <a:off x="4067246" y="312515"/>
            <a:ext cx="305053" cy="304387"/>
          </a:xfrm>
          <a:prstGeom prst="rect">
            <a:avLst/>
          </a:prstGeom>
        </p:spPr>
      </p:pic>
      <p:sp>
        <p:nvSpPr>
          <p:cNvPr id="187" name="Rounded Rectangle 186"/>
          <p:cNvSpPr/>
          <p:nvPr/>
        </p:nvSpPr>
        <p:spPr>
          <a:xfrm>
            <a:off x="2915015" y="3617648"/>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8" name="Rounded Rectangle 187"/>
          <p:cNvSpPr/>
          <p:nvPr/>
        </p:nvSpPr>
        <p:spPr>
          <a:xfrm>
            <a:off x="2992483" y="368355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9" name="Oval 188"/>
          <p:cNvSpPr/>
          <p:nvPr/>
        </p:nvSpPr>
        <p:spPr>
          <a:xfrm>
            <a:off x="3274771" y="4076374"/>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0" name="Flowchart: Terminator 189"/>
          <p:cNvSpPr/>
          <p:nvPr/>
        </p:nvSpPr>
        <p:spPr>
          <a:xfrm>
            <a:off x="3519563" y="361759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1" name="Picture 190"/>
          <p:cNvPicPr>
            <a:picLocks noChangeAspect="1"/>
          </p:cNvPicPr>
          <p:nvPr/>
        </p:nvPicPr>
        <p:blipFill>
          <a:blip r:embed="rId4"/>
          <a:stretch>
            <a:fillRect/>
          </a:stretch>
        </p:blipFill>
        <p:spPr>
          <a:xfrm>
            <a:off x="3917378" y="3643452"/>
            <a:ext cx="305053" cy="304387"/>
          </a:xfrm>
          <a:prstGeom prst="rect">
            <a:avLst/>
          </a:prstGeom>
        </p:spPr>
      </p:pic>
      <p:pic>
        <p:nvPicPr>
          <p:cNvPr id="192" name="Picture 191"/>
          <p:cNvPicPr>
            <a:picLocks noChangeAspect="1"/>
          </p:cNvPicPr>
          <p:nvPr/>
        </p:nvPicPr>
        <p:blipFill rotWithShape="1">
          <a:blip r:embed="rId26" cstate="print">
            <a:extLst>
              <a:ext uri="{BEBA8EAE-BF5A-486C-A8C5-ECC9F3942E4B}">
                <a14:imgProps xmlns:a14="http://schemas.microsoft.com/office/drawing/2010/main">
                  <a14:imgLayer r:embed="rId27">
                    <a14:imgEffect>
                      <a14:brightnessContrast bright="20000"/>
                    </a14:imgEffect>
                  </a14:imgLayer>
                </a14:imgProps>
              </a:ext>
              <a:ext uri="{28A0092B-C50C-407E-A947-70E740481C1C}">
                <a14:useLocalDpi xmlns:a14="http://schemas.microsoft.com/office/drawing/2010/main" val="0"/>
              </a:ext>
            </a:extLst>
          </a:blip>
          <a:srcRect t="18331" b="15653"/>
          <a:stretch/>
        </p:blipFill>
        <p:spPr>
          <a:xfrm>
            <a:off x="3336441" y="813294"/>
            <a:ext cx="1442727" cy="1441245"/>
          </a:xfrm>
          <a:prstGeom prst="ellipse">
            <a:avLst/>
          </a:prstGeom>
        </p:spPr>
      </p:pic>
      <p:sp>
        <p:nvSpPr>
          <p:cNvPr id="193" name="Oval 192"/>
          <p:cNvSpPr/>
          <p:nvPr/>
        </p:nvSpPr>
        <p:spPr>
          <a:xfrm>
            <a:off x="3339657" y="81344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4" name="Picture 193"/>
          <p:cNvPicPr>
            <a:picLocks noChangeAspect="1"/>
          </p:cNvPicPr>
          <p:nvPr/>
        </p:nvPicPr>
        <p:blipFill rotWithShape="1">
          <a:blip r:embed="rId28" cstate="print">
            <a:extLst>
              <a:ext uri="{28A0092B-C50C-407E-A947-70E740481C1C}">
                <a14:useLocalDpi xmlns:a14="http://schemas.microsoft.com/office/drawing/2010/main" val="0"/>
              </a:ext>
            </a:extLst>
          </a:blip>
          <a:srcRect t="9896" b="16770"/>
          <a:stretch/>
        </p:blipFill>
        <p:spPr>
          <a:xfrm>
            <a:off x="3342290" y="4143226"/>
            <a:ext cx="1438019" cy="1440181"/>
          </a:xfrm>
          <a:prstGeom prst="ellipse">
            <a:avLst/>
          </a:prstGeom>
        </p:spPr>
      </p:pic>
      <p:sp>
        <p:nvSpPr>
          <p:cNvPr id="195" name="Oval 194"/>
          <p:cNvSpPr/>
          <p:nvPr/>
        </p:nvSpPr>
        <p:spPr>
          <a:xfrm>
            <a:off x="3339657" y="414437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6" name="Oval 195"/>
          <p:cNvSpPr/>
          <p:nvPr/>
        </p:nvSpPr>
        <p:spPr>
          <a:xfrm>
            <a:off x="3690151" y="-694279"/>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19</a:t>
            </a:r>
            <a:endParaRPr lang="fr-FR" sz="2400" b="1" dirty="0">
              <a:solidFill>
                <a:schemeClr val="tx1"/>
              </a:solidFill>
            </a:endParaRPr>
          </a:p>
        </p:txBody>
      </p:sp>
      <p:sp>
        <p:nvSpPr>
          <p:cNvPr id="197" name="Oval 196"/>
          <p:cNvSpPr/>
          <p:nvPr/>
        </p:nvSpPr>
        <p:spPr>
          <a:xfrm>
            <a:off x="3690151" y="6932432"/>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6</a:t>
            </a:r>
            <a:endParaRPr lang="fr-FR" sz="2800" b="1" dirty="0">
              <a:solidFill>
                <a:schemeClr val="tx1"/>
              </a:solidFill>
            </a:endParaRPr>
          </a:p>
        </p:txBody>
      </p:sp>
      <p:sp>
        <p:nvSpPr>
          <p:cNvPr id="198" name="Flowchart: Terminator 197"/>
          <p:cNvSpPr/>
          <p:nvPr/>
        </p:nvSpPr>
        <p:spPr>
          <a:xfrm>
            <a:off x="3108179" y="602418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9" name="Oval 198"/>
          <p:cNvSpPr/>
          <p:nvPr/>
        </p:nvSpPr>
        <p:spPr>
          <a:xfrm>
            <a:off x="4530932" y="602019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0" name="Picture 19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93402" y="6091892"/>
            <a:ext cx="327154" cy="327154"/>
          </a:xfrm>
          <a:prstGeom prst="rect">
            <a:avLst/>
          </a:prstGeom>
        </p:spPr>
      </p:pic>
      <p:pic>
        <p:nvPicPr>
          <p:cNvPr id="201" name="Picture 200"/>
          <p:cNvPicPr>
            <a:picLocks noChangeAspect="1"/>
          </p:cNvPicPr>
          <p:nvPr/>
        </p:nvPicPr>
        <p:blipFill>
          <a:blip r:embed="rId25"/>
          <a:stretch>
            <a:fillRect/>
          </a:stretch>
        </p:blipFill>
        <p:spPr>
          <a:xfrm>
            <a:off x="3231052" y="6122761"/>
            <a:ext cx="365792" cy="286537"/>
          </a:xfrm>
          <a:prstGeom prst="rect">
            <a:avLst/>
          </a:prstGeom>
        </p:spPr>
      </p:pic>
      <p:sp>
        <p:nvSpPr>
          <p:cNvPr id="202" name="TextBox 201"/>
          <p:cNvSpPr txBox="1"/>
          <p:nvPr/>
        </p:nvSpPr>
        <p:spPr>
          <a:xfrm>
            <a:off x="3415983" y="6028654"/>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pic>
        <p:nvPicPr>
          <p:cNvPr id="203" name="Picture 202"/>
          <p:cNvPicPr>
            <a:picLocks noChangeAspect="1"/>
          </p:cNvPicPr>
          <p:nvPr/>
        </p:nvPicPr>
        <p:blipFill>
          <a:blip r:embed="rId2"/>
          <a:stretch>
            <a:fillRect/>
          </a:stretch>
        </p:blipFill>
        <p:spPr>
          <a:xfrm>
            <a:off x="3941481" y="6060116"/>
            <a:ext cx="385211" cy="385211"/>
          </a:xfrm>
          <a:prstGeom prst="rect">
            <a:avLst/>
          </a:prstGeom>
        </p:spPr>
      </p:pic>
      <p:pic>
        <p:nvPicPr>
          <p:cNvPr id="204" name="Picture 20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3153843" y="1899639"/>
            <a:ext cx="846234" cy="687524"/>
          </a:xfrm>
          <a:prstGeom prst="rect">
            <a:avLst/>
          </a:prstGeom>
        </p:spPr>
      </p:pic>
      <p:pic>
        <p:nvPicPr>
          <p:cNvPr id="205" name="Picture 204"/>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4133038" y="1903122"/>
            <a:ext cx="845157" cy="686649"/>
          </a:xfrm>
          <a:prstGeom prst="rect">
            <a:avLst/>
          </a:prstGeom>
        </p:spPr>
      </p:pic>
      <p:pic>
        <p:nvPicPr>
          <p:cNvPr id="208" name="Picture 20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3153843" y="5230576"/>
            <a:ext cx="846234" cy="687524"/>
          </a:xfrm>
          <a:prstGeom prst="rect">
            <a:avLst/>
          </a:prstGeom>
        </p:spPr>
      </p:pic>
      <p:pic>
        <p:nvPicPr>
          <p:cNvPr id="209" name="Picture 208"/>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4133038" y="5234059"/>
            <a:ext cx="845157" cy="686649"/>
          </a:xfrm>
          <a:prstGeom prst="rect">
            <a:avLst/>
          </a:prstGeom>
        </p:spPr>
      </p:pic>
      <p:sp>
        <p:nvSpPr>
          <p:cNvPr id="212" name="Rounded Rectangle 211"/>
          <p:cNvSpPr/>
          <p:nvPr/>
        </p:nvSpPr>
        <p:spPr>
          <a:xfrm>
            <a:off x="-2270535" y="28671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3" name="Rounded Rectangle 212"/>
          <p:cNvSpPr/>
          <p:nvPr/>
        </p:nvSpPr>
        <p:spPr>
          <a:xfrm>
            <a:off x="-2193067" y="35262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4" name="Oval 213"/>
          <p:cNvSpPr/>
          <p:nvPr/>
        </p:nvSpPr>
        <p:spPr>
          <a:xfrm>
            <a:off x="-1910779" y="74543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5" name="Flowchart: Terminator 214"/>
          <p:cNvSpPr/>
          <p:nvPr/>
        </p:nvSpPr>
        <p:spPr>
          <a:xfrm>
            <a:off x="-1665987" y="28665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6" name="Flowchart: Terminator 215"/>
          <p:cNvSpPr/>
          <p:nvPr/>
        </p:nvSpPr>
        <p:spPr>
          <a:xfrm>
            <a:off x="-2083401" y="269324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7" name="Picture 216"/>
          <p:cNvPicPr>
            <a:picLocks noChangeAspect="1"/>
          </p:cNvPicPr>
          <p:nvPr/>
        </p:nvPicPr>
        <p:blipFill>
          <a:blip r:embed="rId2"/>
          <a:stretch>
            <a:fillRect/>
          </a:stretch>
        </p:blipFill>
        <p:spPr>
          <a:xfrm>
            <a:off x="-1411268" y="2729179"/>
            <a:ext cx="385211" cy="385211"/>
          </a:xfrm>
          <a:prstGeom prst="rect">
            <a:avLst/>
          </a:prstGeom>
        </p:spPr>
      </p:pic>
      <p:sp>
        <p:nvSpPr>
          <p:cNvPr id="218" name="TextBox 217"/>
          <p:cNvSpPr txBox="1"/>
          <p:nvPr/>
        </p:nvSpPr>
        <p:spPr>
          <a:xfrm>
            <a:off x="-1964997" y="2692645"/>
            <a:ext cx="706874" cy="461665"/>
          </a:xfrm>
          <a:prstGeom prst="rect">
            <a:avLst/>
          </a:prstGeom>
          <a:noFill/>
        </p:spPr>
        <p:txBody>
          <a:bodyPr wrap="square" rtlCol="0">
            <a:spAutoFit/>
          </a:bodyPr>
          <a:lstStyle/>
          <a:p>
            <a:pPr algn="ctr"/>
            <a:r>
              <a:rPr lang="fr-FR" sz="2400" b="1" i="1" dirty="0">
                <a:latin typeface="Verdana" panose="020B0604030504040204" pitchFamily="34" charset="0"/>
                <a:ea typeface="Verdana" panose="020B0604030504040204" pitchFamily="34" charset="0"/>
              </a:rPr>
              <a:t>4</a:t>
            </a:r>
          </a:p>
        </p:txBody>
      </p:sp>
      <p:sp>
        <p:nvSpPr>
          <p:cNvPr id="219" name="Oval 218"/>
          <p:cNvSpPr/>
          <p:nvPr/>
        </p:nvSpPr>
        <p:spPr>
          <a:xfrm>
            <a:off x="-660648" y="268925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0" name="Picture 21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6603" y="2760955"/>
            <a:ext cx="327154" cy="327154"/>
          </a:xfrm>
          <a:prstGeom prst="rect">
            <a:avLst/>
          </a:prstGeom>
        </p:spPr>
      </p:pic>
      <p:pic>
        <p:nvPicPr>
          <p:cNvPr id="221" name="Picture 220"/>
          <p:cNvPicPr>
            <a:picLocks noChangeAspect="1"/>
          </p:cNvPicPr>
          <p:nvPr/>
        </p:nvPicPr>
        <p:blipFill>
          <a:blip r:embed="rId4"/>
          <a:stretch>
            <a:fillRect/>
          </a:stretch>
        </p:blipFill>
        <p:spPr>
          <a:xfrm>
            <a:off x="-1569439" y="312515"/>
            <a:ext cx="305053" cy="304387"/>
          </a:xfrm>
          <a:prstGeom prst="rect">
            <a:avLst/>
          </a:prstGeom>
        </p:spPr>
      </p:pic>
      <p:pic>
        <p:nvPicPr>
          <p:cNvPr id="222" name="Picture 221"/>
          <p:cNvPicPr>
            <a:picLocks noChangeAspect="1"/>
          </p:cNvPicPr>
          <p:nvPr/>
        </p:nvPicPr>
        <p:blipFill>
          <a:blip r:embed="rId4"/>
          <a:stretch>
            <a:fillRect/>
          </a:stretch>
        </p:blipFill>
        <p:spPr>
          <a:xfrm>
            <a:off x="-1268172" y="312515"/>
            <a:ext cx="305053" cy="304387"/>
          </a:xfrm>
          <a:prstGeom prst="rect">
            <a:avLst/>
          </a:prstGeom>
        </p:spPr>
      </p:pic>
      <p:pic>
        <p:nvPicPr>
          <p:cNvPr id="223" name="Picture 222"/>
          <p:cNvPicPr>
            <a:picLocks noChangeAspect="1"/>
          </p:cNvPicPr>
          <p:nvPr/>
        </p:nvPicPr>
        <p:blipFill>
          <a:blip r:embed="rId4"/>
          <a:stretch>
            <a:fillRect/>
          </a:stretch>
        </p:blipFill>
        <p:spPr>
          <a:xfrm>
            <a:off x="-963119" y="312515"/>
            <a:ext cx="305053" cy="304387"/>
          </a:xfrm>
          <a:prstGeom prst="rect">
            <a:avLst/>
          </a:prstGeom>
        </p:spPr>
      </p:pic>
      <p:sp>
        <p:nvSpPr>
          <p:cNvPr id="224" name="Rounded Rectangle 223"/>
          <p:cNvSpPr/>
          <p:nvPr/>
        </p:nvSpPr>
        <p:spPr>
          <a:xfrm>
            <a:off x="-2270535" y="3617648"/>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5" name="Rounded Rectangle 224"/>
          <p:cNvSpPr/>
          <p:nvPr/>
        </p:nvSpPr>
        <p:spPr>
          <a:xfrm>
            <a:off x="-2193067" y="368355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6" name="Oval 225"/>
          <p:cNvSpPr/>
          <p:nvPr/>
        </p:nvSpPr>
        <p:spPr>
          <a:xfrm>
            <a:off x="-1910779" y="4076374"/>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7" name="Flowchart: Terminator 226"/>
          <p:cNvSpPr/>
          <p:nvPr/>
        </p:nvSpPr>
        <p:spPr>
          <a:xfrm>
            <a:off x="-1665987" y="361759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8" name="Picture 227"/>
          <p:cNvPicPr>
            <a:picLocks noChangeAspect="1"/>
          </p:cNvPicPr>
          <p:nvPr/>
        </p:nvPicPr>
        <p:blipFill>
          <a:blip r:embed="rId4"/>
          <a:stretch>
            <a:fillRect/>
          </a:stretch>
        </p:blipFill>
        <p:spPr>
          <a:xfrm>
            <a:off x="-1569439" y="3643452"/>
            <a:ext cx="305053" cy="304387"/>
          </a:xfrm>
          <a:prstGeom prst="rect">
            <a:avLst/>
          </a:prstGeom>
        </p:spPr>
      </p:pic>
      <p:pic>
        <p:nvPicPr>
          <p:cNvPr id="229" name="Picture 228"/>
          <p:cNvPicPr>
            <a:picLocks noChangeAspect="1"/>
          </p:cNvPicPr>
          <p:nvPr/>
        </p:nvPicPr>
        <p:blipFill>
          <a:blip r:embed="rId4"/>
          <a:stretch>
            <a:fillRect/>
          </a:stretch>
        </p:blipFill>
        <p:spPr>
          <a:xfrm>
            <a:off x="-1268172" y="3643452"/>
            <a:ext cx="305053" cy="304387"/>
          </a:xfrm>
          <a:prstGeom prst="rect">
            <a:avLst/>
          </a:prstGeom>
        </p:spPr>
      </p:pic>
      <p:pic>
        <p:nvPicPr>
          <p:cNvPr id="230" name="Picture 229"/>
          <p:cNvPicPr>
            <a:picLocks noChangeAspect="1"/>
          </p:cNvPicPr>
          <p:nvPr/>
        </p:nvPicPr>
        <p:blipFill>
          <a:blip r:embed="rId4"/>
          <a:stretch>
            <a:fillRect/>
          </a:stretch>
        </p:blipFill>
        <p:spPr>
          <a:xfrm>
            <a:off x="-963119" y="3643452"/>
            <a:ext cx="305053" cy="304387"/>
          </a:xfrm>
          <a:prstGeom prst="rect">
            <a:avLst/>
          </a:prstGeom>
        </p:spPr>
      </p:pic>
      <p:pic>
        <p:nvPicPr>
          <p:cNvPr id="231" name="Picture 23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2031707" y="1899639"/>
            <a:ext cx="846234" cy="687524"/>
          </a:xfrm>
          <a:prstGeom prst="rect">
            <a:avLst/>
          </a:prstGeom>
        </p:spPr>
      </p:pic>
      <p:pic>
        <p:nvPicPr>
          <p:cNvPr id="232" name="Picture 231"/>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1052512" y="1903122"/>
            <a:ext cx="845157" cy="686649"/>
          </a:xfrm>
          <a:prstGeom prst="rect">
            <a:avLst/>
          </a:prstGeom>
        </p:spPr>
      </p:pic>
      <p:pic>
        <p:nvPicPr>
          <p:cNvPr id="235" name="Picture 234"/>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2031707" y="5230576"/>
            <a:ext cx="846234" cy="687524"/>
          </a:xfrm>
          <a:prstGeom prst="rect">
            <a:avLst/>
          </a:prstGeom>
        </p:spPr>
      </p:pic>
      <p:pic>
        <p:nvPicPr>
          <p:cNvPr id="236" name="Picture 235"/>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1052512" y="5234059"/>
            <a:ext cx="845157" cy="686649"/>
          </a:xfrm>
          <a:prstGeom prst="rect">
            <a:avLst/>
          </a:prstGeom>
        </p:spPr>
      </p:pic>
      <p:pic>
        <p:nvPicPr>
          <p:cNvPr id="239" name="Picture 238"/>
          <p:cNvPicPr>
            <a:picLocks noChangeAspect="1"/>
          </p:cNvPicPr>
          <p:nvPr/>
        </p:nvPicPr>
        <p:blipFill rotWithShape="1">
          <a:blip r:embed="rId29" cstate="print">
            <a:extLst>
              <a:ext uri="{BEBA8EAE-BF5A-486C-A8C5-ECC9F3942E4B}">
                <a14:imgProps xmlns:a14="http://schemas.microsoft.com/office/drawing/2010/main">
                  <a14:imgLayer r:embed="rId30">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l="21287" t="27031" b="24484"/>
          <a:stretch/>
        </p:blipFill>
        <p:spPr>
          <a:xfrm>
            <a:off x="-1850461" y="815169"/>
            <a:ext cx="1443194" cy="1438102"/>
          </a:xfrm>
          <a:prstGeom prst="ellipse">
            <a:avLst/>
          </a:prstGeom>
        </p:spPr>
      </p:pic>
      <p:pic>
        <p:nvPicPr>
          <p:cNvPr id="240" name="Picture 239"/>
          <p:cNvPicPr>
            <a:picLocks noChangeAspect="1"/>
          </p:cNvPicPr>
          <p:nvPr/>
        </p:nvPicPr>
        <p:blipFill rotWithShape="1">
          <a:blip r:embed="rId31" cstate="print">
            <a:extLst>
              <a:ext uri="{BEBA8EAE-BF5A-486C-A8C5-ECC9F3942E4B}">
                <a14:imgProps xmlns:a14="http://schemas.microsoft.com/office/drawing/2010/main">
                  <a14:imgLayer r:embed="rId32">
                    <a14:imgEffect>
                      <a14:saturation sat="200000"/>
                    </a14:imgEffect>
                    <a14:imgEffect>
                      <a14:brightnessContrast bright="20000" contrast="40000"/>
                    </a14:imgEffect>
                  </a14:imgLayer>
                </a14:imgProps>
              </a:ext>
              <a:ext uri="{28A0092B-C50C-407E-A947-70E740481C1C}">
                <a14:useLocalDpi xmlns:a14="http://schemas.microsoft.com/office/drawing/2010/main" val="0"/>
              </a:ext>
            </a:extLst>
          </a:blip>
          <a:srcRect t="7087" b="14094"/>
          <a:stretch/>
        </p:blipFill>
        <p:spPr>
          <a:xfrm>
            <a:off x="-1843705" y="4146917"/>
            <a:ext cx="1433725" cy="1437578"/>
          </a:xfrm>
          <a:prstGeom prst="ellipse">
            <a:avLst/>
          </a:prstGeom>
        </p:spPr>
      </p:pic>
      <p:sp>
        <p:nvSpPr>
          <p:cNvPr id="241" name="Rounded Rectangle 240"/>
          <p:cNvSpPr/>
          <p:nvPr/>
        </p:nvSpPr>
        <p:spPr>
          <a:xfrm>
            <a:off x="420882" y="28646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2" name="Rounded Rectangle 241"/>
          <p:cNvSpPr/>
          <p:nvPr/>
        </p:nvSpPr>
        <p:spPr>
          <a:xfrm>
            <a:off x="498350" y="35236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3" name="Oval 242"/>
          <p:cNvSpPr/>
          <p:nvPr/>
        </p:nvSpPr>
        <p:spPr>
          <a:xfrm>
            <a:off x="780638" y="74518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4" name="Flowchart: Terminator 243"/>
          <p:cNvSpPr/>
          <p:nvPr/>
        </p:nvSpPr>
        <p:spPr>
          <a:xfrm>
            <a:off x="1025430" y="28640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5" name="Flowchart: Terminator 244"/>
          <p:cNvSpPr/>
          <p:nvPr/>
        </p:nvSpPr>
        <p:spPr>
          <a:xfrm>
            <a:off x="608016" y="269299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6" name="TextBox 245"/>
          <p:cNvSpPr txBox="1"/>
          <p:nvPr/>
        </p:nvSpPr>
        <p:spPr>
          <a:xfrm>
            <a:off x="726420" y="2692394"/>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247" name="Oval 246"/>
          <p:cNvSpPr/>
          <p:nvPr/>
        </p:nvSpPr>
        <p:spPr>
          <a:xfrm>
            <a:off x="2030769" y="268900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8" name="Picture 247"/>
          <p:cNvPicPr>
            <a:picLocks noChangeAspect="1"/>
          </p:cNvPicPr>
          <p:nvPr/>
        </p:nvPicPr>
        <p:blipFill rotWithShape="1">
          <a:blip r:embed="rId17"/>
          <a:srcRect l="10818" t="1291"/>
          <a:stretch/>
        </p:blipFill>
        <p:spPr>
          <a:xfrm>
            <a:off x="1300639" y="2767631"/>
            <a:ext cx="325121" cy="324278"/>
          </a:xfrm>
          <a:prstGeom prst="ellipse">
            <a:avLst/>
          </a:prstGeom>
        </p:spPr>
      </p:pic>
      <p:pic>
        <p:nvPicPr>
          <p:cNvPr id="249" name="Picture 248"/>
          <p:cNvPicPr>
            <a:picLocks noChangeAspect="1"/>
          </p:cNvPicPr>
          <p:nvPr/>
        </p:nvPicPr>
        <p:blipFill>
          <a:blip r:embed="rId18"/>
          <a:stretch>
            <a:fillRect/>
          </a:stretch>
        </p:blipFill>
        <p:spPr>
          <a:xfrm>
            <a:off x="1298733" y="330021"/>
            <a:ext cx="273817" cy="271828"/>
          </a:xfrm>
          <a:prstGeom prst="rect">
            <a:avLst/>
          </a:prstGeom>
        </p:spPr>
      </p:pic>
      <p:pic>
        <p:nvPicPr>
          <p:cNvPr id="250" name="Picture 249"/>
          <p:cNvPicPr>
            <a:picLocks noChangeAspect="1"/>
          </p:cNvPicPr>
          <p:nvPr/>
        </p:nvPicPr>
        <p:blipFill>
          <a:blip r:embed="rId18"/>
          <a:stretch>
            <a:fillRect/>
          </a:stretch>
        </p:blipFill>
        <p:spPr>
          <a:xfrm>
            <a:off x="1591615" y="330021"/>
            <a:ext cx="273817" cy="271828"/>
          </a:xfrm>
          <a:prstGeom prst="rect">
            <a:avLst/>
          </a:prstGeom>
        </p:spPr>
      </p:pic>
      <p:pic>
        <p:nvPicPr>
          <p:cNvPr id="251" name="Picture 250"/>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2069007" y="2751692"/>
            <a:ext cx="395764" cy="351672"/>
          </a:xfrm>
          <a:prstGeom prst="rect">
            <a:avLst/>
          </a:prstGeom>
        </p:spPr>
      </p:pic>
      <p:pic>
        <p:nvPicPr>
          <p:cNvPr id="252" name="Picture 25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665209" y="1897764"/>
            <a:ext cx="846234" cy="687524"/>
          </a:xfrm>
          <a:prstGeom prst="rect">
            <a:avLst/>
          </a:prstGeom>
        </p:spPr>
      </p:pic>
      <p:pic>
        <p:nvPicPr>
          <p:cNvPr id="253" name="Picture 25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1644404" y="1901247"/>
            <a:ext cx="845157" cy="686649"/>
          </a:xfrm>
          <a:prstGeom prst="rect">
            <a:avLst/>
          </a:prstGeom>
        </p:spPr>
      </p:pic>
      <p:pic>
        <p:nvPicPr>
          <p:cNvPr id="256" name="Picture 255"/>
          <p:cNvPicPr>
            <a:picLocks noChangeAspect="1"/>
          </p:cNvPicPr>
          <p:nvPr/>
        </p:nvPicPr>
        <p:blipFill rotWithShape="1">
          <a:blip r:embed="rId33" cstate="print">
            <a:extLst>
              <a:ext uri="{28A0092B-C50C-407E-A947-70E740481C1C}">
                <a14:useLocalDpi xmlns:a14="http://schemas.microsoft.com/office/drawing/2010/main" val="0"/>
              </a:ext>
            </a:extLst>
          </a:blip>
          <a:srcRect t="6871" b="35727"/>
          <a:stretch/>
        </p:blipFill>
        <p:spPr>
          <a:xfrm>
            <a:off x="847128" y="811889"/>
            <a:ext cx="1438102" cy="1438102"/>
          </a:xfrm>
          <a:prstGeom prst="ellipse">
            <a:avLst/>
          </a:prstGeom>
        </p:spPr>
      </p:pic>
      <p:sp>
        <p:nvSpPr>
          <p:cNvPr id="257" name="Oval 256"/>
          <p:cNvSpPr/>
          <p:nvPr/>
        </p:nvSpPr>
        <p:spPr>
          <a:xfrm>
            <a:off x="-1845893" y="81344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8" name="Oval 257"/>
          <p:cNvSpPr/>
          <p:nvPr/>
        </p:nvSpPr>
        <p:spPr>
          <a:xfrm>
            <a:off x="845524" y="813189"/>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9" name="Oval 258"/>
          <p:cNvSpPr/>
          <p:nvPr/>
        </p:nvSpPr>
        <p:spPr>
          <a:xfrm>
            <a:off x="-1845893" y="414437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0" name="Oval 259"/>
          <p:cNvSpPr/>
          <p:nvPr/>
        </p:nvSpPr>
        <p:spPr>
          <a:xfrm>
            <a:off x="-1495399" y="-694279"/>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23</a:t>
            </a:r>
            <a:endParaRPr lang="fr-FR" sz="2400" b="1" dirty="0">
              <a:solidFill>
                <a:schemeClr val="tx1"/>
              </a:solidFill>
            </a:endParaRPr>
          </a:p>
        </p:txBody>
      </p:sp>
      <p:sp>
        <p:nvSpPr>
          <p:cNvPr id="261" name="Oval 260"/>
          <p:cNvSpPr/>
          <p:nvPr/>
        </p:nvSpPr>
        <p:spPr>
          <a:xfrm>
            <a:off x="-1495399" y="6932432"/>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30</a:t>
            </a:r>
            <a:endParaRPr lang="fr-FR" sz="2400" b="1" dirty="0">
              <a:solidFill>
                <a:schemeClr val="tx1"/>
              </a:solidFill>
            </a:endParaRPr>
          </a:p>
        </p:txBody>
      </p:sp>
      <p:sp>
        <p:nvSpPr>
          <p:cNvPr id="262" name="Oval 261"/>
          <p:cNvSpPr/>
          <p:nvPr/>
        </p:nvSpPr>
        <p:spPr>
          <a:xfrm>
            <a:off x="1205025" y="-6961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16</a:t>
            </a:r>
            <a:endParaRPr lang="fr-FR" sz="2400" b="1" dirty="0">
              <a:solidFill>
                <a:schemeClr val="tx1"/>
              </a:solidFill>
            </a:endParaRPr>
          </a:p>
        </p:txBody>
      </p:sp>
      <p:sp>
        <p:nvSpPr>
          <p:cNvPr id="263" name="Flowchart: Terminator 262"/>
          <p:cNvSpPr/>
          <p:nvPr/>
        </p:nvSpPr>
        <p:spPr>
          <a:xfrm>
            <a:off x="-2091065" y="602418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4" name="Oval 263"/>
          <p:cNvSpPr/>
          <p:nvPr/>
        </p:nvSpPr>
        <p:spPr>
          <a:xfrm>
            <a:off x="-668312" y="602019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0" name="Rounded Rectangle 289"/>
          <p:cNvSpPr/>
          <p:nvPr/>
        </p:nvSpPr>
        <p:spPr>
          <a:xfrm>
            <a:off x="-4695678" y="296292"/>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1" name="Rounded Rectangle 290"/>
          <p:cNvSpPr/>
          <p:nvPr/>
        </p:nvSpPr>
        <p:spPr>
          <a:xfrm>
            <a:off x="-4618210" y="36220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2" name="Oval 291"/>
          <p:cNvSpPr/>
          <p:nvPr/>
        </p:nvSpPr>
        <p:spPr>
          <a:xfrm>
            <a:off x="-4335922" y="755018"/>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3" name="Flowchart: Terminator 292"/>
          <p:cNvSpPr/>
          <p:nvPr/>
        </p:nvSpPr>
        <p:spPr>
          <a:xfrm>
            <a:off x="-4091130" y="29624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4" name="Flowchart: Terminator 293"/>
          <p:cNvSpPr/>
          <p:nvPr/>
        </p:nvSpPr>
        <p:spPr>
          <a:xfrm>
            <a:off x="-4508544" y="270282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5" name="Oval 294"/>
          <p:cNvSpPr/>
          <p:nvPr/>
        </p:nvSpPr>
        <p:spPr>
          <a:xfrm>
            <a:off x="-3085791" y="269884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6" name="Picture 295"/>
          <p:cNvPicPr>
            <a:picLocks noChangeAspect="1"/>
          </p:cNvPicPr>
          <p:nvPr/>
        </p:nvPicPr>
        <p:blipFill>
          <a:blip r:embed="rId18"/>
          <a:stretch>
            <a:fillRect/>
          </a:stretch>
        </p:blipFill>
        <p:spPr>
          <a:xfrm>
            <a:off x="-3808221" y="339853"/>
            <a:ext cx="273817" cy="271828"/>
          </a:xfrm>
          <a:prstGeom prst="rect">
            <a:avLst/>
          </a:prstGeom>
        </p:spPr>
      </p:pic>
      <p:pic>
        <p:nvPicPr>
          <p:cNvPr id="297" name="Picture 296"/>
          <p:cNvPicPr>
            <a:picLocks noChangeAspect="1"/>
          </p:cNvPicPr>
          <p:nvPr/>
        </p:nvPicPr>
        <p:blipFill>
          <a:blip r:embed="rId18"/>
          <a:stretch>
            <a:fillRect/>
          </a:stretch>
        </p:blipFill>
        <p:spPr>
          <a:xfrm>
            <a:off x="-3515339" y="339853"/>
            <a:ext cx="273817" cy="271828"/>
          </a:xfrm>
          <a:prstGeom prst="rect">
            <a:avLst/>
          </a:prstGeom>
        </p:spPr>
      </p:pic>
      <p:pic>
        <p:nvPicPr>
          <p:cNvPr id="298" name="Picture 29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4451351" y="1907596"/>
            <a:ext cx="846234" cy="687524"/>
          </a:xfrm>
          <a:prstGeom prst="rect">
            <a:avLst/>
          </a:prstGeom>
        </p:spPr>
      </p:pic>
      <p:pic>
        <p:nvPicPr>
          <p:cNvPr id="299" name="Picture 298"/>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3472156" y="1911079"/>
            <a:ext cx="845157" cy="686649"/>
          </a:xfrm>
          <a:prstGeom prst="rect">
            <a:avLst/>
          </a:prstGeom>
        </p:spPr>
      </p:pic>
      <p:pic>
        <p:nvPicPr>
          <p:cNvPr id="302" name="Picture 301"/>
          <p:cNvPicPr>
            <a:picLocks noChangeAspect="1"/>
          </p:cNvPicPr>
          <p:nvPr/>
        </p:nvPicPr>
        <p:blipFill rotWithShape="1">
          <a:blip r:embed="rId34" cstate="print">
            <a:extLst>
              <a:ext uri="{BEBA8EAE-BF5A-486C-A8C5-ECC9F3942E4B}">
                <a14:imgProps xmlns:a14="http://schemas.microsoft.com/office/drawing/2010/main">
                  <a14:imgLayer r:embed="rId35">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2519" b="19407"/>
          <a:stretch/>
        </p:blipFill>
        <p:spPr>
          <a:xfrm>
            <a:off x="-4269855" y="828560"/>
            <a:ext cx="1438102" cy="1439385"/>
          </a:xfrm>
          <a:prstGeom prst="ellipse">
            <a:avLst/>
          </a:prstGeom>
        </p:spPr>
      </p:pic>
      <p:sp>
        <p:nvSpPr>
          <p:cNvPr id="305" name="Oval 304"/>
          <p:cNvSpPr/>
          <p:nvPr/>
        </p:nvSpPr>
        <p:spPr>
          <a:xfrm>
            <a:off x="-6519996" y="682148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16</a:t>
            </a:r>
            <a:endParaRPr lang="fr-FR" sz="2400" b="1" dirty="0">
              <a:solidFill>
                <a:schemeClr val="tx1"/>
              </a:solidFill>
            </a:endParaRPr>
          </a:p>
        </p:txBody>
      </p:sp>
      <p:sp>
        <p:nvSpPr>
          <p:cNvPr id="307" name="Oval 306"/>
          <p:cNvSpPr/>
          <p:nvPr/>
        </p:nvSpPr>
        <p:spPr>
          <a:xfrm>
            <a:off x="8718528" y="6856832"/>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13</a:t>
            </a:r>
            <a:endParaRPr lang="fr-FR" sz="2400" b="1" dirty="0">
              <a:solidFill>
                <a:schemeClr val="tx1"/>
              </a:solidFill>
            </a:endParaRPr>
          </a:p>
        </p:txBody>
      </p:sp>
      <p:sp>
        <p:nvSpPr>
          <p:cNvPr id="308" name="Rounded Rectangle 307"/>
          <p:cNvSpPr/>
          <p:nvPr/>
        </p:nvSpPr>
        <p:spPr>
          <a:xfrm>
            <a:off x="7983505" y="353358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9" name="Rounded Rectangle 308"/>
          <p:cNvSpPr/>
          <p:nvPr/>
        </p:nvSpPr>
        <p:spPr>
          <a:xfrm>
            <a:off x="8060973" y="359948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0" name="Oval 309"/>
          <p:cNvSpPr/>
          <p:nvPr/>
        </p:nvSpPr>
        <p:spPr>
          <a:xfrm>
            <a:off x="8343261" y="399230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1" name="Flowchart: Terminator 310"/>
          <p:cNvSpPr/>
          <p:nvPr/>
        </p:nvSpPr>
        <p:spPr>
          <a:xfrm>
            <a:off x="8588053" y="353352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2" name="Flowchart: Terminator 311"/>
          <p:cNvSpPr/>
          <p:nvPr/>
        </p:nvSpPr>
        <p:spPr>
          <a:xfrm>
            <a:off x="8170639" y="594011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3" name="Oval 312"/>
          <p:cNvSpPr/>
          <p:nvPr/>
        </p:nvSpPr>
        <p:spPr>
          <a:xfrm>
            <a:off x="9593392" y="593612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4" name="Picture 3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67437" y="6007824"/>
            <a:ext cx="327154" cy="327154"/>
          </a:xfrm>
          <a:prstGeom prst="rect">
            <a:avLst/>
          </a:prstGeom>
        </p:spPr>
      </p:pic>
      <p:pic>
        <p:nvPicPr>
          <p:cNvPr id="315" name="Picture 314"/>
          <p:cNvPicPr>
            <a:picLocks noChangeAspect="1"/>
          </p:cNvPicPr>
          <p:nvPr/>
        </p:nvPicPr>
        <p:blipFill>
          <a:blip r:embed="rId4"/>
          <a:stretch>
            <a:fillRect/>
          </a:stretch>
        </p:blipFill>
        <p:spPr>
          <a:xfrm>
            <a:off x="8831418" y="3559384"/>
            <a:ext cx="305053" cy="304387"/>
          </a:xfrm>
          <a:prstGeom prst="rect">
            <a:avLst/>
          </a:prstGeom>
        </p:spPr>
      </p:pic>
      <p:pic>
        <p:nvPicPr>
          <p:cNvPr id="316" name="Picture 315"/>
          <p:cNvPicPr>
            <a:picLocks noChangeAspect="1"/>
          </p:cNvPicPr>
          <p:nvPr/>
        </p:nvPicPr>
        <p:blipFill>
          <a:blip r:embed="rId4"/>
          <a:stretch>
            <a:fillRect/>
          </a:stretch>
        </p:blipFill>
        <p:spPr>
          <a:xfrm>
            <a:off x="9136471" y="3559384"/>
            <a:ext cx="305053" cy="304387"/>
          </a:xfrm>
          <a:prstGeom prst="rect">
            <a:avLst/>
          </a:prstGeom>
        </p:spPr>
      </p:pic>
      <p:pic>
        <p:nvPicPr>
          <p:cNvPr id="317" name="Picture 316"/>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8222333" y="5146508"/>
            <a:ext cx="846234" cy="687524"/>
          </a:xfrm>
          <a:prstGeom prst="rect">
            <a:avLst/>
          </a:prstGeom>
        </p:spPr>
      </p:pic>
      <p:pic>
        <p:nvPicPr>
          <p:cNvPr id="318" name="Picture 317"/>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9201528" y="5149991"/>
            <a:ext cx="845157" cy="686649"/>
          </a:xfrm>
          <a:prstGeom prst="rect">
            <a:avLst/>
          </a:prstGeom>
        </p:spPr>
      </p:pic>
      <p:pic>
        <p:nvPicPr>
          <p:cNvPr id="321" name="Picture 320"/>
          <p:cNvPicPr>
            <a:picLocks noChangeAspect="1"/>
          </p:cNvPicPr>
          <p:nvPr/>
        </p:nvPicPr>
        <p:blipFill rotWithShape="1">
          <a:blip r:embed="rId36" cstate="print">
            <a:extLst>
              <a:ext uri="{BEBA8EAE-BF5A-486C-A8C5-ECC9F3942E4B}">
                <a14:imgProps xmlns:a14="http://schemas.microsoft.com/office/drawing/2010/main">
                  <a14:imgLayer r:embed="rId37">
                    <a14:imgEffect>
                      <a14:colorTemperature colorTemp="72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3406" b="17186"/>
          <a:stretch/>
        </p:blipFill>
        <p:spPr>
          <a:xfrm>
            <a:off x="8414541" y="4057909"/>
            <a:ext cx="1434267" cy="1445527"/>
          </a:xfrm>
          <a:prstGeom prst="ellipse">
            <a:avLst/>
          </a:prstGeom>
        </p:spPr>
      </p:pic>
      <p:sp>
        <p:nvSpPr>
          <p:cNvPr id="322" name="Rounded Rectangle 321"/>
          <p:cNvSpPr/>
          <p:nvPr/>
        </p:nvSpPr>
        <p:spPr>
          <a:xfrm>
            <a:off x="-4813385" y="3599183"/>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3" name="Rounded Rectangle 322"/>
          <p:cNvSpPr/>
          <p:nvPr/>
        </p:nvSpPr>
        <p:spPr>
          <a:xfrm>
            <a:off x="-4735917" y="366509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4" name="Oval 323"/>
          <p:cNvSpPr/>
          <p:nvPr/>
        </p:nvSpPr>
        <p:spPr>
          <a:xfrm>
            <a:off x="-4453629" y="4057909"/>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5" name="Flowchart: Terminator 324"/>
          <p:cNvSpPr/>
          <p:nvPr/>
        </p:nvSpPr>
        <p:spPr>
          <a:xfrm>
            <a:off x="-4208837" y="359913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6" name="Flowchart: Terminator 325"/>
          <p:cNvSpPr/>
          <p:nvPr/>
        </p:nvSpPr>
        <p:spPr>
          <a:xfrm>
            <a:off x="-4626251" y="600571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7" name="Oval 326"/>
          <p:cNvSpPr/>
          <p:nvPr/>
        </p:nvSpPr>
        <p:spPr>
          <a:xfrm>
            <a:off x="-3203498" y="600173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8" name="Picture 327"/>
          <p:cNvPicPr>
            <a:picLocks noChangeAspect="1"/>
          </p:cNvPicPr>
          <p:nvPr/>
        </p:nvPicPr>
        <p:blipFill>
          <a:blip r:embed="rId4"/>
          <a:stretch>
            <a:fillRect/>
          </a:stretch>
        </p:blipFill>
        <p:spPr>
          <a:xfrm>
            <a:off x="-3957041" y="3624987"/>
            <a:ext cx="305053" cy="304387"/>
          </a:xfrm>
          <a:prstGeom prst="rect">
            <a:avLst/>
          </a:prstGeom>
        </p:spPr>
      </p:pic>
      <p:pic>
        <p:nvPicPr>
          <p:cNvPr id="329" name="Picture 328"/>
          <p:cNvPicPr>
            <a:picLocks noChangeAspect="1"/>
          </p:cNvPicPr>
          <p:nvPr/>
        </p:nvPicPr>
        <p:blipFill>
          <a:blip r:embed="rId4"/>
          <a:stretch>
            <a:fillRect/>
          </a:stretch>
        </p:blipFill>
        <p:spPr>
          <a:xfrm>
            <a:off x="-3651988" y="3624987"/>
            <a:ext cx="305053" cy="304387"/>
          </a:xfrm>
          <a:prstGeom prst="rect">
            <a:avLst/>
          </a:prstGeom>
        </p:spPr>
      </p:pic>
      <p:pic>
        <p:nvPicPr>
          <p:cNvPr id="330" name="Picture 32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4574557" y="5212111"/>
            <a:ext cx="846234" cy="687524"/>
          </a:xfrm>
          <a:prstGeom prst="rect">
            <a:avLst/>
          </a:prstGeom>
        </p:spPr>
      </p:pic>
      <p:pic>
        <p:nvPicPr>
          <p:cNvPr id="331" name="Picture 33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3595362" y="5215594"/>
            <a:ext cx="845157" cy="686649"/>
          </a:xfrm>
          <a:prstGeom prst="rect">
            <a:avLst/>
          </a:prstGeom>
        </p:spPr>
      </p:pic>
      <p:pic>
        <p:nvPicPr>
          <p:cNvPr id="334" name="Picture 333"/>
          <p:cNvPicPr>
            <a:picLocks noChangeAspect="1"/>
          </p:cNvPicPr>
          <p:nvPr/>
        </p:nvPicPr>
        <p:blipFill rotWithShape="1">
          <a:blip r:embed="rId38">
            <a:extLst>
              <a:ext uri="{BEBA8EAE-BF5A-486C-A8C5-ECC9F3942E4B}">
                <a14:imgProps xmlns:a14="http://schemas.microsoft.com/office/drawing/2010/main">
                  <a14:imgLayer r:embed="rId39">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l="2969" t="5301" r="-1" b="16142"/>
          <a:stretch/>
        </p:blipFill>
        <p:spPr>
          <a:xfrm>
            <a:off x="-4386822" y="4124770"/>
            <a:ext cx="1438102" cy="1438102"/>
          </a:xfrm>
          <a:prstGeom prst="ellipse">
            <a:avLst/>
          </a:prstGeom>
        </p:spPr>
      </p:pic>
      <p:sp>
        <p:nvSpPr>
          <p:cNvPr id="337" name="Oval 336"/>
          <p:cNvSpPr/>
          <p:nvPr/>
        </p:nvSpPr>
        <p:spPr>
          <a:xfrm>
            <a:off x="8408147" y="406030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8" name="Oval 337"/>
          <p:cNvSpPr/>
          <p:nvPr/>
        </p:nvSpPr>
        <p:spPr>
          <a:xfrm>
            <a:off x="-4271036" y="82302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9" name="Oval 338"/>
          <p:cNvSpPr/>
          <p:nvPr/>
        </p:nvSpPr>
        <p:spPr>
          <a:xfrm>
            <a:off x="-4388743" y="412591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46" name="Picture 345"/>
          <p:cNvPicPr>
            <a:picLocks noChangeAspect="1"/>
          </p:cNvPicPr>
          <p:nvPr/>
        </p:nvPicPr>
        <p:blipFill>
          <a:blip r:embed="rId2"/>
          <a:stretch>
            <a:fillRect/>
          </a:stretch>
        </p:blipFill>
        <p:spPr>
          <a:xfrm>
            <a:off x="8468564" y="5999894"/>
            <a:ext cx="338236" cy="338234"/>
          </a:xfrm>
          <a:prstGeom prst="rect">
            <a:avLst/>
          </a:prstGeom>
        </p:spPr>
      </p:pic>
      <p:sp>
        <p:nvSpPr>
          <p:cNvPr id="347" name="TextBox 346"/>
          <p:cNvSpPr txBox="1"/>
          <p:nvPr/>
        </p:nvSpPr>
        <p:spPr>
          <a:xfrm>
            <a:off x="7997221" y="5968955"/>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2</a:t>
            </a:r>
            <a:endParaRPr lang="fr-FR" sz="2000" b="1" i="1" dirty="0">
              <a:latin typeface="Verdana" panose="020B0604030504040204" pitchFamily="34" charset="0"/>
              <a:ea typeface="Verdana" panose="020B0604030504040204" pitchFamily="34" charset="0"/>
            </a:endParaRPr>
          </a:p>
        </p:txBody>
      </p:sp>
      <p:sp>
        <p:nvSpPr>
          <p:cNvPr id="348" name="Multiply 347"/>
          <p:cNvSpPr/>
          <p:nvPr/>
        </p:nvSpPr>
        <p:spPr>
          <a:xfrm>
            <a:off x="8805761" y="6049121"/>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49" name="Picture 348"/>
          <p:cNvPicPr>
            <a:picLocks noChangeAspect="1"/>
          </p:cNvPicPr>
          <p:nvPr/>
        </p:nvPicPr>
        <p:blipFill>
          <a:blip r:embed="rId24"/>
          <a:stretch>
            <a:fillRect/>
          </a:stretch>
        </p:blipFill>
        <p:spPr>
          <a:xfrm>
            <a:off x="9040452" y="5984784"/>
            <a:ext cx="409777" cy="386495"/>
          </a:xfrm>
          <a:prstGeom prst="rect">
            <a:avLst/>
          </a:prstGeom>
        </p:spPr>
      </p:pic>
      <p:pic>
        <p:nvPicPr>
          <p:cNvPr id="350" name="Picture 349"/>
          <p:cNvPicPr>
            <a:picLocks noChangeAspect="1"/>
          </p:cNvPicPr>
          <p:nvPr/>
        </p:nvPicPr>
        <p:blipFill>
          <a:blip r:embed="rId2"/>
          <a:stretch>
            <a:fillRect/>
          </a:stretch>
        </p:blipFill>
        <p:spPr>
          <a:xfrm>
            <a:off x="-4187921" y="2765361"/>
            <a:ext cx="324697" cy="324697"/>
          </a:xfrm>
          <a:prstGeom prst="rect">
            <a:avLst/>
          </a:prstGeom>
        </p:spPr>
      </p:pic>
      <p:sp>
        <p:nvSpPr>
          <p:cNvPr id="351" name="TextBox 350"/>
          <p:cNvSpPr txBox="1"/>
          <p:nvPr/>
        </p:nvSpPr>
        <p:spPr>
          <a:xfrm>
            <a:off x="-4647325" y="2730344"/>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2</a:t>
            </a:r>
            <a:endParaRPr lang="fr-FR" sz="2000" b="1" i="1" dirty="0">
              <a:latin typeface="Verdana" panose="020B0604030504040204" pitchFamily="34" charset="0"/>
              <a:ea typeface="Verdana" panose="020B0604030504040204" pitchFamily="34" charset="0"/>
            </a:endParaRPr>
          </a:p>
        </p:txBody>
      </p:sp>
      <p:sp>
        <p:nvSpPr>
          <p:cNvPr id="352" name="TextBox 351"/>
          <p:cNvSpPr txBox="1"/>
          <p:nvPr/>
        </p:nvSpPr>
        <p:spPr>
          <a:xfrm>
            <a:off x="-4039040" y="2732101"/>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2</a:t>
            </a:r>
            <a:endParaRPr lang="fr-FR" sz="2000" b="1" i="1" dirty="0">
              <a:latin typeface="Verdana" panose="020B0604030504040204" pitchFamily="34" charset="0"/>
              <a:ea typeface="Verdana" panose="020B0604030504040204" pitchFamily="34" charset="0"/>
            </a:endParaRPr>
          </a:p>
        </p:txBody>
      </p:sp>
      <p:pic>
        <p:nvPicPr>
          <p:cNvPr id="353" name="Picture 352"/>
          <p:cNvPicPr>
            <a:picLocks noChangeAspect="1"/>
          </p:cNvPicPr>
          <p:nvPr/>
        </p:nvPicPr>
        <p:blipFill rotWithShape="1">
          <a:blip r:embed="rId17"/>
          <a:srcRect l="10818" t="1291"/>
          <a:stretch/>
        </p:blipFill>
        <p:spPr>
          <a:xfrm>
            <a:off x="-3551835" y="2803805"/>
            <a:ext cx="257663" cy="256995"/>
          </a:xfrm>
          <a:prstGeom prst="ellipse">
            <a:avLst/>
          </a:prstGeom>
        </p:spPr>
      </p:pic>
      <p:pic>
        <p:nvPicPr>
          <p:cNvPr id="354" name="Picture 35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09337" y="2768912"/>
            <a:ext cx="327154" cy="327154"/>
          </a:xfrm>
          <a:prstGeom prst="rect">
            <a:avLst/>
          </a:prstGeom>
        </p:spPr>
      </p:pic>
      <p:sp>
        <p:nvSpPr>
          <p:cNvPr id="355" name="Oval 354"/>
          <p:cNvSpPr/>
          <p:nvPr/>
        </p:nvSpPr>
        <p:spPr>
          <a:xfrm>
            <a:off x="-3924164" y="-686322"/>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12</a:t>
            </a:r>
            <a:endParaRPr lang="fr-FR" sz="2400" b="1" dirty="0">
              <a:solidFill>
                <a:schemeClr val="tx1"/>
              </a:solidFill>
            </a:endParaRPr>
          </a:p>
        </p:txBody>
      </p:sp>
      <p:sp>
        <p:nvSpPr>
          <p:cNvPr id="359" name="Oval 358"/>
          <p:cNvSpPr/>
          <p:nvPr/>
        </p:nvSpPr>
        <p:spPr>
          <a:xfrm>
            <a:off x="-3955852" y="6922435"/>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a:t>
            </a:r>
            <a:endParaRPr lang="fr-FR" sz="2400" b="1" dirty="0">
              <a:solidFill>
                <a:schemeClr val="tx1"/>
              </a:solidFill>
            </a:endParaRPr>
          </a:p>
        </p:txBody>
      </p:sp>
      <p:pic>
        <p:nvPicPr>
          <p:cNvPr id="14" name="Picture 1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5651556" y="1841564"/>
            <a:ext cx="846234" cy="687524"/>
          </a:xfrm>
          <a:prstGeom prst="rect">
            <a:avLst/>
          </a:prstGeom>
        </p:spPr>
      </p:pic>
      <p:pic>
        <p:nvPicPr>
          <p:cNvPr id="15" name="Picture 14"/>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6630751" y="1845047"/>
            <a:ext cx="845157" cy="686649"/>
          </a:xfrm>
          <a:prstGeom prst="rect">
            <a:avLst/>
          </a:prstGeom>
        </p:spPr>
      </p:pic>
      <p:sp>
        <p:nvSpPr>
          <p:cNvPr id="16" name="Oval 15"/>
          <p:cNvSpPr/>
          <p:nvPr/>
        </p:nvSpPr>
        <p:spPr>
          <a:xfrm>
            <a:off x="6251607"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 name="Oval 16"/>
          <p:cNvSpPr/>
          <p:nvPr/>
        </p:nvSpPr>
        <p:spPr>
          <a:xfrm>
            <a:off x="6310857"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3" name="Picture 52"/>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8230659" y="1801459"/>
            <a:ext cx="846234" cy="687524"/>
          </a:xfrm>
          <a:prstGeom prst="rect">
            <a:avLst/>
          </a:prstGeom>
        </p:spPr>
      </p:pic>
      <p:pic>
        <p:nvPicPr>
          <p:cNvPr id="54" name="Picture 53"/>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9209854" y="1804942"/>
            <a:ext cx="845157" cy="686649"/>
          </a:xfrm>
          <a:prstGeom prst="rect">
            <a:avLst/>
          </a:prstGeom>
        </p:spPr>
      </p:pic>
      <p:sp>
        <p:nvSpPr>
          <p:cNvPr id="55" name="Oval 54"/>
          <p:cNvSpPr/>
          <p:nvPr/>
        </p:nvSpPr>
        <p:spPr>
          <a:xfrm>
            <a:off x="8830710" y="1859068"/>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 name="Oval 55"/>
          <p:cNvSpPr/>
          <p:nvPr/>
        </p:nvSpPr>
        <p:spPr>
          <a:xfrm>
            <a:off x="8889960" y="192165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8" name="Picture 14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10683983" y="1841564"/>
            <a:ext cx="846234" cy="687524"/>
          </a:xfrm>
          <a:prstGeom prst="rect">
            <a:avLst/>
          </a:prstGeom>
        </p:spPr>
      </p:pic>
      <p:pic>
        <p:nvPicPr>
          <p:cNvPr id="149" name="Picture 148"/>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11663178" y="1845047"/>
            <a:ext cx="845157" cy="686649"/>
          </a:xfrm>
          <a:prstGeom prst="rect">
            <a:avLst/>
          </a:prstGeom>
        </p:spPr>
      </p:pic>
      <p:sp>
        <p:nvSpPr>
          <p:cNvPr id="150" name="Oval 149"/>
          <p:cNvSpPr/>
          <p:nvPr/>
        </p:nvSpPr>
        <p:spPr>
          <a:xfrm>
            <a:off x="11284034"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1" name="Oval 150"/>
          <p:cNvSpPr/>
          <p:nvPr/>
        </p:nvSpPr>
        <p:spPr>
          <a:xfrm>
            <a:off x="11343284"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2" name="Picture 15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13216526" y="1841564"/>
            <a:ext cx="846234" cy="687524"/>
          </a:xfrm>
          <a:prstGeom prst="rect">
            <a:avLst/>
          </a:prstGeom>
        </p:spPr>
      </p:pic>
      <p:pic>
        <p:nvPicPr>
          <p:cNvPr id="153" name="Picture 15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14195721" y="1845047"/>
            <a:ext cx="845157" cy="686649"/>
          </a:xfrm>
          <a:prstGeom prst="rect">
            <a:avLst/>
          </a:prstGeom>
        </p:spPr>
      </p:pic>
      <p:sp>
        <p:nvSpPr>
          <p:cNvPr id="154" name="Oval 153"/>
          <p:cNvSpPr/>
          <p:nvPr/>
        </p:nvSpPr>
        <p:spPr>
          <a:xfrm>
            <a:off x="13811078" y="1900797"/>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5" name="Oval 154"/>
          <p:cNvSpPr/>
          <p:nvPr/>
        </p:nvSpPr>
        <p:spPr>
          <a:xfrm>
            <a:off x="13870328" y="196338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6" name="Picture 155"/>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15665968" y="1841564"/>
            <a:ext cx="846234" cy="687524"/>
          </a:xfrm>
          <a:prstGeom prst="rect">
            <a:avLst/>
          </a:prstGeom>
        </p:spPr>
      </p:pic>
      <p:pic>
        <p:nvPicPr>
          <p:cNvPr id="157" name="Picture 156"/>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16645163" y="1845047"/>
            <a:ext cx="845157" cy="686649"/>
          </a:xfrm>
          <a:prstGeom prst="rect">
            <a:avLst/>
          </a:prstGeom>
        </p:spPr>
      </p:pic>
      <p:sp>
        <p:nvSpPr>
          <p:cNvPr id="158" name="Oval 157"/>
          <p:cNvSpPr/>
          <p:nvPr/>
        </p:nvSpPr>
        <p:spPr>
          <a:xfrm>
            <a:off x="16266019" y="189917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9" name="Oval 158"/>
          <p:cNvSpPr/>
          <p:nvPr/>
        </p:nvSpPr>
        <p:spPr>
          <a:xfrm>
            <a:off x="16325269" y="196176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6" name="Oval 205"/>
          <p:cNvSpPr/>
          <p:nvPr/>
        </p:nvSpPr>
        <p:spPr>
          <a:xfrm>
            <a:off x="3753894" y="1957248"/>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7" name="Oval 206"/>
          <p:cNvSpPr/>
          <p:nvPr/>
        </p:nvSpPr>
        <p:spPr>
          <a:xfrm>
            <a:off x="3813144" y="201983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3" name="Oval 232"/>
          <p:cNvSpPr/>
          <p:nvPr/>
        </p:nvSpPr>
        <p:spPr>
          <a:xfrm>
            <a:off x="-1431656" y="1957248"/>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4" name="Oval 233"/>
          <p:cNvSpPr/>
          <p:nvPr/>
        </p:nvSpPr>
        <p:spPr>
          <a:xfrm>
            <a:off x="-1372406" y="201983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4" name="Oval 253"/>
          <p:cNvSpPr/>
          <p:nvPr/>
        </p:nvSpPr>
        <p:spPr>
          <a:xfrm>
            <a:off x="1259761" y="1956997"/>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5" name="Oval 254"/>
          <p:cNvSpPr/>
          <p:nvPr/>
        </p:nvSpPr>
        <p:spPr>
          <a:xfrm>
            <a:off x="1319011" y="201958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0" name="Oval 299"/>
          <p:cNvSpPr/>
          <p:nvPr/>
        </p:nvSpPr>
        <p:spPr>
          <a:xfrm>
            <a:off x="-3856799" y="1966829"/>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1" name="Oval 300"/>
          <p:cNvSpPr/>
          <p:nvPr/>
        </p:nvSpPr>
        <p:spPr>
          <a:xfrm>
            <a:off x="-3797549" y="2029420"/>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 name="Oval 32"/>
          <p:cNvSpPr/>
          <p:nvPr/>
        </p:nvSpPr>
        <p:spPr>
          <a:xfrm>
            <a:off x="6251607"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 name="Oval 33"/>
          <p:cNvSpPr/>
          <p:nvPr/>
        </p:nvSpPr>
        <p:spPr>
          <a:xfrm>
            <a:off x="6310857"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2" name="Oval 161"/>
          <p:cNvSpPr/>
          <p:nvPr/>
        </p:nvSpPr>
        <p:spPr>
          <a:xfrm>
            <a:off x="11284034" y="523011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3" name="Oval 162"/>
          <p:cNvSpPr/>
          <p:nvPr/>
        </p:nvSpPr>
        <p:spPr>
          <a:xfrm>
            <a:off x="11343284" y="529270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0" name="Oval 209"/>
          <p:cNvSpPr/>
          <p:nvPr/>
        </p:nvSpPr>
        <p:spPr>
          <a:xfrm>
            <a:off x="3753894" y="5288185"/>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1" name="Oval 210"/>
          <p:cNvSpPr/>
          <p:nvPr/>
        </p:nvSpPr>
        <p:spPr>
          <a:xfrm>
            <a:off x="3813144" y="535077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7" name="Oval 236"/>
          <p:cNvSpPr/>
          <p:nvPr/>
        </p:nvSpPr>
        <p:spPr>
          <a:xfrm>
            <a:off x="-1431656" y="5288185"/>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8" name="Oval 237"/>
          <p:cNvSpPr/>
          <p:nvPr/>
        </p:nvSpPr>
        <p:spPr>
          <a:xfrm>
            <a:off x="-1372406" y="535077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9" name="Oval 318"/>
          <p:cNvSpPr/>
          <p:nvPr/>
        </p:nvSpPr>
        <p:spPr>
          <a:xfrm>
            <a:off x="8822384" y="5204117"/>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0" name="Oval 319"/>
          <p:cNvSpPr/>
          <p:nvPr/>
        </p:nvSpPr>
        <p:spPr>
          <a:xfrm>
            <a:off x="8881634" y="526670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2" name="Oval 331"/>
          <p:cNvSpPr/>
          <p:nvPr/>
        </p:nvSpPr>
        <p:spPr>
          <a:xfrm>
            <a:off x="-3974506" y="5269720"/>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3" name="Oval 332"/>
          <p:cNvSpPr/>
          <p:nvPr/>
        </p:nvSpPr>
        <p:spPr>
          <a:xfrm>
            <a:off x="-3915256" y="533231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0" name="Rectangle 359"/>
          <p:cNvSpPr/>
          <p:nvPr/>
        </p:nvSpPr>
        <p:spPr>
          <a:xfrm>
            <a:off x="8610200" y="77434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39</a:t>
            </a:r>
            <a:endParaRPr lang="fr-FR" sz="2400" b="1" dirty="0">
              <a:solidFill>
                <a:schemeClr val="tx1"/>
              </a:solidFill>
            </a:endParaRPr>
          </a:p>
        </p:txBody>
      </p:sp>
      <p:sp>
        <p:nvSpPr>
          <p:cNvPr id="361" name="Rectangle 360"/>
          <p:cNvSpPr/>
          <p:nvPr/>
        </p:nvSpPr>
        <p:spPr>
          <a:xfrm>
            <a:off x="3607306" y="77434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40</a:t>
            </a:r>
            <a:endParaRPr lang="fr-FR" sz="2400" b="1" dirty="0">
              <a:solidFill>
                <a:schemeClr val="tx1"/>
              </a:solidFill>
            </a:endParaRPr>
          </a:p>
        </p:txBody>
      </p:sp>
      <p:sp>
        <p:nvSpPr>
          <p:cNvPr id="363" name="Rectangle 362"/>
          <p:cNvSpPr/>
          <p:nvPr/>
        </p:nvSpPr>
        <p:spPr>
          <a:xfrm>
            <a:off x="-1621940" y="77434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42</a:t>
            </a:r>
            <a:endParaRPr lang="fr-FR" sz="2400" b="1" dirty="0">
              <a:solidFill>
                <a:schemeClr val="tx1"/>
              </a:solidFill>
            </a:endParaRPr>
          </a:p>
        </p:txBody>
      </p:sp>
      <p:pic>
        <p:nvPicPr>
          <p:cNvPr id="364" name="Picture 363"/>
          <p:cNvPicPr>
            <a:picLocks noChangeAspect="1"/>
          </p:cNvPicPr>
          <p:nvPr/>
        </p:nvPicPr>
        <p:blipFill>
          <a:blip r:embed="rId2"/>
          <a:stretch>
            <a:fillRect/>
          </a:stretch>
        </p:blipFill>
        <p:spPr>
          <a:xfrm>
            <a:off x="-1424534" y="6064565"/>
            <a:ext cx="385211" cy="385211"/>
          </a:xfrm>
          <a:prstGeom prst="rect">
            <a:avLst/>
          </a:prstGeom>
        </p:spPr>
      </p:pic>
      <p:sp>
        <p:nvSpPr>
          <p:cNvPr id="365" name="TextBox 364"/>
          <p:cNvSpPr txBox="1"/>
          <p:nvPr/>
        </p:nvSpPr>
        <p:spPr>
          <a:xfrm>
            <a:off x="-1953089" y="6028031"/>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sp>
        <p:nvSpPr>
          <p:cNvPr id="366" name="Rectangle 365"/>
          <p:cNvSpPr/>
          <p:nvPr/>
        </p:nvSpPr>
        <p:spPr>
          <a:xfrm>
            <a:off x="-4091130" y="77434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43</a:t>
            </a:r>
            <a:endParaRPr lang="fr-FR" sz="2400" b="1" dirty="0">
              <a:solidFill>
                <a:schemeClr val="tx1"/>
              </a:solidFill>
            </a:endParaRPr>
          </a:p>
        </p:txBody>
      </p:sp>
      <p:pic>
        <p:nvPicPr>
          <p:cNvPr id="367" name="Picture 36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4904" y="6091261"/>
            <a:ext cx="327154" cy="327154"/>
          </a:xfrm>
          <a:prstGeom prst="rect">
            <a:avLst/>
          </a:prstGeom>
        </p:spPr>
      </p:pic>
      <p:pic>
        <p:nvPicPr>
          <p:cNvPr id="368" name="Picture 36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32551" y="6069293"/>
            <a:ext cx="327154" cy="327154"/>
          </a:xfrm>
          <a:prstGeom prst="rect">
            <a:avLst/>
          </a:prstGeom>
        </p:spPr>
      </p:pic>
      <p:sp>
        <p:nvSpPr>
          <p:cNvPr id="369" name="TextBox 368"/>
          <p:cNvSpPr txBox="1"/>
          <p:nvPr/>
        </p:nvSpPr>
        <p:spPr>
          <a:xfrm>
            <a:off x="-4535533" y="6001665"/>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pic>
        <p:nvPicPr>
          <p:cNvPr id="370" name="Picture 369"/>
          <p:cNvPicPr>
            <a:picLocks noChangeAspect="1"/>
          </p:cNvPicPr>
          <p:nvPr/>
        </p:nvPicPr>
        <p:blipFill rotWithShape="1">
          <a:blip r:embed="rId17"/>
          <a:srcRect l="10818" t="1291"/>
          <a:stretch/>
        </p:blipFill>
        <p:spPr>
          <a:xfrm>
            <a:off x="-3942264" y="6076902"/>
            <a:ext cx="325121" cy="324278"/>
          </a:xfrm>
          <a:prstGeom prst="ellipse">
            <a:avLst/>
          </a:prstGeom>
        </p:spPr>
      </p:pic>
      <p:sp>
        <p:nvSpPr>
          <p:cNvPr id="371" name="Rectangle 370"/>
          <p:cNvSpPr/>
          <p:nvPr/>
        </p:nvSpPr>
        <p:spPr>
          <a:xfrm>
            <a:off x="-6633187" y="772435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44</a:t>
            </a:r>
            <a:endParaRPr lang="fr-FR" sz="2400" b="1" dirty="0">
              <a:solidFill>
                <a:schemeClr val="tx1"/>
              </a:solidFill>
            </a:endParaRPr>
          </a:p>
        </p:txBody>
      </p:sp>
      <p:sp>
        <p:nvSpPr>
          <p:cNvPr id="372" name="Rectangle 371"/>
          <p:cNvSpPr/>
          <p:nvPr/>
        </p:nvSpPr>
        <p:spPr>
          <a:xfrm>
            <a:off x="-4006319" y="-128238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45</a:t>
            </a:r>
            <a:endParaRPr lang="fr-FR" sz="2400" b="1" dirty="0">
              <a:solidFill>
                <a:schemeClr val="tx1"/>
              </a:solidFill>
            </a:endParaRPr>
          </a:p>
        </p:txBody>
      </p:sp>
      <p:sp>
        <p:nvSpPr>
          <p:cNvPr id="373" name="Rectangle 372"/>
          <p:cNvSpPr/>
          <p:nvPr/>
        </p:nvSpPr>
        <p:spPr>
          <a:xfrm>
            <a:off x="-1648529" y="-128238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46</a:t>
            </a:r>
            <a:endParaRPr lang="fr-FR" sz="2400" b="1" dirty="0">
              <a:solidFill>
                <a:schemeClr val="tx1"/>
              </a:solidFill>
            </a:endParaRPr>
          </a:p>
        </p:txBody>
      </p:sp>
      <p:sp>
        <p:nvSpPr>
          <p:cNvPr id="374" name="Rectangle 373"/>
          <p:cNvSpPr/>
          <p:nvPr/>
        </p:nvSpPr>
        <p:spPr>
          <a:xfrm>
            <a:off x="898214" y="-128238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47</a:t>
            </a:r>
            <a:endParaRPr lang="fr-FR" sz="2400" b="1" dirty="0">
              <a:solidFill>
                <a:schemeClr val="tx1"/>
              </a:solidFill>
            </a:endParaRPr>
          </a:p>
        </p:txBody>
      </p:sp>
      <p:sp>
        <p:nvSpPr>
          <p:cNvPr id="375" name="Rectangle 374"/>
          <p:cNvSpPr/>
          <p:nvPr/>
        </p:nvSpPr>
        <p:spPr>
          <a:xfrm>
            <a:off x="3487443" y="-128238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48</a:t>
            </a:r>
            <a:endParaRPr lang="fr-FR" sz="2400" b="1" dirty="0">
              <a:solidFill>
                <a:schemeClr val="tx1"/>
              </a:solidFill>
            </a:endParaRPr>
          </a:p>
        </p:txBody>
      </p:sp>
      <p:sp>
        <p:nvSpPr>
          <p:cNvPr id="376" name="Rounded Rectangle 375"/>
          <p:cNvSpPr/>
          <p:nvPr/>
        </p:nvSpPr>
        <p:spPr>
          <a:xfrm>
            <a:off x="-7346514" y="355689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7" name="Rounded Rectangle 376"/>
          <p:cNvSpPr/>
          <p:nvPr/>
        </p:nvSpPr>
        <p:spPr>
          <a:xfrm>
            <a:off x="-7269046" y="362280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8" name="Oval 377"/>
          <p:cNvSpPr/>
          <p:nvPr/>
        </p:nvSpPr>
        <p:spPr>
          <a:xfrm>
            <a:off x="-6986758" y="401562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9" name="Flowchart: Terminator 378"/>
          <p:cNvSpPr/>
          <p:nvPr/>
        </p:nvSpPr>
        <p:spPr>
          <a:xfrm>
            <a:off x="-6741966" y="355684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0" name="Flowchart: Terminator 379"/>
          <p:cNvSpPr/>
          <p:nvPr/>
        </p:nvSpPr>
        <p:spPr>
          <a:xfrm>
            <a:off x="-7159380" y="596343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1" name="Oval 380"/>
          <p:cNvSpPr/>
          <p:nvPr/>
        </p:nvSpPr>
        <p:spPr>
          <a:xfrm>
            <a:off x="-5736627" y="595944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2" name="Picture 381"/>
          <p:cNvPicPr>
            <a:picLocks noChangeAspect="1"/>
          </p:cNvPicPr>
          <p:nvPr/>
        </p:nvPicPr>
        <p:blipFill>
          <a:blip r:embed="rId18"/>
          <a:stretch>
            <a:fillRect/>
          </a:stretch>
        </p:blipFill>
        <p:spPr>
          <a:xfrm>
            <a:off x="-6324843" y="3600457"/>
            <a:ext cx="273817" cy="271828"/>
          </a:xfrm>
          <a:prstGeom prst="rect">
            <a:avLst/>
          </a:prstGeom>
        </p:spPr>
      </p:pic>
      <p:pic>
        <p:nvPicPr>
          <p:cNvPr id="383" name="Picture 382"/>
          <p:cNvPicPr>
            <a:picLocks noChangeAspect="1"/>
          </p:cNvPicPr>
          <p:nvPr/>
        </p:nvPicPr>
        <p:blipFill>
          <a:blip r:embed="rId18"/>
          <a:stretch>
            <a:fillRect/>
          </a:stretch>
        </p:blipFill>
        <p:spPr>
          <a:xfrm>
            <a:off x="-6031961" y="3600457"/>
            <a:ext cx="273817" cy="271828"/>
          </a:xfrm>
          <a:prstGeom prst="rect">
            <a:avLst/>
          </a:prstGeom>
        </p:spPr>
      </p:pic>
      <p:pic>
        <p:nvPicPr>
          <p:cNvPr id="392" name="Picture 39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60173" y="6029516"/>
            <a:ext cx="327154" cy="327154"/>
          </a:xfrm>
          <a:prstGeom prst="rect">
            <a:avLst/>
          </a:prstGeom>
        </p:spPr>
      </p:pic>
      <p:pic>
        <p:nvPicPr>
          <p:cNvPr id="395" name="Picture 394"/>
          <p:cNvPicPr>
            <a:picLocks noChangeAspect="1"/>
          </p:cNvPicPr>
          <p:nvPr/>
        </p:nvPicPr>
        <p:blipFill rotWithShape="1">
          <a:blip r:embed="rId40" cstate="print">
            <a:extLst>
              <a:ext uri="{BEBA8EAE-BF5A-486C-A8C5-ECC9F3942E4B}">
                <a14:imgProps xmlns:a14="http://schemas.microsoft.com/office/drawing/2010/main">
                  <a14:imgLayer r:embed="rId41">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2075" b="22814"/>
          <a:stretch/>
        </p:blipFill>
        <p:spPr>
          <a:xfrm>
            <a:off x="-6920290" y="4087497"/>
            <a:ext cx="1435975" cy="1438102"/>
          </a:xfrm>
          <a:prstGeom prst="ellipse">
            <a:avLst/>
          </a:prstGeom>
        </p:spPr>
      </p:pic>
      <p:pic>
        <p:nvPicPr>
          <p:cNvPr id="396" name="Picture 395"/>
          <p:cNvPicPr>
            <a:picLocks noChangeAspect="1"/>
          </p:cNvPicPr>
          <p:nvPr/>
        </p:nvPicPr>
        <p:blipFill>
          <a:blip r:embed="rId18"/>
          <a:stretch>
            <a:fillRect/>
          </a:stretch>
        </p:blipFill>
        <p:spPr>
          <a:xfrm>
            <a:off x="-6629164" y="3600457"/>
            <a:ext cx="273817" cy="271828"/>
          </a:xfrm>
          <a:prstGeom prst="rect">
            <a:avLst/>
          </a:prstGeom>
        </p:spPr>
      </p:pic>
      <p:sp>
        <p:nvSpPr>
          <p:cNvPr id="397" name="TextBox 396"/>
          <p:cNvSpPr txBox="1"/>
          <p:nvPr/>
        </p:nvSpPr>
        <p:spPr>
          <a:xfrm>
            <a:off x="-6805951" y="597266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pic>
        <p:nvPicPr>
          <p:cNvPr id="398" name="Picture 397"/>
          <p:cNvPicPr>
            <a:picLocks noChangeAspect="1"/>
          </p:cNvPicPr>
          <p:nvPr/>
        </p:nvPicPr>
        <p:blipFill>
          <a:blip r:embed="rId25"/>
          <a:stretch>
            <a:fillRect/>
          </a:stretch>
        </p:blipFill>
        <p:spPr>
          <a:xfrm>
            <a:off x="-7009199" y="6071523"/>
            <a:ext cx="365792" cy="286537"/>
          </a:xfrm>
          <a:prstGeom prst="rect">
            <a:avLst/>
          </a:prstGeom>
        </p:spPr>
      </p:pic>
      <p:pic>
        <p:nvPicPr>
          <p:cNvPr id="399" name="Picture 398"/>
          <p:cNvPicPr>
            <a:picLocks noChangeAspect="1"/>
          </p:cNvPicPr>
          <p:nvPr/>
        </p:nvPicPr>
        <p:blipFill rotWithShape="1">
          <a:blip r:embed="rId17"/>
          <a:srcRect l="10818" t="1291"/>
          <a:stretch/>
        </p:blipFill>
        <p:spPr>
          <a:xfrm>
            <a:off x="-6256295" y="6039766"/>
            <a:ext cx="325121" cy="324278"/>
          </a:xfrm>
          <a:prstGeom prst="ellipse">
            <a:avLst/>
          </a:prstGeom>
        </p:spPr>
      </p:pic>
      <p:sp>
        <p:nvSpPr>
          <p:cNvPr id="387" name="Oval 386"/>
          <p:cNvSpPr/>
          <p:nvPr/>
        </p:nvSpPr>
        <p:spPr>
          <a:xfrm>
            <a:off x="-6921872" y="408362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4" name="Picture 38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7102187" y="5168200"/>
            <a:ext cx="846234" cy="687524"/>
          </a:xfrm>
          <a:prstGeom prst="rect">
            <a:avLst/>
          </a:prstGeom>
        </p:spPr>
      </p:pic>
      <p:pic>
        <p:nvPicPr>
          <p:cNvPr id="385" name="Picture 384"/>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6122992" y="5171683"/>
            <a:ext cx="845157" cy="686649"/>
          </a:xfrm>
          <a:prstGeom prst="rect">
            <a:avLst/>
          </a:prstGeom>
        </p:spPr>
      </p:pic>
      <p:sp>
        <p:nvSpPr>
          <p:cNvPr id="393" name="Oval 392"/>
          <p:cNvSpPr/>
          <p:nvPr/>
        </p:nvSpPr>
        <p:spPr>
          <a:xfrm>
            <a:off x="-6507635" y="522743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4" name="Oval 393"/>
          <p:cNvSpPr/>
          <p:nvPr/>
        </p:nvSpPr>
        <p:spPr>
          <a:xfrm>
            <a:off x="-6448385" y="529002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0" name="Rounded Rectangle 399"/>
          <p:cNvSpPr/>
          <p:nvPr/>
        </p:nvSpPr>
        <p:spPr>
          <a:xfrm>
            <a:off x="12977835" y="355689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1" name="Rounded Rectangle 400"/>
          <p:cNvSpPr/>
          <p:nvPr/>
        </p:nvSpPr>
        <p:spPr>
          <a:xfrm>
            <a:off x="13055303" y="362280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2" name="Oval 401"/>
          <p:cNvSpPr/>
          <p:nvPr/>
        </p:nvSpPr>
        <p:spPr>
          <a:xfrm>
            <a:off x="13337591" y="401562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3" name="Flowchart: Terminator 402"/>
          <p:cNvSpPr/>
          <p:nvPr/>
        </p:nvSpPr>
        <p:spPr>
          <a:xfrm>
            <a:off x="13582383" y="355684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4" name="Flowchart: Terminator 403"/>
          <p:cNvSpPr/>
          <p:nvPr/>
        </p:nvSpPr>
        <p:spPr>
          <a:xfrm>
            <a:off x="13164969" y="5963432"/>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5" name="Oval 404"/>
          <p:cNvSpPr/>
          <p:nvPr/>
        </p:nvSpPr>
        <p:spPr>
          <a:xfrm>
            <a:off x="14587722" y="5959444"/>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8" name="Picture 40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664176" y="6029516"/>
            <a:ext cx="327154" cy="327154"/>
          </a:xfrm>
          <a:prstGeom prst="rect">
            <a:avLst/>
          </a:prstGeom>
        </p:spPr>
      </p:pic>
      <p:pic>
        <p:nvPicPr>
          <p:cNvPr id="419" name="Picture 418"/>
          <p:cNvPicPr>
            <a:picLocks noChangeAspect="1"/>
          </p:cNvPicPr>
          <p:nvPr/>
        </p:nvPicPr>
        <p:blipFill rotWithShape="1">
          <a:blip r:embed="rId42" cstate="print">
            <a:extLst>
              <a:ext uri="{BEBA8EAE-BF5A-486C-A8C5-ECC9F3942E4B}">
                <a14:imgProps xmlns:a14="http://schemas.microsoft.com/office/drawing/2010/main">
                  <a14:imgLayer r:embed="rId43">
                    <a14:imgEffect>
                      <a14:sharpenSoften amount="25000"/>
                    </a14:imgEffect>
                    <a14:imgEffect>
                      <a14:saturation sat="200000"/>
                    </a14:imgEffect>
                  </a14:imgLayer>
                </a14:imgProps>
              </a:ext>
              <a:ext uri="{28A0092B-C50C-407E-A947-70E740481C1C}">
                <a14:useLocalDpi xmlns:a14="http://schemas.microsoft.com/office/drawing/2010/main" val="0"/>
              </a:ext>
            </a:extLst>
          </a:blip>
          <a:srcRect t="20660" r="11289" b="15488"/>
          <a:stretch/>
        </p:blipFill>
        <p:spPr>
          <a:xfrm>
            <a:off x="13404461" y="4086302"/>
            <a:ext cx="1438102" cy="1438102"/>
          </a:xfrm>
          <a:prstGeom prst="ellipse">
            <a:avLst/>
          </a:prstGeom>
        </p:spPr>
      </p:pic>
      <p:sp>
        <p:nvSpPr>
          <p:cNvPr id="414" name="Oval 413"/>
          <p:cNvSpPr/>
          <p:nvPr/>
        </p:nvSpPr>
        <p:spPr>
          <a:xfrm>
            <a:off x="13402477" y="408362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5" name="Picture 414"/>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13222162" y="5168200"/>
            <a:ext cx="846234" cy="687524"/>
          </a:xfrm>
          <a:prstGeom prst="rect">
            <a:avLst/>
          </a:prstGeom>
        </p:spPr>
      </p:pic>
      <p:pic>
        <p:nvPicPr>
          <p:cNvPr id="416" name="Picture 415"/>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14201357" y="5171683"/>
            <a:ext cx="845157" cy="686649"/>
          </a:xfrm>
          <a:prstGeom prst="rect">
            <a:avLst/>
          </a:prstGeom>
        </p:spPr>
      </p:pic>
      <p:sp>
        <p:nvSpPr>
          <p:cNvPr id="417" name="Oval 416"/>
          <p:cNvSpPr/>
          <p:nvPr/>
        </p:nvSpPr>
        <p:spPr>
          <a:xfrm>
            <a:off x="13816714" y="5227433"/>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8" name="Oval 417"/>
          <p:cNvSpPr/>
          <p:nvPr/>
        </p:nvSpPr>
        <p:spPr>
          <a:xfrm>
            <a:off x="13875964" y="529002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21" name="Picture 420"/>
          <p:cNvPicPr>
            <a:picLocks noChangeAspect="1"/>
          </p:cNvPicPr>
          <p:nvPr/>
        </p:nvPicPr>
        <p:blipFill>
          <a:blip r:embed="rId2"/>
          <a:stretch>
            <a:fillRect/>
          </a:stretch>
        </p:blipFill>
        <p:spPr>
          <a:xfrm>
            <a:off x="13835722" y="6003595"/>
            <a:ext cx="385211" cy="385211"/>
          </a:xfrm>
          <a:prstGeom prst="rect">
            <a:avLst/>
          </a:prstGeom>
        </p:spPr>
      </p:pic>
      <p:sp>
        <p:nvSpPr>
          <p:cNvPr id="422" name="TextBox 421"/>
          <p:cNvSpPr txBox="1"/>
          <p:nvPr/>
        </p:nvSpPr>
        <p:spPr>
          <a:xfrm>
            <a:off x="13269258" y="5967061"/>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sp>
        <p:nvSpPr>
          <p:cNvPr id="423" name="Rectangle 422"/>
          <p:cNvSpPr/>
          <p:nvPr/>
        </p:nvSpPr>
        <p:spPr>
          <a:xfrm>
            <a:off x="13689718" y="7845254"/>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102</a:t>
            </a:r>
            <a:endParaRPr lang="fr-FR" sz="2400" b="1" dirty="0">
              <a:solidFill>
                <a:schemeClr val="tx1"/>
              </a:solidFill>
            </a:endParaRPr>
          </a:p>
        </p:txBody>
      </p:sp>
      <p:pic>
        <p:nvPicPr>
          <p:cNvPr id="356" name="Picture 355"/>
          <p:cNvPicPr>
            <a:picLocks noChangeAspect="1"/>
          </p:cNvPicPr>
          <p:nvPr/>
        </p:nvPicPr>
        <p:blipFill>
          <a:blip r:embed="rId44" cstate="print">
            <a:extLst>
              <a:ext uri="{28A0092B-C50C-407E-A947-70E740481C1C}">
                <a14:useLocalDpi xmlns:a14="http://schemas.microsoft.com/office/drawing/2010/main" val="0"/>
              </a:ext>
            </a:extLst>
          </a:blip>
          <a:stretch>
            <a:fillRect/>
          </a:stretch>
        </p:blipFill>
        <p:spPr>
          <a:xfrm>
            <a:off x="4585695" y="2745712"/>
            <a:ext cx="353246" cy="328500"/>
          </a:xfrm>
          <a:prstGeom prst="rect">
            <a:avLst/>
          </a:prstGeom>
        </p:spPr>
      </p:pic>
      <p:sp>
        <p:nvSpPr>
          <p:cNvPr id="358" name="Rounded Rectangle 357"/>
          <p:cNvSpPr/>
          <p:nvPr/>
        </p:nvSpPr>
        <p:spPr>
          <a:xfrm>
            <a:off x="-7285632" y="296292"/>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6" name="Rounded Rectangle 385"/>
          <p:cNvSpPr/>
          <p:nvPr/>
        </p:nvSpPr>
        <p:spPr>
          <a:xfrm>
            <a:off x="-7208164" y="36220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8" name="Oval 387"/>
          <p:cNvSpPr/>
          <p:nvPr/>
        </p:nvSpPr>
        <p:spPr>
          <a:xfrm>
            <a:off x="-6925876" y="755018"/>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9" name="Flowchart: Terminator 388"/>
          <p:cNvSpPr/>
          <p:nvPr/>
        </p:nvSpPr>
        <p:spPr>
          <a:xfrm>
            <a:off x="-6681084" y="29624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0" name="Flowchart: Terminator 389"/>
          <p:cNvSpPr/>
          <p:nvPr/>
        </p:nvSpPr>
        <p:spPr>
          <a:xfrm>
            <a:off x="-7098498" y="270282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1" name="Oval 390"/>
          <p:cNvSpPr/>
          <p:nvPr/>
        </p:nvSpPr>
        <p:spPr>
          <a:xfrm>
            <a:off x="-5675745" y="269884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7" name="Picture 406"/>
          <p:cNvPicPr>
            <a:picLocks noChangeAspect="1"/>
          </p:cNvPicPr>
          <p:nvPr/>
        </p:nvPicPr>
        <p:blipFill>
          <a:blip r:embed="rId18"/>
          <a:stretch>
            <a:fillRect/>
          </a:stretch>
        </p:blipFill>
        <p:spPr>
          <a:xfrm>
            <a:off x="-6398175" y="339853"/>
            <a:ext cx="273817" cy="271828"/>
          </a:xfrm>
          <a:prstGeom prst="rect">
            <a:avLst/>
          </a:prstGeom>
        </p:spPr>
      </p:pic>
      <p:pic>
        <p:nvPicPr>
          <p:cNvPr id="409" name="Picture 408"/>
          <p:cNvPicPr>
            <a:picLocks noChangeAspect="1"/>
          </p:cNvPicPr>
          <p:nvPr/>
        </p:nvPicPr>
        <p:blipFill>
          <a:blip r:embed="rId18"/>
          <a:stretch>
            <a:fillRect/>
          </a:stretch>
        </p:blipFill>
        <p:spPr>
          <a:xfrm>
            <a:off x="-6105293" y="339853"/>
            <a:ext cx="273817" cy="271828"/>
          </a:xfrm>
          <a:prstGeom prst="rect">
            <a:avLst/>
          </a:prstGeom>
        </p:spPr>
      </p:pic>
      <p:pic>
        <p:nvPicPr>
          <p:cNvPr id="430" name="Picture 429"/>
          <p:cNvPicPr>
            <a:picLocks noChangeAspect="1"/>
          </p:cNvPicPr>
          <p:nvPr/>
        </p:nvPicPr>
        <p:blipFill rotWithShape="1">
          <a:blip r:embed="rId45" cstate="print">
            <a:extLst>
              <a:ext uri="{BEBA8EAE-BF5A-486C-A8C5-ECC9F3942E4B}">
                <a14:imgProps xmlns:a14="http://schemas.microsoft.com/office/drawing/2010/main">
                  <a14:imgLayer r:embed="rId46">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10390" r="4380" b="10289"/>
          <a:stretch/>
        </p:blipFill>
        <p:spPr>
          <a:xfrm>
            <a:off x="-6861778" y="824509"/>
            <a:ext cx="1438102" cy="1438102"/>
          </a:xfrm>
          <a:prstGeom prst="ellipse">
            <a:avLst/>
          </a:prstGeom>
        </p:spPr>
      </p:pic>
      <p:sp>
        <p:nvSpPr>
          <p:cNvPr id="431" name="TextBox 430"/>
          <p:cNvSpPr txBox="1"/>
          <p:nvPr/>
        </p:nvSpPr>
        <p:spPr>
          <a:xfrm>
            <a:off x="-6964196" y="270092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pic>
        <p:nvPicPr>
          <p:cNvPr id="432" name="Picture 431"/>
          <p:cNvPicPr>
            <a:picLocks noChangeAspect="1"/>
          </p:cNvPicPr>
          <p:nvPr/>
        </p:nvPicPr>
        <p:blipFill rotWithShape="1">
          <a:blip r:embed="rId17"/>
          <a:srcRect l="10818" t="1291"/>
          <a:stretch/>
        </p:blipFill>
        <p:spPr>
          <a:xfrm>
            <a:off x="-6370927" y="2776157"/>
            <a:ext cx="325121" cy="324278"/>
          </a:xfrm>
          <a:prstGeom prst="ellipse">
            <a:avLst/>
          </a:prstGeom>
        </p:spPr>
      </p:pic>
      <p:pic>
        <p:nvPicPr>
          <p:cNvPr id="433" name="Picture 432"/>
          <p:cNvPicPr>
            <a:picLocks noChangeAspect="1"/>
          </p:cNvPicPr>
          <p:nvPr/>
        </p:nvPicPr>
        <p:blipFill>
          <a:blip r:embed="rId44" cstate="print">
            <a:extLst>
              <a:ext uri="{28A0092B-C50C-407E-A947-70E740481C1C}">
                <a14:useLocalDpi xmlns:a14="http://schemas.microsoft.com/office/drawing/2010/main" val="0"/>
              </a:ext>
            </a:extLst>
          </a:blip>
          <a:stretch>
            <a:fillRect/>
          </a:stretch>
        </p:blipFill>
        <p:spPr>
          <a:xfrm>
            <a:off x="-5614182" y="2761710"/>
            <a:ext cx="353246" cy="328500"/>
          </a:xfrm>
          <a:prstGeom prst="rect">
            <a:avLst/>
          </a:prstGeom>
        </p:spPr>
      </p:pic>
      <p:sp>
        <p:nvSpPr>
          <p:cNvPr id="413" name="Oval 412"/>
          <p:cNvSpPr/>
          <p:nvPr/>
        </p:nvSpPr>
        <p:spPr>
          <a:xfrm>
            <a:off x="-6860990" y="82302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0" name="Picture 40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7041305" y="1907596"/>
            <a:ext cx="846234" cy="687524"/>
          </a:xfrm>
          <a:prstGeom prst="rect">
            <a:avLst/>
          </a:prstGeom>
        </p:spPr>
      </p:pic>
      <p:pic>
        <p:nvPicPr>
          <p:cNvPr id="411" name="Picture 41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6062110" y="1911079"/>
            <a:ext cx="845157" cy="686649"/>
          </a:xfrm>
          <a:prstGeom prst="rect">
            <a:avLst/>
          </a:prstGeom>
        </p:spPr>
      </p:pic>
      <p:sp>
        <p:nvSpPr>
          <p:cNvPr id="428" name="Oval 427"/>
          <p:cNvSpPr/>
          <p:nvPr/>
        </p:nvSpPr>
        <p:spPr>
          <a:xfrm>
            <a:off x="-6446753" y="1966829"/>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9" name="Oval 428"/>
          <p:cNvSpPr/>
          <p:nvPr/>
        </p:nvSpPr>
        <p:spPr>
          <a:xfrm>
            <a:off x="-6387503" y="2029420"/>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4" name="Oval 433"/>
          <p:cNvSpPr/>
          <p:nvPr/>
        </p:nvSpPr>
        <p:spPr>
          <a:xfrm>
            <a:off x="-6444810" y="-686322"/>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24</a:t>
            </a:r>
            <a:endParaRPr lang="fr-FR" sz="2400" b="1" dirty="0">
              <a:solidFill>
                <a:schemeClr val="tx1"/>
              </a:solidFill>
            </a:endParaRPr>
          </a:p>
        </p:txBody>
      </p:sp>
      <p:sp>
        <p:nvSpPr>
          <p:cNvPr id="435" name="Rounded Rectangle 434"/>
          <p:cNvSpPr/>
          <p:nvPr/>
        </p:nvSpPr>
        <p:spPr>
          <a:xfrm>
            <a:off x="384420" y="3630565"/>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6" name="Rounded Rectangle 435"/>
          <p:cNvSpPr/>
          <p:nvPr/>
        </p:nvSpPr>
        <p:spPr>
          <a:xfrm>
            <a:off x="461888" y="369647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7" name="Oval 436"/>
          <p:cNvSpPr/>
          <p:nvPr/>
        </p:nvSpPr>
        <p:spPr>
          <a:xfrm>
            <a:off x="744176" y="4089291"/>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8" name="Flowchart: Terminator 437"/>
          <p:cNvSpPr/>
          <p:nvPr/>
        </p:nvSpPr>
        <p:spPr>
          <a:xfrm>
            <a:off x="988968" y="363051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0" name="Picture 43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00000">
            <a:off x="623248" y="5243493"/>
            <a:ext cx="846234" cy="687524"/>
          </a:xfrm>
          <a:prstGeom prst="rect">
            <a:avLst/>
          </a:prstGeom>
        </p:spPr>
      </p:pic>
      <p:pic>
        <p:nvPicPr>
          <p:cNvPr id="441" name="Picture 44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800000" flipH="1">
            <a:off x="1602443" y="5246976"/>
            <a:ext cx="845157" cy="686649"/>
          </a:xfrm>
          <a:prstGeom prst="rect">
            <a:avLst/>
          </a:prstGeom>
        </p:spPr>
      </p:pic>
      <p:pic>
        <p:nvPicPr>
          <p:cNvPr id="442" name="Picture 441"/>
          <p:cNvPicPr>
            <a:picLocks noChangeAspect="1"/>
          </p:cNvPicPr>
          <p:nvPr/>
        </p:nvPicPr>
        <p:blipFill rotWithShape="1">
          <a:blip r:embed="rId47" cstate="print">
            <a:extLst>
              <a:ext uri="{BEBA8EAE-BF5A-486C-A8C5-ECC9F3942E4B}">
                <a14:imgProps xmlns:a14="http://schemas.microsoft.com/office/drawing/2010/main">
                  <a14:imgLayer r:embed="rId48">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4168" b="17759"/>
          <a:stretch/>
        </p:blipFill>
        <p:spPr>
          <a:xfrm>
            <a:off x="810722" y="4158843"/>
            <a:ext cx="1438102" cy="1439385"/>
          </a:xfrm>
          <a:prstGeom prst="ellipse">
            <a:avLst/>
          </a:prstGeom>
        </p:spPr>
      </p:pic>
      <p:sp>
        <p:nvSpPr>
          <p:cNvPr id="443" name="Oval 442"/>
          <p:cNvSpPr/>
          <p:nvPr/>
        </p:nvSpPr>
        <p:spPr>
          <a:xfrm>
            <a:off x="1159556" y="6945349"/>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3</a:t>
            </a:r>
            <a:endParaRPr lang="fr-FR" sz="2800" b="1" dirty="0">
              <a:solidFill>
                <a:schemeClr val="tx1"/>
              </a:solidFill>
            </a:endParaRPr>
          </a:p>
        </p:txBody>
      </p:sp>
      <p:sp>
        <p:nvSpPr>
          <p:cNvPr id="444" name="Oval 443"/>
          <p:cNvSpPr/>
          <p:nvPr/>
        </p:nvSpPr>
        <p:spPr>
          <a:xfrm>
            <a:off x="809062" y="415729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5" name="Flowchart: Terminator 444"/>
          <p:cNvSpPr/>
          <p:nvPr/>
        </p:nvSpPr>
        <p:spPr>
          <a:xfrm>
            <a:off x="581516" y="6028633"/>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6" name="Picture 445"/>
          <p:cNvPicPr>
            <a:picLocks noChangeAspect="1"/>
          </p:cNvPicPr>
          <p:nvPr/>
        </p:nvPicPr>
        <p:blipFill>
          <a:blip r:embed="rId2"/>
          <a:stretch>
            <a:fillRect/>
          </a:stretch>
        </p:blipFill>
        <p:spPr>
          <a:xfrm>
            <a:off x="1226358" y="6064565"/>
            <a:ext cx="385211" cy="385211"/>
          </a:xfrm>
          <a:prstGeom prst="rect">
            <a:avLst/>
          </a:prstGeom>
        </p:spPr>
      </p:pic>
      <p:sp>
        <p:nvSpPr>
          <p:cNvPr id="447" name="TextBox 446"/>
          <p:cNvSpPr txBox="1"/>
          <p:nvPr/>
        </p:nvSpPr>
        <p:spPr>
          <a:xfrm>
            <a:off x="697803" y="6028031"/>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sp>
        <p:nvSpPr>
          <p:cNvPr id="448" name="Oval 447"/>
          <p:cNvSpPr/>
          <p:nvPr/>
        </p:nvSpPr>
        <p:spPr>
          <a:xfrm>
            <a:off x="2004269" y="602464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9" name="Picture 44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78314" y="6096341"/>
            <a:ext cx="327154" cy="327154"/>
          </a:xfrm>
          <a:prstGeom prst="rect">
            <a:avLst/>
          </a:prstGeom>
        </p:spPr>
      </p:pic>
      <p:sp>
        <p:nvSpPr>
          <p:cNvPr id="450" name="Oval 449"/>
          <p:cNvSpPr/>
          <p:nvPr/>
        </p:nvSpPr>
        <p:spPr>
          <a:xfrm>
            <a:off x="1223299" y="5301102"/>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1" name="Oval 450"/>
          <p:cNvSpPr/>
          <p:nvPr/>
        </p:nvSpPr>
        <p:spPr>
          <a:xfrm>
            <a:off x="1282549" y="536369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2" name="Rectangle 451"/>
          <p:cNvSpPr/>
          <p:nvPr/>
        </p:nvSpPr>
        <p:spPr>
          <a:xfrm>
            <a:off x="1025441" y="77434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41</a:t>
            </a:r>
            <a:endParaRPr lang="fr-FR" sz="2400" b="1" dirty="0">
              <a:solidFill>
                <a:schemeClr val="tx1"/>
              </a:solidFill>
            </a:endParaRPr>
          </a:p>
        </p:txBody>
      </p:sp>
      <p:sp>
        <p:nvSpPr>
          <p:cNvPr id="453" name="Rectangle 452"/>
          <p:cNvSpPr/>
          <p:nvPr/>
        </p:nvSpPr>
        <p:spPr>
          <a:xfrm>
            <a:off x="-6477632" y="-128238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114</a:t>
            </a:r>
            <a:endParaRPr lang="fr-FR" sz="2400" b="1" dirty="0">
              <a:solidFill>
                <a:schemeClr val="tx1"/>
              </a:solidFill>
            </a:endParaRPr>
          </a:p>
        </p:txBody>
      </p:sp>
      <p:pic>
        <p:nvPicPr>
          <p:cNvPr id="454" name="Picture 453"/>
          <p:cNvPicPr>
            <a:picLocks noChangeAspect="1"/>
          </p:cNvPicPr>
          <p:nvPr/>
        </p:nvPicPr>
        <p:blipFill>
          <a:blip r:embed="rId49"/>
          <a:stretch>
            <a:fillRect/>
          </a:stretch>
        </p:blipFill>
        <p:spPr>
          <a:xfrm>
            <a:off x="13992188" y="3593673"/>
            <a:ext cx="288738" cy="288738"/>
          </a:xfrm>
          <a:prstGeom prst="rect">
            <a:avLst/>
          </a:prstGeom>
        </p:spPr>
      </p:pic>
    </p:spTree>
    <p:extLst>
      <p:ext uri="{BB962C8B-B14F-4D97-AF65-F5344CB8AC3E}">
        <p14:creationId xmlns:p14="http://schemas.microsoft.com/office/powerpoint/2010/main" val="124407569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30383" y="233708"/>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Rounded Rectangle 2"/>
          <p:cNvSpPr/>
          <p:nvPr/>
        </p:nvSpPr>
        <p:spPr>
          <a:xfrm>
            <a:off x="507851" y="29961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Oval 3"/>
          <p:cNvSpPr/>
          <p:nvPr/>
        </p:nvSpPr>
        <p:spPr>
          <a:xfrm>
            <a:off x="790139" y="692434"/>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Flowchart: Terminator 4"/>
          <p:cNvSpPr/>
          <p:nvPr/>
        </p:nvSpPr>
        <p:spPr>
          <a:xfrm>
            <a:off x="1034931" y="23365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Flowchart: Terminator 5"/>
          <p:cNvSpPr/>
          <p:nvPr/>
        </p:nvSpPr>
        <p:spPr>
          <a:xfrm>
            <a:off x="617517" y="264024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Oval 6"/>
          <p:cNvSpPr/>
          <p:nvPr/>
        </p:nvSpPr>
        <p:spPr>
          <a:xfrm>
            <a:off x="2040270" y="263625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 name="Picture 7"/>
          <p:cNvPicPr>
            <a:picLocks noChangeAspect="1"/>
          </p:cNvPicPr>
          <p:nvPr/>
        </p:nvPicPr>
        <p:blipFill>
          <a:blip r:embed="rId2"/>
          <a:stretch>
            <a:fillRect/>
          </a:stretch>
        </p:blipFill>
        <p:spPr>
          <a:xfrm>
            <a:off x="1313463" y="277269"/>
            <a:ext cx="273817" cy="271828"/>
          </a:xfrm>
          <a:prstGeom prst="rect">
            <a:avLst/>
          </a:prstGeom>
        </p:spPr>
      </p:pic>
      <p:pic>
        <p:nvPicPr>
          <p:cNvPr id="9" name="Picture 8"/>
          <p:cNvPicPr>
            <a:picLocks noChangeAspect="1"/>
          </p:cNvPicPr>
          <p:nvPr/>
        </p:nvPicPr>
        <p:blipFill>
          <a:blip r:embed="rId2"/>
          <a:stretch>
            <a:fillRect/>
          </a:stretch>
        </p:blipFill>
        <p:spPr>
          <a:xfrm>
            <a:off x="1606345" y="277269"/>
            <a:ext cx="273817" cy="271828"/>
          </a:xfrm>
          <a:prstGeom prst="rect">
            <a:avLst/>
          </a:prstGeom>
        </p:spPr>
      </p:pic>
      <p:pic>
        <p:nvPicPr>
          <p:cNvPr id="10" name="Picture 9"/>
          <p:cNvPicPr>
            <a:picLocks noChangeAspect="1"/>
          </p:cNvPicPr>
          <p:nvPr/>
        </p:nvPicPr>
        <p:blipFill rotWithShape="1">
          <a:blip r:embed="rId3" cstate="print">
            <a:extLst>
              <a:ext uri="{BEBA8EAE-BF5A-486C-A8C5-ECC9F3942E4B}">
                <a14:imgProps xmlns:a14="http://schemas.microsoft.com/office/drawing/2010/main">
                  <a14:imgLayer r:embed="rId4">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1844" t="6411" r="1624" b="13162"/>
          <a:stretch/>
        </p:blipFill>
        <p:spPr>
          <a:xfrm>
            <a:off x="862192" y="774739"/>
            <a:ext cx="1440274" cy="1431915"/>
          </a:xfrm>
          <a:prstGeom prst="ellipse">
            <a:avLst/>
          </a:prstGeom>
        </p:spPr>
      </p:pic>
      <p:sp>
        <p:nvSpPr>
          <p:cNvPr id="11" name="Oval 10"/>
          <p:cNvSpPr/>
          <p:nvPr/>
        </p:nvSpPr>
        <p:spPr>
          <a:xfrm>
            <a:off x="855025" y="76043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Oval 11"/>
          <p:cNvSpPr/>
          <p:nvPr/>
        </p:nvSpPr>
        <p:spPr>
          <a:xfrm>
            <a:off x="1151548"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19</a:t>
            </a:r>
            <a:endParaRPr lang="fr-FR" sz="2400" b="1" dirty="0">
              <a:solidFill>
                <a:schemeClr val="tx1"/>
              </a:solidFill>
            </a:endParaRPr>
          </a:p>
        </p:txBody>
      </p:sp>
      <p:sp>
        <p:nvSpPr>
          <p:cNvPr id="13" name="Rounded Rectangle 12"/>
          <p:cNvSpPr/>
          <p:nvPr/>
        </p:nvSpPr>
        <p:spPr>
          <a:xfrm>
            <a:off x="430383" y="3583614"/>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Rounded Rectangle 13"/>
          <p:cNvSpPr/>
          <p:nvPr/>
        </p:nvSpPr>
        <p:spPr>
          <a:xfrm>
            <a:off x="507851" y="364952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Oval 14"/>
          <p:cNvSpPr/>
          <p:nvPr/>
        </p:nvSpPr>
        <p:spPr>
          <a:xfrm>
            <a:off x="790139" y="4042340"/>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Flowchart: Terminator 15"/>
          <p:cNvSpPr/>
          <p:nvPr/>
        </p:nvSpPr>
        <p:spPr>
          <a:xfrm>
            <a:off x="1034931" y="358356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 name="Flowchart: Terminator 16"/>
          <p:cNvSpPr/>
          <p:nvPr/>
        </p:nvSpPr>
        <p:spPr>
          <a:xfrm>
            <a:off x="617517" y="599015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 name="TextBox 17"/>
          <p:cNvSpPr txBox="1"/>
          <p:nvPr/>
        </p:nvSpPr>
        <p:spPr>
          <a:xfrm>
            <a:off x="730261" y="5989548"/>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sp>
        <p:nvSpPr>
          <p:cNvPr id="19" name="Oval 18"/>
          <p:cNvSpPr/>
          <p:nvPr/>
        </p:nvSpPr>
        <p:spPr>
          <a:xfrm>
            <a:off x="2040270" y="598616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 name="Picture 1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114315" y="6057858"/>
            <a:ext cx="327154" cy="327154"/>
          </a:xfrm>
          <a:prstGeom prst="rect">
            <a:avLst/>
          </a:prstGeom>
        </p:spPr>
      </p:pic>
      <p:pic>
        <p:nvPicPr>
          <p:cNvPr id="21" name="Picture 20"/>
          <p:cNvPicPr>
            <a:picLocks noChangeAspect="1"/>
          </p:cNvPicPr>
          <p:nvPr/>
        </p:nvPicPr>
        <p:blipFill rotWithShape="1">
          <a:blip r:embed="rId6"/>
          <a:srcRect l="10818" t="1291"/>
          <a:stretch/>
        </p:blipFill>
        <p:spPr>
          <a:xfrm>
            <a:off x="1341599" y="6064785"/>
            <a:ext cx="325121" cy="324278"/>
          </a:xfrm>
          <a:prstGeom prst="ellipse">
            <a:avLst/>
          </a:prstGeom>
        </p:spPr>
      </p:pic>
      <p:pic>
        <p:nvPicPr>
          <p:cNvPr id="22" name="Picture 21"/>
          <p:cNvPicPr>
            <a:picLocks noChangeAspect="1"/>
          </p:cNvPicPr>
          <p:nvPr/>
        </p:nvPicPr>
        <p:blipFill>
          <a:blip r:embed="rId2"/>
          <a:stretch>
            <a:fillRect/>
          </a:stretch>
        </p:blipFill>
        <p:spPr>
          <a:xfrm>
            <a:off x="1450371" y="3627175"/>
            <a:ext cx="273817" cy="271828"/>
          </a:xfrm>
          <a:prstGeom prst="rect">
            <a:avLst/>
          </a:prstGeom>
        </p:spPr>
      </p:pic>
      <p:pic>
        <p:nvPicPr>
          <p:cNvPr id="23" name="Picture 22"/>
          <p:cNvPicPr>
            <a:picLocks noChangeAspect="1"/>
          </p:cNvPicPr>
          <p:nvPr/>
        </p:nvPicPr>
        <p:blipFill rotWithShape="1">
          <a:blip r:embed="rId7" cstate="print">
            <a:extLst>
              <a:ext uri="{BEBA8EAE-BF5A-486C-A8C5-ECC9F3942E4B}">
                <a14:imgProps xmlns:a14="http://schemas.microsoft.com/office/drawing/2010/main">
                  <a14:imgLayer r:embed="rId8">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7152" b="16848"/>
          <a:stretch/>
        </p:blipFill>
        <p:spPr>
          <a:xfrm>
            <a:off x="858063" y="4110124"/>
            <a:ext cx="1438102" cy="1438102"/>
          </a:xfrm>
          <a:prstGeom prst="ellipse">
            <a:avLst/>
          </a:prstGeom>
        </p:spPr>
      </p:pic>
      <p:sp>
        <p:nvSpPr>
          <p:cNvPr id="24" name="Oval 23"/>
          <p:cNvSpPr/>
          <p:nvPr/>
        </p:nvSpPr>
        <p:spPr>
          <a:xfrm>
            <a:off x="855025" y="4110343"/>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 name="Oval 27"/>
          <p:cNvSpPr/>
          <p:nvPr/>
        </p:nvSpPr>
        <p:spPr>
          <a:xfrm>
            <a:off x="1151548" y="687435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8</a:t>
            </a:r>
            <a:endParaRPr lang="fr-FR" sz="2800" b="1" dirty="0">
              <a:solidFill>
                <a:schemeClr val="tx1"/>
              </a:solidFill>
            </a:endParaRPr>
          </a:p>
        </p:txBody>
      </p:sp>
      <p:sp>
        <p:nvSpPr>
          <p:cNvPr id="29" name="Rectangle 28"/>
          <p:cNvSpPr/>
          <p:nvPr/>
        </p:nvSpPr>
        <p:spPr>
          <a:xfrm>
            <a:off x="1107831" y="7734997"/>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a:t>
            </a:r>
            <a:endParaRPr lang="fr-FR" sz="2400" b="1" dirty="0">
              <a:solidFill>
                <a:schemeClr val="tx1"/>
              </a:solidFill>
            </a:endParaRPr>
          </a:p>
        </p:txBody>
      </p:sp>
      <p:sp>
        <p:nvSpPr>
          <p:cNvPr id="33" name="Rectangle 32"/>
          <p:cNvSpPr/>
          <p:nvPr/>
        </p:nvSpPr>
        <p:spPr>
          <a:xfrm>
            <a:off x="992356"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a:t>
            </a:r>
            <a:endParaRPr lang="fr-FR" sz="2400" b="1" dirty="0">
              <a:solidFill>
                <a:schemeClr val="tx1"/>
              </a:solidFill>
            </a:endParaRPr>
          </a:p>
        </p:txBody>
      </p:sp>
      <p:sp>
        <p:nvSpPr>
          <p:cNvPr id="40" name="Rounded Rectangle 39"/>
          <p:cNvSpPr/>
          <p:nvPr/>
        </p:nvSpPr>
        <p:spPr>
          <a:xfrm>
            <a:off x="2867720" y="247017"/>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 name="Rounded Rectangle 40"/>
          <p:cNvSpPr/>
          <p:nvPr/>
        </p:nvSpPr>
        <p:spPr>
          <a:xfrm>
            <a:off x="2945188" y="31292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 name="Oval 41"/>
          <p:cNvSpPr/>
          <p:nvPr/>
        </p:nvSpPr>
        <p:spPr>
          <a:xfrm>
            <a:off x="3227476" y="705743"/>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 name="Flowchart: Terminator 42"/>
          <p:cNvSpPr/>
          <p:nvPr/>
        </p:nvSpPr>
        <p:spPr>
          <a:xfrm>
            <a:off x="3472268" y="24696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Flowchart: Terminator 43"/>
          <p:cNvSpPr/>
          <p:nvPr/>
        </p:nvSpPr>
        <p:spPr>
          <a:xfrm>
            <a:off x="3054854" y="2653553"/>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 name="TextBox 44"/>
          <p:cNvSpPr txBox="1"/>
          <p:nvPr/>
        </p:nvSpPr>
        <p:spPr>
          <a:xfrm>
            <a:off x="3167598" y="2652951"/>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8</a:t>
            </a:r>
            <a:endParaRPr lang="fr-FR" sz="2400" b="1" i="1" dirty="0">
              <a:latin typeface="Verdana" panose="020B0604030504040204" pitchFamily="34" charset="0"/>
              <a:ea typeface="Verdana" panose="020B0604030504040204" pitchFamily="34" charset="0"/>
            </a:endParaRPr>
          </a:p>
        </p:txBody>
      </p:sp>
      <p:sp>
        <p:nvSpPr>
          <p:cNvPr id="46" name="Oval 45"/>
          <p:cNvSpPr/>
          <p:nvPr/>
        </p:nvSpPr>
        <p:spPr>
          <a:xfrm>
            <a:off x="4477607" y="264956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 name="Picture 46"/>
          <p:cNvPicPr>
            <a:picLocks noChangeAspect="1"/>
          </p:cNvPicPr>
          <p:nvPr/>
        </p:nvPicPr>
        <p:blipFill rotWithShape="1">
          <a:blip r:embed="rId6"/>
          <a:srcRect l="10818" t="1291"/>
          <a:stretch/>
        </p:blipFill>
        <p:spPr>
          <a:xfrm>
            <a:off x="3778936" y="2728188"/>
            <a:ext cx="325121" cy="324278"/>
          </a:xfrm>
          <a:prstGeom prst="ellipse">
            <a:avLst/>
          </a:prstGeom>
        </p:spPr>
      </p:pic>
      <p:pic>
        <p:nvPicPr>
          <p:cNvPr id="48" name="Picture 47"/>
          <p:cNvPicPr>
            <a:picLocks noChangeAspect="1"/>
          </p:cNvPicPr>
          <p:nvPr/>
        </p:nvPicPr>
        <p:blipFill>
          <a:blip r:embed="rId2"/>
          <a:stretch>
            <a:fillRect/>
          </a:stretch>
        </p:blipFill>
        <p:spPr>
          <a:xfrm>
            <a:off x="3887709" y="290578"/>
            <a:ext cx="273817" cy="271828"/>
          </a:xfrm>
          <a:prstGeom prst="rect">
            <a:avLst/>
          </a:prstGeom>
        </p:spPr>
      </p:pic>
      <p:pic>
        <p:nvPicPr>
          <p:cNvPr id="49" name="Picture 48"/>
          <p:cNvPicPr>
            <a:picLocks noChangeAspect="1"/>
          </p:cNvPicPr>
          <p:nvPr/>
        </p:nvPicPr>
        <p:blipFill rotWithShape="1">
          <a:blip r:embed="rId9" cstate="print">
            <a:extLst>
              <a:ext uri="{BEBA8EAE-BF5A-486C-A8C5-ECC9F3942E4B}">
                <a14:imgProps xmlns:a14="http://schemas.microsoft.com/office/drawing/2010/main">
                  <a14:imgLayer r:embed="rId10">
                    <a14:imgEffect>
                      <a14:saturation sat="200000"/>
                    </a14:imgEffect>
                    <a14:imgEffect>
                      <a14:brightnessContrast bright="40000"/>
                    </a14:imgEffect>
                  </a14:imgLayer>
                </a14:imgProps>
              </a:ext>
              <a:ext uri="{28A0092B-C50C-407E-A947-70E740481C1C}">
                <a14:useLocalDpi xmlns:a14="http://schemas.microsoft.com/office/drawing/2010/main" val="0"/>
              </a:ext>
            </a:extLst>
          </a:blip>
          <a:srcRect l="10064" t="10182" b="22061"/>
          <a:stretch/>
        </p:blipFill>
        <p:spPr>
          <a:xfrm>
            <a:off x="3292986" y="774739"/>
            <a:ext cx="1438102" cy="1438102"/>
          </a:xfrm>
          <a:prstGeom prst="ellipse">
            <a:avLst/>
          </a:prstGeom>
        </p:spPr>
      </p:pic>
      <p:sp>
        <p:nvSpPr>
          <p:cNvPr id="50" name="Oval 49"/>
          <p:cNvSpPr/>
          <p:nvPr/>
        </p:nvSpPr>
        <p:spPr>
          <a:xfrm>
            <a:off x="3292362" y="773746"/>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 name="Oval 50"/>
          <p:cNvSpPr/>
          <p:nvPr/>
        </p:nvSpPr>
        <p:spPr>
          <a:xfrm>
            <a:off x="3588885" y="-739045"/>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1</a:t>
            </a:r>
            <a:endParaRPr lang="fr-FR" sz="2800" b="1" dirty="0">
              <a:solidFill>
                <a:schemeClr val="tx1"/>
              </a:solidFill>
            </a:endParaRPr>
          </a:p>
        </p:txBody>
      </p:sp>
      <p:sp>
        <p:nvSpPr>
          <p:cNvPr id="52" name="Rectangle 51"/>
          <p:cNvSpPr/>
          <p:nvPr/>
        </p:nvSpPr>
        <p:spPr>
          <a:xfrm>
            <a:off x="3503108" y="-1466940"/>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13</a:t>
            </a:r>
            <a:endParaRPr lang="fr-FR" sz="2400" b="1" dirty="0">
              <a:solidFill>
                <a:schemeClr val="tx1"/>
              </a:solidFill>
            </a:endParaRPr>
          </a:p>
        </p:txBody>
      </p:sp>
      <p:pic>
        <p:nvPicPr>
          <p:cNvPr id="53" name="Picture 52"/>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515845" y="2712249"/>
            <a:ext cx="395764" cy="351672"/>
          </a:xfrm>
          <a:prstGeom prst="rect">
            <a:avLst/>
          </a:prstGeom>
        </p:spPr>
      </p:pic>
      <p:sp>
        <p:nvSpPr>
          <p:cNvPr id="57" name="Rounded Rectangle 56"/>
          <p:cNvSpPr/>
          <p:nvPr/>
        </p:nvSpPr>
        <p:spPr>
          <a:xfrm>
            <a:off x="7787306" y="357765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8" name="Rounded Rectangle 57"/>
          <p:cNvSpPr/>
          <p:nvPr/>
        </p:nvSpPr>
        <p:spPr>
          <a:xfrm>
            <a:off x="7864774" y="364356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9" name="Oval 58"/>
          <p:cNvSpPr/>
          <p:nvPr/>
        </p:nvSpPr>
        <p:spPr>
          <a:xfrm>
            <a:off x="8147062" y="403637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0" name="Flowchart: Terminator 59"/>
          <p:cNvSpPr/>
          <p:nvPr/>
        </p:nvSpPr>
        <p:spPr>
          <a:xfrm>
            <a:off x="8391854" y="357760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1" name="Flowchart: Terminator 60"/>
          <p:cNvSpPr/>
          <p:nvPr/>
        </p:nvSpPr>
        <p:spPr>
          <a:xfrm>
            <a:off x="7974440" y="598418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2" name="TextBox 61"/>
          <p:cNvSpPr txBox="1"/>
          <p:nvPr/>
        </p:nvSpPr>
        <p:spPr>
          <a:xfrm>
            <a:off x="8081269" y="598358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sp>
        <p:nvSpPr>
          <p:cNvPr id="63" name="Oval 62"/>
          <p:cNvSpPr/>
          <p:nvPr/>
        </p:nvSpPr>
        <p:spPr>
          <a:xfrm>
            <a:off x="9397193" y="598020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4" name="Picture 63"/>
          <p:cNvPicPr>
            <a:picLocks noChangeAspect="1"/>
          </p:cNvPicPr>
          <p:nvPr/>
        </p:nvPicPr>
        <p:blipFill rotWithShape="1">
          <a:blip r:embed="rId6"/>
          <a:srcRect l="10818" t="1291"/>
          <a:stretch/>
        </p:blipFill>
        <p:spPr>
          <a:xfrm>
            <a:off x="8691447" y="6058824"/>
            <a:ext cx="325121" cy="324278"/>
          </a:xfrm>
          <a:prstGeom prst="ellipse">
            <a:avLst/>
          </a:prstGeom>
        </p:spPr>
      </p:pic>
      <p:pic>
        <p:nvPicPr>
          <p:cNvPr id="65" name="Picture 64"/>
          <p:cNvPicPr>
            <a:picLocks noChangeAspect="1"/>
          </p:cNvPicPr>
          <p:nvPr/>
        </p:nvPicPr>
        <p:blipFill>
          <a:blip r:embed="rId2"/>
          <a:stretch>
            <a:fillRect/>
          </a:stretch>
        </p:blipFill>
        <p:spPr>
          <a:xfrm>
            <a:off x="8807295" y="3621214"/>
            <a:ext cx="273817" cy="271828"/>
          </a:xfrm>
          <a:prstGeom prst="rect">
            <a:avLst/>
          </a:prstGeom>
        </p:spPr>
      </p:pic>
      <p:sp>
        <p:nvSpPr>
          <p:cNvPr id="66" name="Rounded Rectangle 65"/>
          <p:cNvSpPr/>
          <p:nvPr/>
        </p:nvSpPr>
        <p:spPr>
          <a:xfrm>
            <a:off x="5341802" y="241644"/>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7" name="Rounded Rectangle 66"/>
          <p:cNvSpPr/>
          <p:nvPr/>
        </p:nvSpPr>
        <p:spPr>
          <a:xfrm>
            <a:off x="5419270" y="30755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8" name="Oval 67"/>
          <p:cNvSpPr/>
          <p:nvPr/>
        </p:nvSpPr>
        <p:spPr>
          <a:xfrm>
            <a:off x="5701558" y="700370"/>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9" name="Flowchart: Terminator 68"/>
          <p:cNvSpPr/>
          <p:nvPr/>
        </p:nvSpPr>
        <p:spPr>
          <a:xfrm>
            <a:off x="5946350" y="24159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0" name="Flowchart: Terminator 69"/>
          <p:cNvSpPr/>
          <p:nvPr/>
        </p:nvSpPr>
        <p:spPr>
          <a:xfrm>
            <a:off x="5528936" y="26481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1" name="TextBox 70"/>
          <p:cNvSpPr txBox="1"/>
          <p:nvPr/>
        </p:nvSpPr>
        <p:spPr>
          <a:xfrm>
            <a:off x="5635765" y="2647578"/>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sp>
        <p:nvSpPr>
          <p:cNvPr id="72" name="Oval 71"/>
          <p:cNvSpPr/>
          <p:nvPr/>
        </p:nvSpPr>
        <p:spPr>
          <a:xfrm>
            <a:off x="6951689" y="26441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3" name="Picture 7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17421" y="2715888"/>
            <a:ext cx="327154" cy="327154"/>
          </a:xfrm>
          <a:prstGeom prst="rect">
            <a:avLst/>
          </a:prstGeom>
        </p:spPr>
      </p:pic>
      <p:pic>
        <p:nvPicPr>
          <p:cNvPr id="74" name="Picture 73"/>
          <p:cNvPicPr>
            <a:picLocks noChangeAspect="1"/>
          </p:cNvPicPr>
          <p:nvPr/>
        </p:nvPicPr>
        <p:blipFill>
          <a:blip r:embed="rId12"/>
          <a:stretch>
            <a:fillRect/>
          </a:stretch>
        </p:blipFill>
        <p:spPr>
          <a:xfrm>
            <a:off x="6042898" y="267448"/>
            <a:ext cx="305053" cy="304387"/>
          </a:xfrm>
          <a:prstGeom prst="rect">
            <a:avLst/>
          </a:prstGeom>
        </p:spPr>
      </p:pic>
      <p:pic>
        <p:nvPicPr>
          <p:cNvPr id="75" name="Picture 74"/>
          <p:cNvPicPr>
            <a:picLocks noChangeAspect="1"/>
          </p:cNvPicPr>
          <p:nvPr/>
        </p:nvPicPr>
        <p:blipFill>
          <a:blip r:embed="rId12"/>
          <a:stretch>
            <a:fillRect/>
          </a:stretch>
        </p:blipFill>
        <p:spPr>
          <a:xfrm>
            <a:off x="6344165" y="267448"/>
            <a:ext cx="305053" cy="304387"/>
          </a:xfrm>
          <a:prstGeom prst="rect">
            <a:avLst/>
          </a:prstGeom>
        </p:spPr>
      </p:pic>
      <p:pic>
        <p:nvPicPr>
          <p:cNvPr id="76" name="Picture 75"/>
          <p:cNvPicPr>
            <a:picLocks noChangeAspect="1"/>
          </p:cNvPicPr>
          <p:nvPr/>
        </p:nvPicPr>
        <p:blipFill>
          <a:blip r:embed="rId12"/>
          <a:stretch>
            <a:fillRect/>
          </a:stretch>
        </p:blipFill>
        <p:spPr>
          <a:xfrm>
            <a:off x="6649218" y="267448"/>
            <a:ext cx="305053" cy="304387"/>
          </a:xfrm>
          <a:prstGeom prst="rect">
            <a:avLst/>
          </a:prstGeom>
        </p:spPr>
      </p:pic>
      <p:pic>
        <p:nvPicPr>
          <p:cNvPr id="77" name="Picture 76"/>
          <p:cNvPicPr>
            <a:picLocks noChangeAspect="1"/>
          </p:cNvPicPr>
          <p:nvPr/>
        </p:nvPicPr>
        <p:blipFill rotWithShape="1">
          <a:blip r:embed="rId13" cstate="print">
            <a:extLst>
              <a:ext uri="{BEBA8EAE-BF5A-486C-A8C5-ECC9F3942E4B}">
                <a14:imgProps xmlns:a14="http://schemas.microsoft.com/office/drawing/2010/main">
                  <a14:imgLayer r:embed="rId14">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2666" b="26061"/>
          <a:stretch/>
        </p:blipFill>
        <p:spPr>
          <a:xfrm>
            <a:off x="5765694" y="773746"/>
            <a:ext cx="1438102" cy="1434655"/>
          </a:xfrm>
          <a:prstGeom prst="ellipse">
            <a:avLst/>
          </a:prstGeom>
        </p:spPr>
      </p:pic>
      <p:sp>
        <p:nvSpPr>
          <p:cNvPr id="78" name="Oval 77"/>
          <p:cNvSpPr/>
          <p:nvPr/>
        </p:nvSpPr>
        <p:spPr>
          <a:xfrm>
            <a:off x="5766444" y="768373"/>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9" name="Picture 78"/>
          <p:cNvPicPr>
            <a:picLocks noChangeAspect="1"/>
          </p:cNvPicPr>
          <p:nvPr/>
        </p:nvPicPr>
        <p:blipFill rotWithShape="1">
          <a:blip r:embed="rId15" cstate="print">
            <a:extLst>
              <a:ext uri="{BEBA8EAE-BF5A-486C-A8C5-ECC9F3942E4B}">
                <a14:imgProps xmlns:a14="http://schemas.microsoft.com/office/drawing/2010/main">
                  <a14:imgLayer r:embed="rId16">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12815" t="6223" r="3926" b="12296"/>
          <a:stretch/>
        </p:blipFill>
        <p:spPr>
          <a:xfrm>
            <a:off x="8211647" y="4111313"/>
            <a:ext cx="1439227" cy="1425771"/>
          </a:xfrm>
          <a:prstGeom prst="ellipse">
            <a:avLst/>
          </a:prstGeom>
        </p:spPr>
      </p:pic>
      <p:sp>
        <p:nvSpPr>
          <p:cNvPr id="80" name="Oval 79"/>
          <p:cNvSpPr/>
          <p:nvPr/>
        </p:nvSpPr>
        <p:spPr>
          <a:xfrm>
            <a:off x="8211948" y="410438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1" name="Oval 80"/>
          <p:cNvSpPr/>
          <p:nvPr/>
        </p:nvSpPr>
        <p:spPr>
          <a:xfrm>
            <a:off x="8508471" y="6887365"/>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3</a:t>
            </a:r>
            <a:endParaRPr lang="fr-FR" sz="2800" b="1" dirty="0">
              <a:solidFill>
                <a:schemeClr val="tx1"/>
              </a:solidFill>
            </a:endParaRPr>
          </a:p>
        </p:txBody>
      </p:sp>
      <p:sp>
        <p:nvSpPr>
          <p:cNvPr id="82" name="Oval 81"/>
          <p:cNvSpPr/>
          <p:nvPr/>
        </p:nvSpPr>
        <p:spPr>
          <a:xfrm>
            <a:off x="6208296" y="-739346"/>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12</a:t>
            </a:r>
            <a:endParaRPr lang="fr-FR" sz="2400" b="1" dirty="0">
              <a:solidFill>
                <a:schemeClr val="tx1"/>
              </a:solidFill>
            </a:endParaRPr>
          </a:p>
        </p:txBody>
      </p:sp>
      <p:sp>
        <p:nvSpPr>
          <p:cNvPr id="83" name="Rounded Rectangle 82"/>
          <p:cNvSpPr/>
          <p:nvPr/>
        </p:nvSpPr>
        <p:spPr>
          <a:xfrm>
            <a:off x="5341802" y="357258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4" name="Rounded Rectangle 83"/>
          <p:cNvSpPr/>
          <p:nvPr/>
        </p:nvSpPr>
        <p:spPr>
          <a:xfrm>
            <a:off x="5419270" y="363849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5" name="Oval 84"/>
          <p:cNvSpPr/>
          <p:nvPr/>
        </p:nvSpPr>
        <p:spPr>
          <a:xfrm>
            <a:off x="5701558" y="403130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6" name="Flowchart: Terminator 85"/>
          <p:cNvSpPr/>
          <p:nvPr/>
        </p:nvSpPr>
        <p:spPr>
          <a:xfrm>
            <a:off x="5946350" y="357252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7" name="Flowchart: Terminator 86"/>
          <p:cNvSpPr/>
          <p:nvPr/>
        </p:nvSpPr>
        <p:spPr>
          <a:xfrm>
            <a:off x="5528936" y="597911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8" name="Picture 87"/>
          <p:cNvPicPr>
            <a:picLocks noChangeAspect="1"/>
          </p:cNvPicPr>
          <p:nvPr/>
        </p:nvPicPr>
        <p:blipFill>
          <a:blip r:embed="rId17"/>
          <a:stretch>
            <a:fillRect/>
          </a:stretch>
        </p:blipFill>
        <p:spPr>
          <a:xfrm>
            <a:off x="6201069" y="6015049"/>
            <a:ext cx="385211" cy="385211"/>
          </a:xfrm>
          <a:prstGeom prst="rect">
            <a:avLst/>
          </a:prstGeom>
        </p:spPr>
      </p:pic>
      <p:sp>
        <p:nvSpPr>
          <p:cNvPr id="89" name="TextBox 88"/>
          <p:cNvSpPr txBox="1"/>
          <p:nvPr/>
        </p:nvSpPr>
        <p:spPr>
          <a:xfrm>
            <a:off x="5635765" y="5978515"/>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sp>
        <p:nvSpPr>
          <p:cNvPr id="90" name="Oval 89"/>
          <p:cNvSpPr/>
          <p:nvPr/>
        </p:nvSpPr>
        <p:spPr>
          <a:xfrm>
            <a:off x="6951689" y="597512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1" name="Picture 9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25734" y="6046825"/>
            <a:ext cx="327154" cy="327154"/>
          </a:xfrm>
          <a:prstGeom prst="rect">
            <a:avLst/>
          </a:prstGeom>
        </p:spPr>
      </p:pic>
      <p:pic>
        <p:nvPicPr>
          <p:cNvPr id="92" name="Picture 91"/>
          <p:cNvPicPr>
            <a:picLocks noChangeAspect="1"/>
          </p:cNvPicPr>
          <p:nvPr/>
        </p:nvPicPr>
        <p:blipFill>
          <a:blip r:embed="rId12"/>
          <a:stretch>
            <a:fillRect/>
          </a:stretch>
        </p:blipFill>
        <p:spPr>
          <a:xfrm>
            <a:off x="6208602" y="3598385"/>
            <a:ext cx="305053" cy="304387"/>
          </a:xfrm>
          <a:prstGeom prst="rect">
            <a:avLst/>
          </a:prstGeom>
        </p:spPr>
      </p:pic>
      <p:pic>
        <p:nvPicPr>
          <p:cNvPr id="93" name="Picture 92"/>
          <p:cNvPicPr>
            <a:picLocks noChangeAspect="1"/>
          </p:cNvPicPr>
          <p:nvPr/>
        </p:nvPicPr>
        <p:blipFill>
          <a:blip r:embed="rId12"/>
          <a:stretch>
            <a:fillRect/>
          </a:stretch>
        </p:blipFill>
        <p:spPr>
          <a:xfrm>
            <a:off x="6513655" y="3598385"/>
            <a:ext cx="305053" cy="304387"/>
          </a:xfrm>
          <a:prstGeom prst="rect">
            <a:avLst/>
          </a:prstGeom>
        </p:spPr>
      </p:pic>
      <p:pic>
        <p:nvPicPr>
          <p:cNvPr id="94" name="Picture 93"/>
          <p:cNvPicPr>
            <a:picLocks noChangeAspect="1"/>
          </p:cNvPicPr>
          <p:nvPr/>
        </p:nvPicPr>
        <p:blipFill rotWithShape="1">
          <a:blip r:embed="rId18" cstate="print">
            <a:extLst>
              <a:ext uri="{BEBA8EAE-BF5A-486C-A8C5-ECC9F3942E4B}">
                <a14:imgProps xmlns:a14="http://schemas.microsoft.com/office/drawing/2010/main">
                  <a14:imgLayer r:embed="rId19">
                    <a14:imgEffect>
                      <a14:colorTemperature colorTemp="11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8864" t="30816" b="15408"/>
          <a:stretch/>
        </p:blipFill>
        <p:spPr>
          <a:xfrm>
            <a:off x="5768184" y="4096267"/>
            <a:ext cx="1438102" cy="1446234"/>
          </a:xfrm>
          <a:prstGeom prst="ellipse">
            <a:avLst/>
          </a:prstGeom>
        </p:spPr>
      </p:pic>
      <p:sp>
        <p:nvSpPr>
          <p:cNvPr id="95" name="Oval 94"/>
          <p:cNvSpPr/>
          <p:nvPr/>
        </p:nvSpPr>
        <p:spPr>
          <a:xfrm>
            <a:off x="6116938" y="6887365"/>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2</a:t>
            </a:r>
            <a:endParaRPr lang="fr-FR" sz="2800" b="1" dirty="0">
              <a:solidFill>
                <a:schemeClr val="tx1"/>
              </a:solidFill>
            </a:endParaRPr>
          </a:p>
        </p:txBody>
      </p:sp>
      <p:sp>
        <p:nvSpPr>
          <p:cNvPr id="96" name="Oval 95"/>
          <p:cNvSpPr/>
          <p:nvPr/>
        </p:nvSpPr>
        <p:spPr>
          <a:xfrm>
            <a:off x="5766444" y="409931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6" name="Picture 10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467272" y="6046825"/>
            <a:ext cx="327154" cy="327154"/>
          </a:xfrm>
          <a:prstGeom prst="rect">
            <a:avLst/>
          </a:prstGeom>
        </p:spPr>
      </p:pic>
      <p:sp>
        <p:nvSpPr>
          <p:cNvPr id="107" name="Rectangle 106"/>
          <p:cNvSpPr/>
          <p:nvPr/>
        </p:nvSpPr>
        <p:spPr>
          <a:xfrm>
            <a:off x="8435598" y="7858262"/>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19</a:t>
            </a:r>
            <a:endParaRPr lang="fr-FR" sz="2400" b="1" dirty="0">
              <a:solidFill>
                <a:schemeClr val="tx1"/>
              </a:solidFill>
            </a:endParaRPr>
          </a:p>
        </p:txBody>
      </p:sp>
      <p:sp>
        <p:nvSpPr>
          <p:cNvPr id="108" name="Rectangle 107"/>
          <p:cNvSpPr/>
          <p:nvPr/>
        </p:nvSpPr>
        <p:spPr>
          <a:xfrm>
            <a:off x="6022155" y="7858262"/>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20</a:t>
            </a:r>
            <a:endParaRPr lang="fr-FR" sz="2400" b="1" dirty="0">
              <a:solidFill>
                <a:schemeClr val="tx1"/>
              </a:solidFill>
            </a:endParaRPr>
          </a:p>
        </p:txBody>
      </p:sp>
      <p:sp>
        <p:nvSpPr>
          <p:cNvPr id="109" name="Rectangle 108"/>
          <p:cNvSpPr/>
          <p:nvPr/>
        </p:nvSpPr>
        <p:spPr>
          <a:xfrm>
            <a:off x="6022155" y="-157235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21</a:t>
            </a:r>
            <a:endParaRPr lang="fr-FR" sz="2400" b="1" dirty="0">
              <a:solidFill>
                <a:schemeClr val="tx1"/>
              </a:solidFill>
            </a:endParaRPr>
          </a:p>
        </p:txBody>
      </p:sp>
      <p:pic>
        <p:nvPicPr>
          <p:cNvPr id="110" name="Picture 109"/>
          <p:cNvPicPr>
            <a:picLocks noChangeAspect="1"/>
          </p:cNvPicPr>
          <p:nvPr/>
        </p:nvPicPr>
        <p:blipFill rotWithShape="1">
          <a:blip r:embed="rId6"/>
          <a:srcRect l="10818" t="1291"/>
          <a:stretch/>
        </p:blipFill>
        <p:spPr>
          <a:xfrm>
            <a:off x="6260904" y="2727887"/>
            <a:ext cx="325121" cy="324278"/>
          </a:xfrm>
          <a:prstGeom prst="ellipse">
            <a:avLst/>
          </a:prstGeom>
        </p:spPr>
      </p:pic>
      <p:sp>
        <p:nvSpPr>
          <p:cNvPr id="118" name="Rounded Rectangle 117"/>
          <p:cNvSpPr/>
          <p:nvPr/>
        </p:nvSpPr>
        <p:spPr>
          <a:xfrm>
            <a:off x="10232811" y="3577654"/>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9" name="Rounded Rectangle 118"/>
          <p:cNvSpPr/>
          <p:nvPr/>
        </p:nvSpPr>
        <p:spPr>
          <a:xfrm>
            <a:off x="10310279" y="364356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0" name="Oval 119"/>
          <p:cNvSpPr/>
          <p:nvPr/>
        </p:nvSpPr>
        <p:spPr>
          <a:xfrm>
            <a:off x="10592567" y="4036380"/>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1" name="Flowchart: Terminator 120"/>
          <p:cNvSpPr/>
          <p:nvPr/>
        </p:nvSpPr>
        <p:spPr>
          <a:xfrm>
            <a:off x="10837359" y="357760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2" name="Flowchart: Terminator 121"/>
          <p:cNvSpPr/>
          <p:nvPr/>
        </p:nvSpPr>
        <p:spPr>
          <a:xfrm>
            <a:off x="10419945" y="598419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3" name="TextBox 122"/>
          <p:cNvSpPr txBox="1"/>
          <p:nvPr/>
        </p:nvSpPr>
        <p:spPr>
          <a:xfrm>
            <a:off x="10526774" y="5983588"/>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124" name="Oval 123"/>
          <p:cNvSpPr/>
          <p:nvPr/>
        </p:nvSpPr>
        <p:spPr>
          <a:xfrm>
            <a:off x="11842698" y="598020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5" name="Picture 124"/>
          <p:cNvPicPr>
            <a:picLocks noChangeAspect="1"/>
          </p:cNvPicPr>
          <p:nvPr/>
        </p:nvPicPr>
        <p:blipFill rotWithShape="1">
          <a:blip r:embed="rId6"/>
          <a:srcRect l="10818" t="1291"/>
          <a:stretch/>
        </p:blipFill>
        <p:spPr>
          <a:xfrm>
            <a:off x="11136952" y="6058825"/>
            <a:ext cx="325121" cy="324278"/>
          </a:xfrm>
          <a:prstGeom prst="ellipse">
            <a:avLst/>
          </a:prstGeom>
        </p:spPr>
      </p:pic>
      <p:pic>
        <p:nvPicPr>
          <p:cNvPr id="126" name="Picture 125"/>
          <p:cNvPicPr>
            <a:picLocks noChangeAspect="1"/>
          </p:cNvPicPr>
          <p:nvPr/>
        </p:nvPicPr>
        <p:blipFill>
          <a:blip r:embed="rId2"/>
          <a:stretch>
            <a:fillRect/>
          </a:stretch>
        </p:blipFill>
        <p:spPr>
          <a:xfrm>
            <a:off x="11252800" y="3621215"/>
            <a:ext cx="273817" cy="271828"/>
          </a:xfrm>
          <a:prstGeom prst="rect">
            <a:avLst/>
          </a:prstGeom>
        </p:spPr>
      </p:pic>
      <p:pic>
        <p:nvPicPr>
          <p:cNvPr id="127" name="Picture 126"/>
          <p:cNvPicPr>
            <a:picLocks noChangeAspect="1"/>
          </p:cNvPicPr>
          <p:nvPr/>
        </p:nvPicPr>
        <p:blipFill rotWithShape="1">
          <a:blip r:embed="rId20" cstate="print">
            <a:extLst>
              <a:ext uri="{BEBA8EAE-BF5A-486C-A8C5-ECC9F3942E4B}">
                <a14:imgProps xmlns:a14="http://schemas.microsoft.com/office/drawing/2010/main">
                  <a14:imgLayer r:embed="rId21">
                    <a14:imgEffect>
                      <a14:sharpenSoften amount="25000"/>
                    </a14:imgEffect>
                    <a14:imgEffect>
                      <a14:saturation sat="200000"/>
                    </a14:imgEffect>
                  </a14:imgLayer>
                </a14:imgProps>
              </a:ext>
              <a:ext uri="{28A0092B-C50C-407E-A947-70E740481C1C}">
                <a14:useLocalDpi xmlns:a14="http://schemas.microsoft.com/office/drawing/2010/main" val="0"/>
              </a:ext>
            </a:extLst>
          </a:blip>
          <a:srcRect t="11852" b="21630"/>
          <a:stretch/>
        </p:blipFill>
        <p:spPr>
          <a:xfrm rot="20905006">
            <a:off x="10655058" y="4104931"/>
            <a:ext cx="1444158" cy="1442674"/>
          </a:xfrm>
          <a:prstGeom prst="ellipse">
            <a:avLst/>
          </a:prstGeom>
        </p:spPr>
      </p:pic>
      <p:sp>
        <p:nvSpPr>
          <p:cNvPr id="129" name="Oval 128"/>
          <p:cNvSpPr/>
          <p:nvPr/>
        </p:nvSpPr>
        <p:spPr>
          <a:xfrm>
            <a:off x="10657453" y="4104383"/>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Oval 130"/>
          <p:cNvSpPr/>
          <p:nvPr/>
        </p:nvSpPr>
        <p:spPr>
          <a:xfrm>
            <a:off x="11091130" y="6887366"/>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800" b="1" dirty="0" smtClean="0">
                <a:solidFill>
                  <a:schemeClr val="tx1"/>
                </a:solidFill>
              </a:rPr>
              <a:t>6</a:t>
            </a:r>
            <a:endParaRPr lang="fr-FR" sz="2800" b="1" dirty="0">
              <a:solidFill>
                <a:schemeClr val="tx1"/>
              </a:solidFill>
            </a:endParaRPr>
          </a:p>
        </p:txBody>
      </p:sp>
      <p:pic>
        <p:nvPicPr>
          <p:cNvPr id="150" name="Picture 149"/>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1878156" y="6045126"/>
            <a:ext cx="395764" cy="351672"/>
          </a:xfrm>
          <a:prstGeom prst="rect">
            <a:avLst/>
          </a:prstGeom>
        </p:spPr>
      </p:pic>
      <p:sp>
        <p:nvSpPr>
          <p:cNvPr id="168" name="Rounded Rectangle 167"/>
          <p:cNvSpPr/>
          <p:nvPr/>
        </p:nvSpPr>
        <p:spPr>
          <a:xfrm>
            <a:off x="7808344" y="29620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9" name="Rounded Rectangle 168"/>
          <p:cNvSpPr/>
          <p:nvPr/>
        </p:nvSpPr>
        <p:spPr>
          <a:xfrm>
            <a:off x="7885812" y="36211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0" name="Oval 169"/>
          <p:cNvSpPr/>
          <p:nvPr/>
        </p:nvSpPr>
        <p:spPr>
          <a:xfrm>
            <a:off x="8168100" y="75492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1" name="Flowchart: Terminator 170"/>
          <p:cNvSpPr/>
          <p:nvPr/>
        </p:nvSpPr>
        <p:spPr>
          <a:xfrm>
            <a:off x="8412892" y="29614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2" name="Flowchart: Terminator 171"/>
          <p:cNvSpPr/>
          <p:nvPr/>
        </p:nvSpPr>
        <p:spPr>
          <a:xfrm>
            <a:off x="7995478" y="270273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3" name="TextBox 172"/>
          <p:cNvSpPr txBox="1"/>
          <p:nvPr/>
        </p:nvSpPr>
        <p:spPr>
          <a:xfrm>
            <a:off x="8113882" y="2702135"/>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sp>
        <p:nvSpPr>
          <p:cNvPr id="174" name="Oval 173"/>
          <p:cNvSpPr/>
          <p:nvPr/>
        </p:nvSpPr>
        <p:spPr>
          <a:xfrm>
            <a:off x="9418231" y="269874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5" name="Picture 17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492276" y="2770445"/>
            <a:ext cx="327154" cy="327154"/>
          </a:xfrm>
          <a:prstGeom prst="rect">
            <a:avLst/>
          </a:prstGeom>
        </p:spPr>
      </p:pic>
      <p:pic>
        <p:nvPicPr>
          <p:cNvPr id="183" name="Picture 182"/>
          <p:cNvPicPr>
            <a:picLocks noChangeAspect="1"/>
          </p:cNvPicPr>
          <p:nvPr/>
        </p:nvPicPr>
        <p:blipFill rotWithShape="1">
          <a:blip r:embed="rId22" cstate="print">
            <a:extLst>
              <a:ext uri="{BEBA8EAE-BF5A-486C-A8C5-ECC9F3942E4B}">
                <a14:imgProps xmlns:a14="http://schemas.microsoft.com/office/drawing/2010/main">
                  <a14:imgLayer r:embed="rId23">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8741" r="4074" b="24889"/>
          <a:stretch/>
        </p:blipFill>
        <p:spPr>
          <a:xfrm>
            <a:off x="8242043" y="827517"/>
            <a:ext cx="1422296" cy="1438102"/>
          </a:xfrm>
          <a:prstGeom prst="ellipse">
            <a:avLst/>
          </a:prstGeom>
        </p:spPr>
      </p:pic>
      <p:sp>
        <p:nvSpPr>
          <p:cNvPr id="185" name="Oval 184"/>
          <p:cNvSpPr/>
          <p:nvPr/>
        </p:nvSpPr>
        <p:spPr>
          <a:xfrm>
            <a:off x="8232986" y="82293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8" name="Oval 187"/>
          <p:cNvSpPr/>
          <p:nvPr/>
        </p:nvSpPr>
        <p:spPr>
          <a:xfrm>
            <a:off x="8642700" y="-809046"/>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15</a:t>
            </a:r>
            <a:endParaRPr lang="fr-FR" sz="2400" b="1" dirty="0">
              <a:solidFill>
                <a:schemeClr val="tx1"/>
              </a:solidFill>
            </a:endParaRPr>
          </a:p>
        </p:txBody>
      </p:sp>
      <p:pic>
        <p:nvPicPr>
          <p:cNvPr id="189" name="Picture 188"/>
          <p:cNvPicPr>
            <a:picLocks noChangeAspect="1"/>
          </p:cNvPicPr>
          <p:nvPr/>
        </p:nvPicPr>
        <p:blipFill>
          <a:blip r:embed="rId2"/>
          <a:stretch>
            <a:fillRect/>
          </a:stretch>
        </p:blipFill>
        <p:spPr>
          <a:xfrm>
            <a:off x="8532584" y="339762"/>
            <a:ext cx="273817" cy="271828"/>
          </a:xfrm>
          <a:prstGeom prst="rect">
            <a:avLst/>
          </a:prstGeom>
        </p:spPr>
      </p:pic>
      <p:pic>
        <p:nvPicPr>
          <p:cNvPr id="190" name="Picture 189"/>
          <p:cNvPicPr>
            <a:picLocks noChangeAspect="1"/>
          </p:cNvPicPr>
          <p:nvPr/>
        </p:nvPicPr>
        <p:blipFill>
          <a:blip r:embed="rId2"/>
          <a:stretch>
            <a:fillRect/>
          </a:stretch>
        </p:blipFill>
        <p:spPr>
          <a:xfrm>
            <a:off x="8829811" y="339762"/>
            <a:ext cx="273817" cy="271828"/>
          </a:xfrm>
          <a:prstGeom prst="rect">
            <a:avLst/>
          </a:prstGeom>
        </p:spPr>
      </p:pic>
      <p:pic>
        <p:nvPicPr>
          <p:cNvPr id="191" name="Picture 190"/>
          <p:cNvPicPr>
            <a:picLocks noChangeAspect="1"/>
          </p:cNvPicPr>
          <p:nvPr/>
        </p:nvPicPr>
        <p:blipFill>
          <a:blip r:embed="rId2"/>
          <a:stretch>
            <a:fillRect/>
          </a:stretch>
        </p:blipFill>
        <p:spPr>
          <a:xfrm>
            <a:off x="9122693" y="339762"/>
            <a:ext cx="273817" cy="271828"/>
          </a:xfrm>
          <a:prstGeom prst="rect">
            <a:avLst/>
          </a:prstGeom>
        </p:spPr>
      </p:pic>
      <p:sp>
        <p:nvSpPr>
          <p:cNvPr id="192" name="Rounded Rectangle 191"/>
          <p:cNvSpPr/>
          <p:nvPr/>
        </p:nvSpPr>
        <p:spPr>
          <a:xfrm>
            <a:off x="17625662" y="272572"/>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3" name="Rounded Rectangle 192"/>
          <p:cNvSpPr/>
          <p:nvPr/>
        </p:nvSpPr>
        <p:spPr>
          <a:xfrm>
            <a:off x="17703130" y="33848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4" name="Oval 193"/>
          <p:cNvSpPr/>
          <p:nvPr/>
        </p:nvSpPr>
        <p:spPr>
          <a:xfrm>
            <a:off x="17985418" y="731298"/>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5" name="Flowchart: Terminator 194"/>
          <p:cNvSpPr/>
          <p:nvPr/>
        </p:nvSpPr>
        <p:spPr>
          <a:xfrm>
            <a:off x="18230210" y="27252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6" name="Flowchart: Terminator 195"/>
          <p:cNvSpPr/>
          <p:nvPr/>
        </p:nvSpPr>
        <p:spPr>
          <a:xfrm>
            <a:off x="17812796" y="267910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7" name="TextBox 196"/>
          <p:cNvSpPr txBox="1"/>
          <p:nvPr/>
        </p:nvSpPr>
        <p:spPr>
          <a:xfrm>
            <a:off x="17931200" y="2678506"/>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198" name="Oval 197"/>
          <p:cNvSpPr/>
          <p:nvPr/>
        </p:nvSpPr>
        <p:spPr>
          <a:xfrm>
            <a:off x="19235549" y="267512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9" name="Picture 198"/>
          <p:cNvPicPr>
            <a:picLocks noChangeAspect="1"/>
          </p:cNvPicPr>
          <p:nvPr/>
        </p:nvPicPr>
        <p:blipFill rotWithShape="1">
          <a:blip r:embed="rId6"/>
          <a:srcRect l="10818" t="1291"/>
          <a:stretch/>
        </p:blipFill>
        <p:spPr>
          <a:xfrm>
            <a:off x="18529803" y="2753743"/>
            <a:ext cx="325121" cy="324278"/>
          </a:xfrm>
          <a:prstGeom prst="ellipse">
            <a:avLst/>
          </a:prstGeom>
        </p:spPr>
      </p:pic>
      <p:sp>
        <p:nvSpPr>
          <p:cNvPr id="207" name="Rounded Rectangle 206"/>
          <p:cNvSpPr/>
          <p:nvPr/>
        </p:nvSpPr>
        <p:spPr>
          <a:xfrm>
            <a:off x="15143392" y="272572"/>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8" name="Rounded Rectangle 207"/>
          <p:cNvSpPr/>
          <p:nvPr/>
        </p:nvSpPr>
        <p:spPr>
          <a:xfrm>
            <a:off x="15220860" y="33848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9" name="Oval 208"/>
          <p:cNvSpPr/>
          <p:nvPr/>
        </p:nvSpPr>
        <p:spPr>
          <a:xfrm>
            <a:off x="15503148" y="731298"/>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0" name="Flowchart: Terminator 209"/>
          <p:cNvSpPr/>
          <p:nvPr/>
        </p:nvSpPr>
        <p:spPr>
          <a:xfrm>
            <a:off x="15330526" y="267910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1" name="TextBox 210"/>
          <p:cNvSpPr txBox="1"/>
          <p:nvPr/>
        </p:nvSpPr>
        <p:spPr>
          <a:xfrm>
            <a:off x="15448930" y="2678506"/>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212" name="Oval 211"/>
          <p:cNvSpPr/>
          <p:nvPr/>
        </p:nvSpPr>
        <p:spPr>
          <a:xfrm>
            <a:off x="16753279" y="267512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3" name="Picture 2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6827324" y="2746816"/>
            <a:ext cx="327154" cy="327154"/>
          </a:xfrm>
          <a:prstGeom prst="rect">
            <a:avLst/>
          </a:prstGeom>
        </p:spPr>
      </p:pic>
      <p:pic>
        <p:nvPicPr>
          <p:cNvPr id="214" name="Picture 213"/>
          <p:cNvPicPr>
            <a:picLocks noChangeAspect="1"/>
          </p:cNvPicPr>
          <p:nvPr/>
        </p:nvPicPr>
        <p:blipFill rotWithShape="1">
          <a:blip r:embed="rId6"/>
          <a:srcRect l="10818" t="1291"/>
          <a:stretch/>
        </p:blipFill>
        <p:spPr>
          <a:xfrm>
            <a:off x="16047533" y="2753743"/>
            <a:ext cx="325121" cy="324278"/>
          </a:xfrm>
          <a:prstGeom prst="ellipse">
            <a:avLst/>
          </a:prstGeom>
        </p:spPr>
      </p:pic>
      <p:pic>
        <p:nvPicPr>
          <p:cNvPr id="221" name="Picture 220"/>
          <p:cNvPicPr>
            <a:picLocks noChangeAspect="1"/>
          </p:cNvPicPr>
          <p:nvPr/>
        </p:nvPicPr>
        <p:blipFill rotWithShape="1">
          <a:blip r:embed="rId24" cstate="print">
            <a:extLst>
              <a:ext uri="{BEBA8EAE-BF5A-486C-A8C5-ECC9F3942E4B}">
                <a14:imgProps xmlns:a14="http://schemas.microsoft.com/office/drawing/2010/main">
                  <a14:imgLayer r:embed="rId25">
                    <a14:imgEffect>
                      <a14:saturation sat="200000"/>
                    </a14:imgEffect>
                  </a14:imgLayer>
                </a14:imgProps>
              </a:ext>
              <a:ext uri="{28A0092B-C50C-407E-A947-70E740481C1C}">
                <a14:useLocalDpi xmlns:a14="http://schemas.microsoft.com/office/drawing/2010/main" val="0"/>
              </a:ext>
            </a:extLst>
          </a:blip>
          <a:srcRect t="6934" b="18103"/>
          <a:stretch/>
        </p:blipFill>
        <p:spPr>
          <a:xfrm>
            <a:off x="15568895" y="801522"/>
            <a:ext cx="1438102" cy="1441018"/>
          </a:xfrm>
          <a:prstGeom prst="ellipse">
            <a:avLst/>
          </a:prstGeom>
        </p:spPr>
      </p:pic>
      <p:pic>
        <p:nvPicPr>
          <p:cNvPr id="222" name="Picture 221"/>
          <p:cNvPicPr>
            <a:picLocks noChangeAspect="1"/>
          </p:cNvPicPr>
          <p:nvPr/>
        </p:nvPicPr>
        <p:blipFill rotWithShape="1">
          <a:blip r:embed="rId26" cstate="print">
            <a:extLst>
              <a:ext uri="{BEBA8EAE-BF5A-486C-A8C5-ECC9F3942E4B}">
                <a14:imgProps xmlns:a14="http://schemas.microsoft.com/office/drawing/2010/main">
                  <a14:imgLayer r:embed="rId27">
                    <a14:imgEffect>
                      <a14:sharpenSoften amount="25000"/>
                    </a14:imgEffect>
                    <a14:imgEffect>
                      <a14:colorTemperature colorTemp="7200"/>
                    </a14:imgEffect>
                    <a14:imgEffect>
                      <a14:saturation sat="200000"/>
                    </a14:imgEffect>
                    <a14:imgEffect>
                      <a14:brightnessContrast bright="40000" contrast="20000"/>
                    </a14:imgEffect>
                  </a14:imgLayer>
                </a14:imgProps>
              </a:ext>
              <a:ext uri="{28A0092B-C50C-407E-A947-70E740481C1C}">
                <a14:useLocalDpi xmlns:a14="http://schemas.microsoft.com/office/drawing/2010/main" val="0"/>
              </a:ext>
            </a:extLst>
          </a:blip>
          <a:srcRect l="5664" t="12052" b="15355"/>
          <a:stretch/>
        </p:blipFill>
        <p:spPr>
          <a:xfrm>
            <a:off x="18051623" y="807521"/>
            <a:ext cx="1436729" cy="1429205"/>
          </a:xfrm>
          <a:prstGeom prst="ellipse">
            <a:avLst/>
          </a:prstGeom>
        </p:spPr>
      </p:pic>
      <p:sp>
        <p:nvSpPr>
          <p:cNvPr id="223" name="Rounded Rectangle 222"/>
          <p:cNvSpPr/>
          <p:nvPr/>
        </p:nvSpPr>
        <p:spPr>
          <a:xfrm>
            <a:off x="12678341" y="26750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4" name="Rounded Rectangle 223"/>
          <p:cNvSpPr/>
          <p:nvPr/>
        </p:nvSpPr>
        <p:spPr>
          <a:xfrm>
            <a:off x="12755809" y="33340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5" name="Oval 224"/>
          <p:cNvSpPr/>
          <p:nvPr/>
        </p:nvSpPr>
        <p:spPr>
          <a:xfrm>
            <a:off x="13038097" y="72622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6" name="Flowchart: Terminator 225"/>
          <p:cNvSpPr/>
          <p:nvPr/>
        </p:nvSpPr>
        <p:spPr>
          <a:xfrm>
            <a:off x="13282889" y="26744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7" name="Flowchart: Terminator 226"/>
          <p:cNvSpPr/>
          <p:nvPr/>
        </p:nvSpPr>
        <p:spPr>
          <a:xfrm>
            <a:off x="12865475" y="267403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9" name="TextBox 228"/>
          <p:cNvSpPr txBox="1"/>
          <p:nvPr/>
        </p:nvSpPr>
        <p:spPr>
          <a:xfrm>
            <a:off x="12983879" y="2673434"/>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sp>
        <p:nvSpPr>
          <p:cNvPr id="230" name="Oval 229"/>
          <p:cNvSpPr/>
          <p:nvPr/>
        </p:nvSpPr>
        <p:spPr>
          <a:xfrm>
            <a:off x="14288228" y="267004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1" name="Picture 23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362273" y="2741744"/>
            <a:ext cx="327154" cy="327154"/>
          </a:xfrm>
          <a:prstGeom prst="rect">
            <a:avLst/>
          </a:prstGeom>
        </p:spPr>
      </p:pic>
      <p:pic>
        <p:nvPicPr>
          <p:cNvPr id="232" name="Picture 231"/>
          <p:cNvPicPr>
            <a:picLocks noChangeAspect="1"/>
          </p:cNvPicPr>
          <p:nvPr/>
        </p:nvPicPr>
        <p:blipFill>
          <a:blip r:embed="rId12"/>
          <a:stretch>
            <a:fillRect/>
          </a:stretch>
        </p:blipFill>
        <p:spPr>
          <a:xfrm>
            <a:off x="13528945" y="293304"/>
            <a:ext cx="305053" cy="304387"/>
          </a:xfrm>
          <a:prstGeom prst="rect">
            <a:avLst/>
          </a:prstGeom>
        </p:spPr>
      </p:pic>
      <p:pic>
        <p:nvPicPr>
          <p:cNvPr id="233" name="Picture 232"/>
          <p:cNvPicPr>
            <a:picLocks noChangeAspect="1"/>
          </p:cNvPicPr>
          <p:nvPr/>
        </p:nvPicPr>
        <p:blipFill>
          <a:blip r:embed="rId12"/>
          <a:stretch>
            <a:fillRect/>
          </a:stretch>
        </p:blipFill>
        <p:spPr>
          <a:xfrm>
            <a:off x="13833998" y="293304"/>
            <a:ext cx="305053" cy="304387"/>
          </a:xfrm>
          <a:prstGeom prst="rect">
            <a:avLst/>
          </a:prstGeom>
        </p:spPr>
      </p:pic>
      <p:pic>
        <p:nvPicPr>
          <p:cNvPr id="240" name="Picture 239"/>
          <p:cNvPicPr>
            <a:picLocks noChangeAspect="1"/>
          </p:cNvPicPr>
          <p:nvPr/>
        </p:nvPicPr>
        <p:blipFill rotWithShape="1">
          <a:blip r:embed="rId28" cstate="print">
            <a:extLst>
              <a:ext uri="{BEBA8EAE-BF5A-486C-A8C5-ECC9F3942E4B}">
                <a14:imgProps xmlns:a14="http://schemas.microsoft.com/office/drawing/2010/main">
                  <a14:imgLayer r:embed="rId29">
                    <a14:imgEffect>
                      <a14:colorTemperature colorTemp="7200"/>
                    </a14:imgEffect>
                  </a14:imgLayer>
                </a14:imgProps>
              </a:ext>
              <a:ext uri="{28A0092B-C50C-407E-A947-70E740481C1C}">
                <a14:useLocalDpi xmlns:a14="http://schemas.microsoft.com/office/drawing/2010/main" val="0"/>
              </a:ext>
            </a:extLst>
          </a:blip>
          <a:srcRect l="3868" t="1141" b="20043"/>
          <a:stretch/>
        </p:blipFill>
        <p:spPr>
          <a:xfrm>
            <a:off x="13105861" y="795128"/>
            <a:ext cx="1438102" cy="1441034"/>
          </a:xfrm>
          <a:prstGeom prst="ellipse">
            <a:avLst/>
          </a:prstGeom>
        </p:spPr>
      </p:pic>
      <p:sp>
        <p:nvSpPr>
          <p:cNvPr id="241" name="Oval 240"/>
          <p:cNvSpPr/>
          <p:nvPr/>
        </p:nvSpPr>
        <p:spPr>
          <a:xfrm>
            <a:off x="13102983" y="79422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2" name="Oval 241"/>
          <p:cNvSpPr/>
          <p:nvPr/>
        </p:nvSpPr>
        <p:spPr>
          <a:xfrm>
            <a:off x="15568034" y="79930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3" name="Oval 242"/>
          <p:cNvSpPr/>
          <p:nvPr/>
        </p:nvSpPr>
        <p:spPr>
          <a:xfrm>
            <a:off x="18050304" y="79930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4" name="Oval 243"/>
          <p:cNvSpPr/>
          <p:nvPr/>
        </p:nvSpPr>
        <p:spPr>
          <a:xfrm>
            <a:off x="18147614" y="-75832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20</a:t>
            </a:r>
            <a:endParaRPr lang="fr-FR" sz="2400" b="1" dirty="0">
              <a:solidFill>
                <a:schemeClr val="tx1"/>
              </a:solidFill>
            </a:endParaRPr>
          </a:p>
        </p:txBody>
      </p:sp>
      <p:sp>
        <p:nvSpPr>
          <p:cNvPr id="245" name="Oval 244"/>
          <p:cNvSpPr/>
          <p:nvPr/>
        </p:nvSpPr>
        <p:spPr>
          <a:xfrm>
            <a:off x="15922366" y="-75832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20</a:t>
            </a:r>
            <a:endParaRPr lang="fr-FR" sz="2400" b="1" dirty="0">
              <a:solidFill>
                <a:schemeClr val="tx1"/>
              </a:solidFill>
            </a:endParaRPr>
          </a:p>
        </p:txBody>
      </p:sp>
      <p:sp>
        <p:nvSpPr>
          <p:cNvPr id="246" name="Oval 245"/>
          <p:cNvSpPr/>
          <p:nvPr/>
        </p:nvSpPr>
        <p:spPr>
          <a:xfrm>
            <a:off x="13262471" y="-944076"/>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a:t>
            </a:r>
            <a:endParaRPr lang="fr-FR" sz="2400" b="1" dirty="0">
              <a:solidFill>
                <a:schemeClr val="tx1"/>
              </a:solidFill>
            </a:endParaRPr>
          </a:p>
        </p:txBody>
      </p:sp>
      <p:sp>
        <p:nvSpPr>
          <p:cNvPr id="247" name="Flowchart: Terminator 246"/>
          <p:cNvSpPr/>
          <p:nvPr/>
        </p:nvSpPr>
        <p:spPr>
          <a:xfrm>
            <a:off x="15746011" y="26744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8" name="Picture 247"/>
          <p:cNvPicPr>
            <a:picLocks noChangeAspect="1"/>
          </p:cNvPicPr>
          <p:nvPr/>
        </p:nvPicPr>
        <p:blipFill>
          <a:blip r:embed="rId2"/>
          <a:stretch>
            <a:fillRect/>
          </a:stretch>
        </p:blipFill>
        <p:spPr>
          <a:xfrm>
            <a:off x="15869198" y="316133"/>
            <a:ext cx="273817" cy="271828"/>
          </a:xfrm>
          <a:prstGeom prst="rect">
            <a:avLst/>
          </a:prstGeom>
        </p:spPr>
      </p:pic>
      <p:pic>
        <p:nvPicPr>
          <p:cNvPr id="249" name="Picture 248"/>
          <p:cNvPicPr>
            <a:picLocks noChangeAspect="1"/>
          </p:cNvPicPr>
          <p:nvPr/>
        </p:nvPicPr>
        <p:blipFill>
          <a:blip r:embed="rId2"/>
          <a:stretch>
            <a:fillRect/>
          </a:stretch>
        </p:blipFill>
        <p:spPr>
          <a:xfrm>
            <a:off x="16166425" y="316133"/>
            <a:ext cx="273817" cy="271828"/>
          </a:xfrm>
          <a:prstGeom prst="rect">
            <a:avLst/>
          </a:prstGeom>
        </p:spPr>
      </p:pic>
      <p:pic>
        <p:nvPicPr>
          <p:cNvPr id="250" name="Picture 249"/>
          <p:cNvPicPr>
            <a:picLocks noChangeAspect="1"/>
          </p:cNvPicPr>
          <p:nvPr/>
        </p:nvPicPr>
        <p:blipFill>
          <a:blip r:embed="rId2"/>
          <a:stretch>
            <a:fillRect/>
          </a:stretch>
        </p:blipFill>
        <p:spPr>
          <a:xfrm>
            <a:off x="16459307" y="316133"/>
            <a:ext cx="273817" cy="271828"/>
          </a:xfrm>
          <a:prstGeom prst="rect">
            <a:avLst/>
          </a:prstGeom>
        </p:spPr>
      </p:pic>
      <p:sp>
        <p:nvSpPr>
          <p:cNvPr id="252" name="Rounded Rectangle 251"/>
          <p:cNvSpPr/>
          <p:nvPr/>
        </p:nvSpPr>
        <p:spPr>
          <a:xfrm>
            <a:off x="-2021467" y="3583614"/>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3" name="Rounded Rectangle 252"/>
          <p:cNvSpPr/>
          <p:nvPr/>
        </p:nvSpPr>
        <p:spPr>
          <a:xfrm>
            <a:off x="-1943999" y="364952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4" name="Oval 253"/>
          <p:cNvSpPr/>
          <p:nvPr/>
        </p:nvSpPr>
        <p:spPr>
          <a:xfrm>
            <a:off x="-1661711" y="4042340"/>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5" name="Flowchart: Terminator 254"/>
          <p:cNvSpPr/>
          <p:nvPr/>
        </p:nvSpPr>
        <p:spPr>
          <a:xfrm>
            <a:off x="-1834333" y="599015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6" name="TextBox 255"/>
          <p:cNvSpPr txBox="1"/>
          <p:nvPr/>
        </p:nvSpPr>
        <p:spPr>
          <a:xfrm>
            <a:off x="-1715929" y="5989548"/>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8</a:t>
            </a:r>
            <a:endParaRPr lang="fr-FR" sz="2400" b="1" i="1" dirty="0">
              <a:latin typeface="Verdana" panose="020B0604030504040204" pitchFamily="34" charset="0"/>
              <a:ea typeface="Verdana" panose="020B0604030504040204" pitchFamily="34" charset="0"/>
            </a:endParaRPr>
          </a:p>
        </p:txBody>
      </p:sp>
      <p:sp>
        <p:nvSpPr>
          <p:cNvPr id="257" name="Oval 256"/>
          <p:cNvSpPr/>
          <p:nvPr/>
        </p:nvSpPr>
        <p:spPr>
          <a:xfrm>
            <a:off x="-411580" y="598616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8" name="Picture 25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7535" y="6057858"/>
            <a:ext cx="327154" cy="327154"/>
          </a:xfrm>
          <a:prstGeom prst="rect">
            <a:avLst/>
          </a:prstGeom>
        </p:spPr>
      </p:pic>
      <p:pic>
        <p:nvPicPr>
          <p:cNvPr id="259" name="Picture 258"/>
          <p:cNvPicPr>
            <a:picLocks noChangeAspect="1"/>
          </p:cNvPicPr>
          <p:nvPr/>
        </p:nvPicPr>
        <p:blipFill rotWithShape="1">
          <a:blip r:embed="rId6"/>
          <a:srcRect l="10818" t="1291"/>
          <a:stretch/>
        </p:blipFill>
        <p:spPr>
          <a:xfrm>
            <a:off x="-1117326" y="6064785"/>
            <a:ext cx="325121" cy="324278"/>
          </a:xfrm>
          <a:prstGeom prst="ellipse">
            <a:avLst/>
          </a:prstGeom>
        </p:spPr>
      </p:pic>
      <p:pic>
        <p:nvPicPr>
          <p:cNvPr id="266" name="Picture 265"/>
          <p:cNvPicPr>
            <a:picLocks noChangeAspect="1"/>
          </p:cNvPicPr>
          <p:nvPr/>
        </p:nvPicPr>
        <p:blipFill rotWithShape="1">
          <a:blip r:embed="rId30" cstate="print">
            <a:extLst>
              <a:ext uri="{BEBA8EAE-BF5A-486C-A8C5-ECC9F3942E4B}">
                <a14:imgProps xmlns:a14="http://schemas.microsoft.com/office/drawing/2010/main">
                  <a14:imgLayer r:embed="rId31">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9778" b="22518"/>
          <a:stretch/>
        </p:blipFill>
        <p:spPr>
          <a:xfrm>
            <a:off x="-1597531" y="4111230"/>
            <a:ext cx="1440468" cy="1440231"/>
          </a:xfrm>
          <a:prstGeom prst="ellipse">
            <a:avLst/>
          </a:prstGeom>
        </p:spPr>
      </p:pic>
      <p:sp>
        <p:nvSpPr>
          <p:cNvPr id="267" name="Oval 266"/>
          <p:cNvSpPr/>
          <p:nvPr/>
        </p:nvSpPr>
        <p:spPr>
          <a:xfrm>
            <a:off x="-1227704" y="680527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33</a:t>
            </a:r>
            <a:endParaRPr lang="fr-FR" sz="2400" b="1" dirty="0">
              <a:solidFill>
                <a:schemeClr val="tx1"/>
              </a:solidFill>
            </a:endParaRPr>
          </a:p>
        </p:txBody>
      </p:sp>
      <p:sp>
        <p:nvSpPr>
          <p:cNvPr id="268" name="Oval 267"/>
          <p:cNvSpPr/>
          <p:nvPr/>
        </p:nvSpPr>
        <p:spPr>
          <a:xfrm>
            <a:off x="-1596825" y="4110343"/>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9" name="Flowchart: Terminator 268"/>
          <p:cNvSpPr/>
          <p:nvPr/>
        </p:nvSpPr>
        <p:spPr>
          <a:xfrm>
            <a:off x="-1109544" y="358457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0" name="Flowchart: Terminator 269"/>
          <p:cNvSpPr/>
          <p:nvPr/>
        </p:nvSpPr>
        <p:spPr>
          <a:xfrm>
            <a:off x="-1695693" y="358457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1" name="Rectangle 270"/>
          <p:cNvSpPr/>
          <p:nvPr/>
        </p:nvSpPr>
        <p:spPr>
          <a:xfrm>
            <a:off x="-1317517" y="3597365"/>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2" name="Picture 271"/>
          <p:cNvPicPr>
            <a:picLocks noChangeAspect="1"/>
          </p:cNvPicPr>
          <p:nvPr/>
        </p:nvPicPr>
        <p:blipFill>
          <a:blip r:embed="rId2"/>
          <a:stretch>
            <a:fillRect/>
          </a:stretch>
        </p:blipFill>
        <p:spPr>
          <a:xfrm>
            <a:off x="-1440188" y="3630717"/>
            <a:ext cx="273817" cy="271828"/>
          </a:xfrm>
          <a:prstGeom prst="rect">
            <a:avLst/>
          </a:prstGeom>
        </p:spPr>
      </p:pic>
      <p:pic>
        <p:nvPicPr>
          <p:cNvPr id="273" name="Picture 272"/>
          <p:cNvPicPr>
            <a:picLocks noChangeAspect="1"/>
          </p:cNvPicPr>
          <p:nvPr/>
        </p:nvPicPr>
        <p:blipFill>
          <a:blip r:embed="rId2"/>
          <a:stretch>
            <a:fillRect/>
          </a:stretch>
        </p:blipFill>
        <p:spPr>
          <a:xfrm>
            <a:off x="-1142961" y="3630717"/>
            <a:ext cx="273817" cy="271828"/>
          </a:xfrm>
          <a:prstGeom prst="rect">
            <a:avLst/>
          </a:prstGeom>
        </p:spPr>
      </p:pic>
      <p:pic>
        <p:nvPicPr>
          <p:cNvPr id="274" name="Picture 273"/>
          <p:cNvPicPr>
            <a:picLocks noChangeAspect="1"/>
          </p:cNvPicPr>
          <p:nvPr/>
        </p:nvPicPr>
        <p:blipFill>
          <a:blip r:embed="rId2"/>
          <a:stretch>
            <a:fillRect/>
          </a:stretch>
        </p:blipFill>
        <p:spPr>
          <a:xfrm>
            <a:off x="-850079" y="3630717"/>
            <a:ext cx="273817" cy="271828"/>
          </a:xfrm>
          <a:prstGeom prst="rect">
            <a:avLst/>
          </a:prstGeom>
        </p:spPr>
      </p:pic>
      <p:pic>
        <p:nvPicPr>
          <p:cNvPr id="275" name="Picture 274"/>
          <p:cNvPicPr>
            <a:picLocks noChangeAspect="1"/>
          </p:cNvPicPr>
          <p:nvPr/>
        </p:nvPicPr>
        <p:blipFill>
          <a:blip r:embed="rId2"/>
          <a:stretch>
            <a:fillRect/>
          </a:stretch>
        </p:blipFill>
        <p:spPr>
          <a:xfrm>
            <a:off x="-553389" y="3630717"/>
            <a:ext cx="273817" cy="271828"/>
          </a:xfrm>
          <a:prstGeom prst="rect">
            <a:avLst/>
          </a:prstGeom>
        </p:spPr>
      </p:pic>
      <p:sp>
        <p:nvSpPr>
          <p:cNvPr id="276" name="TextBox 275"/>
          <p:cNvSpPr txBox="1"/>
          <p:nvPr/>
        </p:nvSpPr>
        <p:spPr>
          <a:xfrm>
            <a:off x="730261" y="263332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1</a:t>
            </a:r>
            <a:endParaRPr lang="fr-FR" sz="2400" b="1" i="1" dirty="0">
              <a:latin typeface="Verdana" panose="020B0604030504040204" pitchFamily="34" charset="0"/>
              <a:ea typeface="Verdana" panose="020B0604030504040204" pitchFamily="34" charset="0"/>
            </a:endParaRPr>
          </a:p>
        </p:txBody>
      </p:sp>
      <p:pic>
        <p:nvPicPr>
          <p:cNvPr id="277" name="Picture 276"/>
          <p:cNvPicPr>
            <a:picLocks noChangeAspect="1"/>
          </p:cNvPicPr>
          <p:nvPr/>
        </p:nvPicPr>
        <p:blipFill rotWithShape="1">
          <a:blip r:embed="rId6"/>
          <a:srcRect l="10818" t="1291"/>
          <a:stretch/>
        </p:blipFill>
        <p:spPr>
          <a:xfrm>
            <a:off x="1341599" y="2708559"/>
            <a:ext cx="325121" cy="324278"/>
          </a:xfrm>
          <a:prstGeom prst="ellipse">
            <a:avLst/>
          </a:prstGeom>
        </p:spPr>
      </p:pic>
      <p:pic>
        <p:nvPicPr>
          <p:cNvPr id="282" name="Picture 28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105253" y="2707575"/>
            <a:ext cx="327154" cy="327154"/>
          </a:xfrm>
          <a:prstGeom prst="rect">
            <a:avLst/>
          </a:prstGeom>
        </p:spPr>
      </p:pic>
      <p:sp>
        <p:nvSpPr>
          <p:cNvPr id="283" name="Rounded Rectangle 282"/>
          <p:cNvSpPr/>
          <p:nvPr/>
        </p:nvSpPr>
        <p:spPr>
          <a:xfrm>
            <a:off x="15227294" y="357765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4" name="Rounded Rectangle 283"/>
          <p:cNvSpPr/>
          <p:nvPr/>
        </p:nvSpPr>
        <p:spPr>
          <a:xfrm>
            <a:off x="15304762" y="364356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5" name="Oval 284"/>
          <p:cNvSpPr/>
          <p:nvPr/>
        </p:nvSpPr>
        <p:spPr>
          <a:xfrm>
            <a:off x="15587050" y="403637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6" name="Flowchart: Terminator 285"/>
          <p:cNvSpPr/>
          <p:nvPr/>
        </p:nvSpPr>
        <p:spPr>
          <a:xfrm>
            <a:off x="15831842" y="357760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7" name="Flowchart: Terminator 286"/>
          <p:cNvSpPr/>
          <p:nvPr/>
        </p:nvSpPr>
        <p:spPr>
          <a:xfrm>
            <a:off x="15414428" y="598418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8" name="TextBox 287"/>
          <p:cNvSpPr txBox="1"/>
          <p:nvPr/>
        </p:nvSpPr>
        <p:spPr>
          <a:xfrm>
            <a:off x="15521257" y="598358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sp>
        <p:nvSpPr>
          <p:cNvPr id="289" name="Oval 288"/>
          <p:cNvSpPr/>
          <p:nvPr/>
        </p:nvSpPr>
        <p:spPr>
          <a:xfrm>
            <a:off x="16837181" y="598020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0" name="Picture 289"/>
          <p:cNvPicPr>
            <a:picLocks noChangeAspect="1"/>
          </p:cNvPicPr>
          <p:nvPr/>
        </p:nvPicPr>
        <p:blipFill rotWithShape="1">
          <a:blip r:embed="rId6"/>
          <a:srcRect l="10818" t="1291"/>
          <a:stretch/>
        </p:blipFill>
        <p:spPr>
          <a:xfrm>
            <a:off x="16131435" y="6058824"/>
            <a:ext cx="325121" cy="324278"/>
          </a:xfrm>
          <a:prstGeom prst="ellipse">
            <a:avLst/>
          </a:prstGeom>
        </p:spPr>
      </p:pic>
      <p:pic>
        <p:nvPicPr>
          <p:cNvPr id="297" name="Picture 29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6907260" y="6046825"/>
            <a:ext cx="327154" cy="327154"/>
          </a:xfrm>
          <a:prstGeom prst="rect">
            <a:avLst/>
          </a:prstGeom>
        </p:spPr>
      </p:pic>
      <p:sp>
        <p:nvSpPr>
          <p:cNvPr id="298" name="Rounded Rectangle 297"/>
          <p:cNvSpPr/>
          <p:nvPr/>
        </p:nvSpPr>
        <p:spPr>
          <a:xfrm>
            <a:off x="17637883" y="357765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9" name="Rounded Rectangle 298"/>
          <p:cNvSpPr/>
          <p:nvPr/>
        </p:nvSpPr>
        <p:spPr>
          <a:xfrm>
            <a:off x="17715351" y="364356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0" name="Oval 299"/>
          <p:cNvSpPr/>
          <p:nvPr/>
        </p:nvSpPr>
        <p:spPr>
          <a:xfrm>
            <a:off x="17997639" y="403637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1" name="Flowchart: Terminator 300"/>
          <p:cNvSpPr/>
          <p:nvPr/>
        </p:nvSpPr>
        <p:spPr>
          <a:xfrm>
            <a:off x="18242431" y="357760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2" name="Flowchart: Terminator 301"/>
          <p:cNvSpPr/>
          <p:nvPr/>
        </p:nvSpPr>
        <p:spPr>
          <a:xfrm>
            <a:off x="17825017" y="598418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4" name="Oval 303"/>
          <p:cNvSpPr/>
          <p:nvPr/>
        </p:nvSpPr>
        <p:spPr>
          <a:xfrm>
            <a:off x="19247770" y="598020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2" name="Picture 3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317849" y="6046825"/>
            <a:ext cx="327154" cy="327154"/>
          </a:xfrm>
          <a:prstGeom prst="rect">
            <a:avLst/>
          </a:prstGeom>
        </p:spPr>
      </p:pic>
      <p:pic>
        <p:nvPicPr>
          <p:cNvPr id="313" name="Picture 312"/>
          <p:cNvPicPr>
            <a:picLocks noChangeAspect="1"/>
          </p:cNvPicPr>
          <p:nvPr/>
        </p:nvPicPr>
        <p:blipFill rotWithShape="1">
          <a:blip r:embed="rId32" cstate="print">
            <a:extLst>
              <a:ext uri="{BEBA8EAE-BF5A-486C-A8C5-ECC9F3942E4B}">
                <a14:imgProps xmlns:a14="http://schemas.microsoft.com/office/drawing/2010/main">
                  <a14:imgLayer r:embed="rId33">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24668" b="12221"/>
          <a:stretch/>
        </p:blipFill>
        <p:spPr>
          <a:xfrm>
            <a:off x="15652946" y="4103693"/>
            <a:ext cx="1438102" cy="1443162"/>
          </a:xfrm>
          <a:prstGeom prst="ellipse">
            <a:avLst/>
          </a:prstGeom>
        </p:spPr>
      </p:pic>
      <p:pic>
        <p:nvPicPr>
          <p:cNvPr id="314" name="Picture 313"/>
          <p:cNvPicPr>
            <a:picLocks noChangeAspect="1"/>
          </p:cNvPicPr>
          <p:nvPr/>
        </p:nvPicPr>
        <p:blipFill rotWithShape="1">
          <a:blip r:embed="rId34" cstate="print">
            <a:extLst>
              <a:ext uri="{BEBA8EAE-BF5A-486C-A8C5-ECC9F3942E4B}">
                <a14:imgProps xmlns:a14="http://schemas.microsoft.com/office/drawing/2010/main">
                  <a14:imgLayer r:embed="rId35">
                    <a14:imgEffect>
                      <a14:sharpenSoften amount="25000"/>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3778" r="9504" b="30000"/>
          <a:stretch/>
        </p:blipFill>
        <p:spPr>
          <a:xfrm>
            <a:off x="18062525" y="4107503"/>
            <a:ext cx="1441601" cy="1438102"/>
          </a:xfrm>
          <a:prstGeom prst="ellipse">
            <a:avLst/>
          </a:prstGeom>
        </p:spPr>
      </p:pic>
      <p:sp>
        <p:nvSpPr>
          <p:cNvPr id="315" name="Rounded Rectangle 314"/>
          <p:cNvSpPr/>
          <p:nvPr/>
        </p:nvSpPr>
        <p:spPr>
          <a:xfrm>
            <a:off x="2824959" y="3577653"/>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6" name="Rounded Rectangle 315"/>
          <p:cNvSpPr/>
          <p:nvPr/>
        </p:nvSpPr>
        <p:spPr>
          <a:xfrm>
            <a:off x="2902427" y="3643562"/>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7" name="Oval 316"/>
          <p:cNvSpPr/>
          <p:nvPr/>
        </p:nvSpPr>
        <p:spPr>
          <a:xfrm>
            <a:off x="3184715" y="4036379"/>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8" name="Flowchart: Terminator 317"/>
          <p:cNvSpPr/>
          <p:nvPr/>
        </p:nvSpPr>
        <p:spPr>
          <a:xfrm>
            <a:off x="3429507" y="357760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9" name="Flowchart: Terminator 318"/>
          <p:cNvSpPr/>
          <p:nvPr/>
        </p:nvSpPr>
        <p:spPr>
          <a:xfrm>
            <a:off x="3012093" y="598418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0" name="TextBox 319"/>
          <p:cNvSpPr txBox="1"/>
          <p:nvPr/>
        </p:nvSpPr>
        <p:spPr>
          <a:xfrm>
            <a:off x="3118922" y="5983587"/>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sp>
        <p:nvSpPr>
          <p:cNvPr id="321" name="Oval 320"/>
          <p:cNvSpPr/>
          <p:nvPr/>
        </p:nvSpPr>
        <p:spPr>
          <a:xfrm>
            <a:off x="4434846" y="598020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2" name="Picture 321"/>
          <p:cNvPicPr>
            <a:picLocks noChangeAspect="1"/>
          </p:cNvPicPr>
          <p:nvPr/>
        </p:nvPicPr>
        <p:blipFill rotWithShape="1">
          <a:blip r:embed="rId6"/>
          <a:srcRect l="10818" t="1291"/>
          <a:stretch/>
        </p:blipFill>
        <p:spPr>
          <a:xfrm>
            <a:off x="3729100" y="6058824"/>
            <a:ext cx="325121" cy="324278"/>
          </a:xfrm>
          <a:prstGeom prst="ellipse">
            <a:avLst/>
          </a:prstGeom>
        </p:spPr>
      </p:pic>
      <p:pic>
        <p:nvPicPr>
          <p:cNvPr id="328" name="Picture 32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04925" y="6046825"/>
            <a:ext cx="327154" cy="327154"/>
          </a:xfrm>
          <a:prstGeom prst="rect">
            <a:avLst/>
          </a:prstGeom>
        </p:spPr>
      </p:pic>
      <p:pic>
        <p:nvPicPr>
          <p:cNvPr id="330" name="Picture 329"/>
          <p:cNvPicPr>
            <a:picLocks noChangeAspect="1"/>
          </p:cNvPicPr>
          <p:nvPr/>
        </p:nvPicPr>
        <p:blipFill rotWithShape="1">
          <a:blip r:embed="rId36" cstate="print">
            <a:extLst>
              <a:ext uri="{BEBA8EAE-BF5A-486C-A8C5-ECC9F3942E4B}">
                <a14:imgProps xmlns:a14="http://schemas.microsoft.com/office/drawing/2010/main">
                  <a14:imgLayer r:embed="rId37">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l="3413" t="9611" b="23056"/>
          <a:stretch/>
        </p:blipFill>
        <p:spPr>
          <a:xfrm>
            <a:off x="3255914" y="4104696"/>
            <a:ext cx="1428119" cy="1440864"/>
          </a:xfrm>
          <a:prstGeom prst="ellipse">
            <a:avLst/>
          </a:prstGeom>
        </p:spPr>
      </p:pic>
      <p:sp>
        <p:nvSpPr>
          <p:cNvPr id="324" name="Oval 323"/>
          <p:cNvSpPr/>
          <p:nvPr/>
        </p:nvSpPr>
        <p:spPr>
          <a:xfrm>
            <a:off x="3249601" y="410438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2" name="Picture 331"/>
          <p:cNvPicPr>
            <a:picLocks noChangeAspect="1"/>
          </p:cNvPicPr>
          <p:nvPr/>
        </p:nvPicPr>
        <p:blipFill>
          <a:blip r:embed="rId2"/>
          <a:stretch>
            <a:fillRect/>
          </a:stretch>
        </p:blipFill>
        <p:spPr>
          <a:xfrm>
            <a:off x="3702332" y="3618705"/>
            <a:ext cx="273817" cy="271828"/>
          </a:xfrm>
          <a:prstGeom prst="rect">
            <a:avLst/>
          </a:prstGeom>
        </p:spPr>
      </p:pic>
      <p:pic>
        <p:nvPicPr>
          <p:cNvPr id="333" name="Picture 332"/>
          <p:cNvPicPr>
            <a:picLocks noChangeAspect="1"/>
          </p:cNvPicPr>
          <p:nvPr/>
        </p:nvPicPr>
        <p:blipFill>
          <a:blip r:embed="rId2"/>
          <a:stretch>
            <a:fillRect/>
          </a:stretch>
        </p:blipFill>
        <p:spPr>
          <a:xfrm>
            <a:off x="3995214" y="3618705"/>
            <a:ext cx="273817" cy="271828"/>
          </a:xfrm>
          <a:prstGeom prst="rect">
            <a:avLst/>
          </a:prstGeom>
        </p:spPr>
      </p:pic>
      <p:sp>
        <p:nvSpPr>
          <p:cNvPr id="334" name="Oval 333"/>
          <p:cNvSpPr/>
          <p:nvPr/>
        </p:nvSpPr>
        <p:spPr>
          <a:xfrm>
            <a:off x="3593730" y="6887365"/>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16</a:t>
            </a:r>
            <a:endParaRPr lang="fr-FR" sz="2400" b="1" dirty="0">
              <a:solidFill>
                <a:schemeClr val="tx1"/>
              </a:solidFill>
            </a:endParaRPr>
          </a:p>
        </p:txBody>
      </p:sp>
      <p:sp>
        <p:nvSpPr>
          <p:cNvPr id="293" name="Oval 292"/>
          <p:cNvSpPr/>
          <p:nvPr/>
        </p:nvSpPr>
        <p:spPr>
          <a:xfrm>
            <a:off x="15651936" y="410438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5" name="Picture 334"/>
          <p:cNvPicPr>
            <a:picLocks noChangeAspect="1"/>
          </p:cNvPicPr>
          <p:nvPr/>
        </p:nvPicPr>
        <p:blipFill>
          <a:blip r:embed="rId2"/>
          <a:stretch>
            <a:fillRect/>
          </a:stretch>
        </p:blipFill>
        <p:spPr>
          <a:xfrm>
            <a:off x="16103199" y="3621626"/>
            <a:ext cx="273817" cy="271828"/>
          </a:xfrm>
          <a:prstGeom prst="rect">
            <a:avLst/>
          </a:prstGeom>
        </p:spPr>
      </p:pic>
      <p:pic>
        <p:nvPicPr>
          <p:cNvPr id="336" name="Picture 335"/>
          <p:cNvPicPr>
            <a:picLocks noChangeAspect="1"/>
          </p:cNvPicPr>
          <p:nvPr/>
        </p:nvPicPr>
        <p:blipFill>
          <a:blip r:embed="rId2"/>
          <a:stretch>
            <a:fillRect/>
          </a:stretch>
        </p:blipFill>
        <p:spPr>
          <a:xfrm>
            <a:off x="16396081" y="3621626"/>
            <a:ext cx="273817" cy="271828"/>
          </a:xfrm>
          <a:prstGeom prst="rect">
            <a:avLst/>
          </a:prstGeom>
        </p:spPr>
      </p:pic>
      <p:sp>
        <p:nvSpPr>
          <p:cNvPr id="337" name="Oval 336"/>
          <p:cNvSpPr/>
          <p:nvPr/>
        </p:nvSpPr>
        <p:spPr>
          <a:xfrm>
            <a:off x="16039343" y="6887366"/>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a:t>
            </a:r>
            <a:endParaRPr lang="fr-FR" sz="2400" b="1" dirty="0">
              <a:solidFill>
                <a:schemeClr val="tx1"/>
              </a:solidFill>
            </a:endParaRPr>
          </a:p>
        </p:txBody>
      </p:sp>
      <p:sp>
        <p:nvSpPr>
          <p:cNvPr id="308" name="Oval 307"/>
          <p:cNvSpPr/>
          <p:nvPr/>
        </p:nvSpPr>
        <p:spPr>
          <a:xfrm>
            <a:off x="18062525" y="410438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2" name="Oval 341"/>
          <p:cNvSpPr/>
          <p:nvPr/>
        </p:nvSpPr>
        <p:spPr>
          <a:xfrm>
            <a:off x="18523791" y="6887366"/>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a:t>
            </a:r>
            <a:endParaRPr lang="fr-FR" sz="2400" b="1" dirty="0">
              <a:solidFill>
                <a:schemeClr val="tx1"/>
              </a:solidFill>
            </a:endParaRPr>
          </a:p>
        </p:txBody>
      </p:sp>
      <p:pic>
        <p:nvPicPr>
          <p:cNvPr id="343" name="Picture 342"/>
          <p:cNvPicPr>
            <a:picLocks noChangeAspect="1"/>
          </p:cNvPicPr>
          <p:nvPr/>
        </p:nvPicPr>
        <p:blipFill>
          <a:blip r:embed="rId2"/>
          <a:stretch>
            <a:fillRect/>
          </a:stretch>
        </p:blipFill>
        <p:spPr>
          <a:xfrm>
            <a:off x="18510587" y="3621626"/>
            <a:ext cx="273817" cy="271828"/>
          </a:xfrm>
          <a:prstGeom prst="rect">
            <a:avLst/>
          </a:prstGeom>
        </p:spPr>
      </p:pic>
      <p:pic>
        <p:nvPicPr>
          <p:cNvPr id="344" name="Picture 343"/>
          <p:cNvPicPr>
            <a:picLocks noChangeAspect="1"/>
          </p:cNvPicPr>
          <p:nvPr/>
        </p:nvPicPr>
        <p:blipFill>
          <a:blip r:embed="rId2"/>
          <a:stretch>
            <a:fillRect/>
          </a:stretch>
        </p:blipFill>
        <p:spPr>
          <a:xfrm>
            <a:off x="18803469" y="3621626"/>
            <a:ext cx="273817" cy="271828"/>
          </a:xfrm>
          <a:prstGeom prst="rect">
            <a:avLst/>
          </a:prstGeom>
        </p:spPr>
      </p:pic>
      <p:sp>
        <p:nvSpPr>
          <p:cNvPr id="363" name="Oval 362"/>
          <p:cNvSpPr/>
          <p:nvPr/>
        </p:nvSpPr>
        <p:spPr>
          <a:xfrm>
            <a:off x="-3962141"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3</a:t>
            </a:r>
            <a:endParaRPr lang="fr-FR" sz="2400" b="1" dirty="0">
              <a:solidFill>
                <a:schemeClr val="tx1"/>
              </a:solidFill>
            </a:endParaRPr>
          </a:p>
        </p:txBody>
      </p:sp>
      <p:sp>
        <p:nvSpPr>
          <p:cNvPr id="38" name="Oval 37"/>
          <p:cNvSpPr/>
          <p:nvPr/>
        </p:nvSpPr>
        <p:spPr>
          <a:xfrm>
            <a:off x="1269262" y="1904245"/>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 name="Oval 38"/>
          <p:cNvSpPr/>
          <p:nvPr/>
        </p:nvSpPr>
        <p:spPr>
          <a:xfrm>
            <a:off x="1328512" y="196683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4" name="Picture 53"/>
          <p:cNvPicPr>
            <a:picLocks noChangeAspect="1"/>
          </p:cNvPicPr>
          <p:nvPr/>
        </p:nvPicPr>
        <p:blipFill>
          <a:blip r:embed="rId38"/>
          <a:stretch>
            <a:fillRect/>
          </a:stretch>
        </p:blipFill>
        <p:spPr>
          <a:xfrm>
            <a:off x="3060764" y="1876002"/>
            <a:ext cx="1920406" cy="652329"/>
          </a:xfrm>
          <a:prstGeom prst="rect">
            <a:avLst/>
          </a:prstGeom>
        </p:spPr>
      </p:pic>
      <p:sp>
        <p:nvSpPr>
          <p:cNvPr id="55" name="Oval 54"/>
          <p:cNvSpPr/>
          <p:nvPr/>
        </p:nvSpPr>
        <p:spPr>
          <a:xfrm>
            <a:off x="3706599" y="1917554"/>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 name="Oval 55"/>
          <p:cNvSpPr/>
          <p:nvPr/>
        </p:nvSpPr>
        <p:spPr>
          <a:xfrm>
            <a:off x="3765849" y="1980145"/>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7" name="Picture 96"/>
          <p:cNvPicPr>
            <a:picLocks noChangeAspect="1"/>
          </p:cNvPicPr>
          <p:nvPr/>
        </p:nvPicPr>
        <p:blipFill>
          <a:blip r:embed="rId38"/>
          <a:stretch>
            <a:fillRect/>
          </a:stretch>
        </p:blipFill>
        <p:spPr>
          <a:xfrm>
            <a:off x="5544852" y="1872548"/>
            <a:ext cx="1920406" cy="652329"/>
          </a:xfrm>
          <a:prstGeom prst="rect">
            <a:avLst/>
          </a:prstGeom>
        </p:spPr>
      </p:pic>
      <p:sp>
        <p:nvSpPr>
          <p:cNvPr id="100" name="Oval 99"/>
          <p:cNvSpPr/>
          <p:nvPr/>
        </p:nvSpPr>
        <p:spPr>
          <a:xfrm>
            <a:off x="6180681" y="1912181"/>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1" name="Oval 100"/>
          <p:cNvSpPr/>
          <p:nvPr/>
        </p:nvSpPr>
        <p:spPr>
          <a:xfrm>
            <a:off x="6239931" y="197477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1" name="Oval 200"/>
          <p:cNvSpPr/>
          <p:nvPr/>
        </p:nvSpPr>
        <p:spPr>
          <a:xfrm>
            <a:off x="18464541" y="1943109"/>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2" name="Oval 201"/>
          <p:cNvSpPr/>
          <p:nvPr/>
        </p:nvSpPr>
        <p:spPr>
          <a:xfrm>
            <a:off x="18523791" y="2005700"/>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5" name="Oval 214"/>
          <p:cNvSpPr/>
          <p:nvPr/>
        </p:nvSpPr>
        <p:spPr>
          <a:xfrm>
            <a:off x="15982271" y="1943109"/>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6" name="Oval 215"/>
          <p:cNvSpPr/>
          <p:nvPr/>
        </p:nvSpPr>
        <p:spPr>
          <a:xfrm>
            <a:off x="16041521" y="2005700"/>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 name="Oval 24"/>
          <p:cNvSpPr/>
          <p:nvPr/>
        </p:nvSpPr>
        <p:spPr>
          <a:xfrm>
            <a:off x="1269262" y="5254151"/>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 name="Oval 25"/>
          <p:cNvSpPr/>
          <p:nvPr/>
        </p:nvSpPr>
        <p:spPr>
          <a:xfrm>
            <a:off x="1328512" y="531674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8" name="Picture 97"/>
          <p:cNvPicPr>
            <a:picLocks noChangeAspect="1"/>
          </p:cNvPicPr>
          <p:nvPr/>
        </p:nvPicPr>
        <p:blipFill>
          <a:blip r:embed="rId38"/>
          <a:stretch>
            <a:fillRect/>
          </a:stretch>
        </p:blipFill>
        <p:spPr>
          <a:xfrm>
            <a:off x="5542604" y="5212993"/>
            <a:ext cx="1920406" cy="652329"/>
          </a:xfrm>
          <a:prstGeom prst="rect">
            <a:avLst/>
          </a:prstGeom>
        </p:spPr>
      </p:pic>
      <p:pic>
        <p:nvPicPr>
          <p:cNvPr id="99" name="Picture 98"/>
          <p:cNvPicPr>
            <a:picLocks noChangeAspect="1"/>
          </p:cNvPicPr>
          <p:nvPr/>
        </p:nvPicPr>
        <p:blipFill>
          <a:blip r:embed="rId38"/>
          <a:stretch>
            <a:fillRect/>
          </a:stretch>
        </p:blipFill>
        <p:spPr>
          <a:xfrm>
            <a:off x="7986659" y="5218073"/>
            <a:ext cx="1920406" cy="652329"/>
          </a:xfrm>
          <a:prstGeom prst="rect">
            <a:avLst/>
          </a:prstGeom>
        </p:spPr>
      </p:pic>
      <p:sp>
        <p:nvSpPr>
          <p:cNvPr id="102" name="Oval 101"/>
          <p:cNvSpPr/>
          <p:nvPr/>
        </p:nvSpPr>
        <p:spPr>
          <a:xfrm>
            <a:off x="8626185" y="524819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3" name="Oval 102"/>
          <p:cNvSpPr/>
          <p:nvPr/>
        </p:nvSpPr>
        <p:spPr>
          <a:xfrm>
            <a:off x="8685435" y="531078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4" name="Oval 103"/>
          <p:cNvSpPr/>
          <p:nvPr/>
        </p:nvSpPr>
        <p:spPr>
          <a:xfrm>
            <a:off x="6180681" y="5243118"/>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5" name="Oval 104"/>
          <p:cNvSpPr/>
          <p:nvPr/>
        </p:nvSpPr>
        <p:spPr>
          <a:xfrm>
            <a:off x="6239931" y="530570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6" name="Oval 145"/>
          <p:cNvSpPr/>
          <p:nvPr/>
        </p:nvSpPr>
        <p:spPr>
          <a:xfrm>
            <a:off x="11071690" y="5248191"/>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7" name="Oval 146"/>
          <p:cNvSpPr/>
          <p:nvPr/>
        </p:nvSpPr>
        <p:spPr>
          <a:xfrm>
            <a:off x="11130940" y="531078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8" name="Picture 147"/>
          <p:cNvPicPr>
            <a:picLocks noChangeAspect="1"/>
          </p:cNvPicPr>
          <p:nvPr/>
        </p:nvPicPr>
        <p:blipFill>
          <a:blip r:embed="rId38"/>
          <a:stretch>
            <a:fillRect/>
          </a:stretch>
        </p:blipFill>
        <p:spPr>
          <a:xfrm>
            <a:off x="10431541" y="5206089"/>
            <a:ext cx="1920406" cy="652329"/>
          </a:xfrm>
          <a:prstGeom prst="rect">
            <a:avLst/>
          </a:prstGeom>
        </p:spPr>
      </p:pic>
      <p:sp>
        <p:nvSpPr>
          <p:cNvPr id="260" name="Oval 259"/>
          <p:cNvSpPr/>
          <p:nvPr/>
        </p:nvSpPr>
        <p:spPr>
          <a:xfrm>
            <a:off x="-1182588" y="5254151"/>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1" name="Oval 260"/>
          <p:cNvSpPr/>
          <p:nvPr/>
        </p:nvSpPr>
        <p:spPr>
          <a:xfrm>
            <a:off x="-1123338" y="531674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4" name="Picture 293"/>
          <p:cNvPicPr>
            <a:picLocks noChangeAspect="1"/>
          </p:cNvPicPr>
          <p:nvPr/>
        </p:nvPicPr>
        <p:blipFill>
          <a:blip r:embed="rId38"/>
          <a:stretch>
            <a:fillRect/>
          </a:stretch>
        </p:blipFill>
        <p:spPr>
          <a:xfrm>
            <a:off x="15426647" y="5218073"/>
            <a:ext cx="1920406" cy="652329"/>
          </a:xfrm>
          <a:prstGeom prst="rect">
            <a:avLst/>
          </a:prstGeom>
        </p:spPr>
      </p:pic>
      <p:sp>
        <p:nvSpPr>
          <p:cNvPr id="295" name="Oval 294"/>
          <p:cNvSpPr/>
          <p:nvPr/>
        </p:nvSpPr>
        <p:spPr>
          <a:xfrm>
            <a:off x="16066173" y="524819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6" name="Oval 295"/>
          <p:cNvSpPr/>
          <p:nvPr/>
        </p:nvSpPr>
        <p:spPr>
          <a:xfrm>
            <a:off x="16125423" y="531078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09" name="Picture 308"/>
          <p:cNvPicPr>
            <a:picLocks noChangeAspect="1"/>
          </p:cNvPicPr>
          <p:nvPr/>
        </p:nvPicPr>
        <p:blipFill>
          <a:blip r:embed="rId38"/>
          <a:stretch>
            <a:fillRect/>
          </a:stretch>
        </p:blipFill>
        <p:spPr>
          <a:xfrm>
            <a:off x="17837236" y="5218073"/>
            <a:ext cx="1920406" cy="652329"/>
          </a:xfrm>
          <a:prstGeom prst="rect">
            <a:avLst/>
          </a:prstGeom>
        </p:spPr>
      </p:pic>
      <p:sp>
        <p:nvSpPr>
          <p:cNvPr id="310" name="Oval 309"/>
          <p:cNvSpPr/>
          <p:nvPr/>
        </p:nvSpPr>
        <p:spPr>
          <a:xfrm>
            <a:off x="18476762" y="524819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1" name="Oval 310"/>
          <p:cNvSpPr/>
          <p:nvPr/>
        </p:nvSpPr>
        <p:spPr>
          <a:xfrm>
            <a:off x="18536012" y="531078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5" name="Picture 324"/>
          <p:cNvPicPr>
            <a:picLocks noChangeAspect="1"/>
          </p:cNvPicPr>
          <p:nvPr/>
        </p:nvPicPr>
        <p:blipFill>
          <a:blip r:embed="rId38"/>
          <a:stretch>
            <a:fillRect/>
          </a:stretch>
        </p:blipFill>
        <p:spPr>
          <a:xfrm>
            <a:off x="3024312" y="5218073"/>
            <a:ext cx="1920406" cy="652329"/>
          </a:xfrm>
          <a:prstGeom prst="rect">
            <a:avLst/>
          </a:prstGeom>
        </p:spPr>
      </p:pic>
      <p:sp>
        <p:nvSpPr>
          <p:cNvPr id="326" name="Oval 325"/>
          <p:cNvSpPr/>
          <p:nvPr/>
        </p:nvSpPr>
        <p:spPr>
          <a:xfrm>
            <a:off x="3663838" y="5248190"/>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7" name="Oval 326"/>
          <p:cNvSpPr/>
          <p:nvPr/>
        </p:nvSpPr>
        <p:spPr>
          <a:xfrm>
            <a:off x="3723088" y="531078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67" name="Picture 366"/>
          <p:cNvPicPr>
            <a:picLocks noChangeAspect="1"/>
          </p:cNvPicPr>
          <p:nvPr/>
        </p:nvPicPr>
        <p:blipFill>
          <a:blip r:embed="rId38"/>
          <a:stretch>
            <a:fillRect/>
          </a:stretch>
        </p:blipFill>
        <p:spPr>
          <a:xfrm>
            <a:off x="8006266" y="1928590"/>
            <a:ext cx="1920406" cy="652329"/>
          </a:xfrm>
          <a:prstGeom prst="rect">
            <a:avLst/>
          </a:prstGeom>
        </p:spPr>
      </p:pic>
      <p:pic>
        <p:nvPicPr>
          <p:cNvPr id="369" name="Picture 368"/>
          <p:cNvPicPr>
            <a:picLocks noChangeAspect="1"/>
          </p:cNvPicPr>
          <p:nvPr/>
        </p:nvPicPr>
        <p:blipFill>
          <a:blip r:embed="rId38"/>
          <a:stretch>
            <a:fillRect/>
          </a:stretch>
        </p:blipFill>
        <p:spPr>
          <a:xfrm>
            <a:off x="12875771" y="1904206"/>
            <a:ext cx="1920406" cy="652329"/>
          </a:xfrm>
          <a:prstGeom prst="rect">
            <a:avLst/>
          </a:prstGeom>
        </p:spPr>
      </p:pic>
      <p:pic>
        <p:nvPicPr>
          <p:cNvPr id="370" name="Picture 369"/>
          <p:cNvPicPr>
            <a:picLocks noChangeAspect="1"/>
          </p:cNvPicPr>
          <p:nvPr/>
        </p:nvPicPr>
        <p:blipFill>
          <a:blip r:embed="rId38"/>
          <a:stretch>
            <a:fillRect/>
          </a:stretch>
        </p:blipFill>
        <p:spPr>
          <a:xfrm>
            <a:off x="15339729" y="1910302"/>
            <a:ext cx="1920406" cy="652329"/>
          </a:xfrm>
          <a:prstGeom prst="rect">
            <a:avLst/>
          </a:prstGeom>
        </p:spPr>
      </p:pic>
      <p:pic>
        <p:nvPicPr>
          <p:cNvPr id="371" name="Picture 370"/>
          <p:cNvPicPr>
            <a:picLocks noChangeAspect="1"/>
          </p:cNvPicPr>
          <p:nvPr/>
        </p:nvPicPr>
        <p:blipFill>
          <a:blip r:embed="rId38"/>
          <a:stretch>
            <a:fillRect/>
          </a:stretch>
        </p:blipFill>
        <p:spPr>
          <a:xfrm>
            <a:off x="17823122" y="1910302"/>
            <a:ext cx="1920406" cy="652329"/>
          </a:xfrm>
          <a:prstGeom prst="rect">
            <a:avLst/>
          </a:prstGeom>
        </p:spPr>
      </p:pic>
      <p:pic>
        <p:nvPicPr>
          <p:cNvPr id="372" name="Picture 371"/>
          <p:cNvPicPr>
            <a:picLocks noChangeAspect="1"/>
          </p:cNvPicPr>
          <p:nvPr/>
        </p:nvPicPr>
        <p:blipFill>
          <a:blip r:embed="rId38"/>
          <a:stretch>
            <a:fillRect/>
          </a:stretch>
        </p:blipFill>
        <p:spPr>
          <a:xfrm>
            <a:off x="628352" y="1866858"/>
            <a:ext cx="1920406" cy="652329"/>
          </a:xfrm>
          <a:prstGeom prst="rect">
            <a:avLst/>
          </a:prstGeom>
        </p:spPr>
      </p:pic>
      <p:pic>
        <p:nvPicPr>
          <p:cNvPr id="373" name="Picture 372"/>
          <p:cNvPicPr>
            <a:picLocks noChangeAspect="1"/>
          </p:cNvPicPr>
          <p:nvPr/>
        </p:nvPicPr>
        <p:blipFill>
          <a:blip r:embed="rId38"/>
          <a:stretch>
            <a:fillRect/>
          </a:stretch>
        </p:blipFill>
        <p:spPr>
          <a:xfrm>
            <a:off x="634054" y="5218073"/>
            <a:ext cx="1920406" cy="652329"/>
          </a:xfrm>
          <a:prstGeom prst="rect">
            <a:avLst/>
          </a:prstGeom>
        </p:spPr>
      </p:pic>
      <p:pic>
        <p:nvPicPr>
          <p:cNvPr id="374" name="Picture 373"/>
          <p:cNvPicPr>
            <a:picLocks noChangeAspect="1"/>
          </p:cNvPicPr>
          <p:nvPr/>
        </p:nvPicPr>
        <p:blipFill>
          <a:blip r:embed="rId38"/>
          <a:stretch>
            <a:fillRect/>
          </a:stretch>
        </p:blipFill>
        <p:spPr>
          <a:xfrm>
            <a:off x="-1826353" y="5218073"/>
            <a:ext cx="1920406" cy="652329"/>
          </a:xfrm>
          <a:prstGeom prst="rect">
            <a:avLst/>
          </a:prstGeom>
        </p:spPr>
      </p:pic>
      <p:sp>
        <p:nvSpPr>
          <p:cNvPr id="375" name="Rectangle 374"/>
          <p:cNvSpPr/>
          <p:nvPr/>
        </p:nvSpPr>
        <p:spPr>
          <a:xfrm>
            <a:off x="8504515" y="-159063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49</a:t>
            </a:r>
            <a:endParaRPr lang="fr-FR" sz="2400" b="1" dirty="0">
              <a:solidFill>
                <a:schemeClr val="tx1"/>
              </a:solidFill>
            </a:endParaRPr>
          </a:p>
        </p:txBody>
      </p:sp>
      <p:pic>
        <p:nvPicPr>
          <p:cNvPr id="176" name="Picture 175"/>
          <p:cNvPicPr>
            <a:picLocks noChangeAspect="1"/>
          </p:cNvPicPr>
          <p:nvPr/>
        </p:nvPicPr>
        <p:blipFill rotWithShape="1">
          <a:blip r:embed="rId6"/>
          <a:srcRect l="10818" t="1291"/>
          <a:stretch/>
        </p:blipFill>
        <p:spPr>
          <a:xfrm>
            <a:off x="8712485" y="2777372"/>
            <a:ext cx="325121" cy="324278"/>
          </a:xfrm>
          <a:prstGeom prst="ellipse">
            <a:avLst/>
          </a:prstGeom>
        </p:spPr>
      </p:pic>
      <p:sp>
        <p:nvSpPr>
          <p:cNvPr id="177" name="Oval 176"/>
          <p:cNvSpPr/>
          <p:nvPr/>
        </p:nvSpPr>
        <p:spPr>
          <a:xfrm>
            <a:off x="8647223" y="1966738"/>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8" name="Oval 177"/>
          <p:cNvSpPr/>
          <p:nvPr/>
        </p:nvSpPr>
        <p:spPr>
          <a:xfrm>
            <a:off x="8706473" y="202932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8" name="Picture 227"/>
          <p:cNvPicPr>
            <a:picLocks noChangeAspect="1"/>
          </p:cNvPicPr>
          <p:nvPr/>
        </p:nvPicPr>
        <p:blipFill>
          <a:blip r:embed="rId17"/>
          <a:stretch>
            <a:fillRect/>
          </a:stretch>
        </p:blipFill>
        <p:spPr>
          <a:xfrm>
            <a:off x="13537608" y="2709968"/>
            <a:ext cx="385211" cy="385211"/>
          </a:xfrm>
          <a:prstGeom prst="rect">
            <a:avLst/>
          </a:prstGeom>
        </p:spPr>
      </p:pic>
      <p:sp>
        <p:nvSpPr>
          <p:cNvPr id="238" name="Oval 237"/>
          <p:cNvSpPr/>
          <p:nvPr/>
        </p:nvSpPr>
        <p:spPr>
          <a:xfrm>
            <a:off x="13517220" y="1938037"/>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9" name="Oval 238"/>
          <p:cNvSpPr/>
          <p:nvPr/>
        </p:nvSpPr>
        <p:spPr>
          <a:xfrm>
            <a:off x="13576470" y="200062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6" name="Rectangle 375"/>
          <p:cNvSpPr/>
          <p:nvPr/>
        </p:nvSpPr>
        <p:spPr>
          <a:xfrm>
            <a:off x="13250007" y="-159063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50</a:t>
            </a:r>
            <a:endParaRPr lang="fr-FR" sz="2400" b="1" dirty="0">
              <a:solidFill>
                <a:schemeClr val="tx1"/>
              </a:solidFill>
            </a:endParaRPr>
          </a:p>
        </p:txBody>
      </p:sp>
      <p:sp>
        <p:nvSpPr>
          <p:cNvPr id="377" name="Rectangle 376"/>
          <p:cNvSpPr/>
          <p:nvPr/>
        </p:nvSpPr>
        <p:spPr>
          <a:xfrm>
            <a:off x="15710261" y="-159063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51</a:t>
            </a:r>
            <a:endParaRPr lang="fr-FR" sz="2400" b="1" dirty="0">
              <a:solidFill>
                <a:schemeClr val="tx1"/>
              </a:solidFill>
            </a:endParaRPr>
          </a:p>
        </p:txBody>
      </p:sp>
      <p:sp>
        <p:nvSpPr>
          <p:cNvPr id="378" name="Rectangle 377"/>
          <p:cNvSpPr/>
          <p:nvPr/>
        </p:nvSpPr>
        <p:spPr>
          <a:xfrm>
            <a:off x="18412053" y="774143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52</a:t>
            </a:r>
            <a:endParaRPr lang="fr-FR" sz="2400" b="1" dirty="0">
              <a:solidFill>
                <a:schemeClr val="tx1"/>
              </a:solidFill>
            </a:endParaRPr>
          </a:p>
        </p:txBody>
      </p:sp>
      <p:sp>
        <p:nvSpPr>
          <p:cNvPr id="379" name="Rectangle 378"/>
          <p:cNvSpPr/>
          <p:nvPr/>
        </p:nvSpPr>
        <p:spPr>
          <a:xfrm>
            <a:off x="15982271" y="774143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53</a:t>
            </a:r>
            <a:endParaRPr lang="fr-FR" sz="2400" b="1" dirty="0">
              <a:solidFill>
                <a:schemeClr val="tx1"/>
              </a:solidFill>
            </a:endParaRPr>
          </a:p>
        </p:txBody>
      </p:sp>
      <p:sp>
        <p:nvSpPr>
          <p:cNvPr id="381" name="Rectangle 380"/>
          <p:cNvSpPr/>
          <p:nvPr/>
        </p:nvSpPr>
        <p:spPr>
          <a:xfrm>
            <a:off x="11064663" y="774143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55</a:t>
            </a:r>
            <a:endParaRPr lang="fr-FR" sz="2400" b="1" dirty="0">
              <a:solidFill>
                <a:schemeClr val="tx1"/>
              </a:solidFill>
            </a:endParaRPr>
          </a:p>
        </p:txBody>
      </p:sp>
      <p:sp>
        <p:nvSpPr>
          <p:cNvPr id="382" name="Rectangle 381"/>
          <p:cNvSpPr/>
          <p:nvPr/>
        </p:nvSpPr>
        <p:spPr>
          <a:xfrm>
            <a:off x="3548073" y="7858262"/>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56</a:t>
            </a:r>
            <a:endParaRPr lang="fr-FR" sz="2400" b="1" dirty="0">
              <a:solidFill>
                <a:schemeClr val="tx1"/>
              </a:solidFill>
            </a:endParaRPr>
          </a:p>
        </p:txBody>
      </p:sp>
      <p:sp>
        <p:nvSpPr>
          <p:cNvPr id="383" name="Rectangle 382"/>
          <p:cNvSpPr/>
          <p:nvPr/>
        </p:nvSpPr>
        <p:spPr>
          <a:xfrm>
            <a:off x="-1392679" y="7858262"/>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57</a:t>
            </a:r>
            <a:endParaRPr lang="fr-FR" sz="2400" b="1" dirty="0">
              <a:solidFill>
                <a:schemeClr val="tx1"/>
              </a:solidFill>
            </a:endParaRPr>
          </a:p>
        </p:txBody>
      </p:sp>
      <p:sp>
        <p:nvSpPr>
          <p:cNvPr id="384" name="Rectangle 383"/>
          <p:cNvSpPr/>
          <p:nvPr/>
        </p:nvSpPr>
        <p:spPr>
          <a:xfrm>
            <a:off x="-4058253"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58</a:t>
            </a:r>
            <a:endParaRPr lang="fr-FR" sz="2400" b="1" dirty="0">
              <a:solidFill>
                <a:schemeClr val="tx1"/>
              </a:solidFill>
            </a:endParaRPr>
          </a:p>
        </p:txBody>
      </p:sp>
      <p:pic>
        <p:nvPicPr>
          <p:cNvPr id="385" name="Picture 384"/>
          <p:cNvPicPr>
            <a:picLocks noChangeAspect="1"/>
          </p:cNvPicPr>
          <p:nvPr/>
        </p:nvPicPr>
        <p:blipFill>
          <a:blip r:embed="rId17"/>
          <a:stretch>
            <a:fillRect/>
          </a:stretch>
        </p:blipFill>
        <p:spPr>
          <a:xfrm>
            <a:off x="18510587" y="6022669"/>
            <a:ext cx="385211" cy="385211"/>
          </a:xfrm>
          <a:prstGeom prst="rect">
            <a:avLst/>
          </a:prstGeom>
        </p:spPr>
      </p:pic>
      <p:sp>
        <p:nvSpPr>
          <p:cNvPr id="386" name="TextBox 385"/>
          <p:cNvSpPr txBox="1"/>
          <p:nvPr/>
        </p:nvSpPr>
        <p:spPr>
          <a:xfrm>
            <a:off x="17937663" y="5978515"/>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338" name="Rounded Rectangle 337"/>
          <p:cNvSpPr/>
          <p:nvPr/>
        </p:nvSpPr>
        <p:spPr>
          <a:xfrm>
            <a:off x="-4808710" y="241644"/>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9" name="Rounded Rectangle 338"/>
          <p:cNvSpPr/>
          <p:nvPr/>
        </p:nvSpPr>
        <p:spPr>
          <a:xfrm>
            <a:off x="-4731242" y="30755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0" name="Oval 339"/>
          <p:cNvSpPr/>
          <p:nvPr/>
        </p:nvSpPr>
        <p:spPr>
          <a:xfrm>
            <a:off x="-4448954" y="700370"/>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1" name="Flowchart: Terminator 340"/>
          <p:cNvSpPr/>
          <p:nvPr/>
        </p:nvSpPr>
        <p:spPr>
          <a:xfrm>
            <a:off x="-4204162" y="24159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1" name="Flowchart: Terminator 350"/>
          <p:cNvSpPr/>
          <p:nvPr/>
        </p:nvSpPr>
        <p:spPr>
          <a:xfrm>
            <a:off x="-4621576" y="26481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5" name="Oval 354"/>
          <p:cNvSpPr/>
          <p:nvPr/>
        </p:nvSpPr>
        <p:spPr>
          <a:xfrm>
            <a:off x="-3198823" y="26441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7" name="Picture 38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33091" y="2715888"/>
            <a:ext cx="327154" cy="327154"/>
          </a:xfrm>
          <a:prstGeom prst="rect">
            <a:avLst/>
          </a:prstGeom>
        </p:spPr>
      </p:pic>
      <p:pic>
        <p:nvPicPr>
          <p:cNvPr id="389" name="Picture 388"/>
          <p:cNvPicPr>
            <a:picLocks noChangeAspect="1"/>
          </p:cNvPicPr>
          <p:nvPr/>
        </p:nvPicPr>
        <p:blipFill>
          <a:blip r:embed="rId12"/>
          <a:stretch>
            <a:fillRect/>
          </a:stretch>
        </p:blipFill>
        <p:spPr>
          <a:xfrm>
            <a:off x="-3806347" y="267448"/>
            <a:ext cx="305053" cy="304387"/>
          </a:xfrm>
          <a:prstGeom prst="rect">
            <a:avLst/>
          </a:prstGeom>
        </p:spPr>
      </p:pic>
      <p:pic>
        <p:nvPicPr>
          <p:cNvPr id="397" name="Picture 396"/>
          <p:cNvPicPr>
            <a:picLocks noChangeAspect="1"/>
          </p:cNvPicPr>
          <p:nvPr/>
        </p:nvPicPr>
        <p:blipFill rotWithShape="1">
          <a:blip r:embed="rId39" cstate="print">
            <a:extLst>
              <a:ext uri="{BEBA8EAE-BF5A-486C-A8C5-ECC9F3942E4B}">
                <a14:imgProps xmlns:a14="http://schemas.microsoft.com/office/drawing/2010/main">
                  <a14:imgLayer r:embed="rId40">
                    <a14:imgEffect>
                      <a14:sharpenSoften amount="25000"/>
                    </a14:imgEffect>
                    <a14:imgEffect>
                      <a14:colorTemperature colorTemp="8800"/>
                    </a14:imgEffect>
                    <a14:imgEffect>
                      <a14:brightnessContrast bright="40000" contrast="40000"/>
                    </a14:imgEffect>
                  </a14:imgLayer>
                </a14:imgProps>
              </a:ext>
              <a:ext uri="{28A0092B-C50C-407E-A947-70E740481C1C}">
                <a14:useLocalDpi xmlns:a14="http://schemas.microsoft.com/office/drawing/2010/main" val="0"/>
              </a:ext>
            </a:extLst>
          </a:blip>
          <a:srcRect t="13112" b="13334"/>
          <a:stretch/>
        </p:blipFill>
        <p:spPr>
          <a:xfrm>
            <a:off x="-4383549" y="769936"/>
            <a:ext cx="1438102" cy="1438309"/>
          </a:xfrm>
          <a:prstGeom prst="ellipse">
            <a:avLst/>
          </a:prstGeom>
        </p:spPr>
      </p:pic>
      <p:pic>
        <p:nvPicPr>
          <p:cNvPr id="398" name="Picture 397"/>
          <p:cNvPicPr>
            <a:picLocks noChangeAspect="1"/>
          </p:cNvPicPr>
          <p:nvPr/>
        </p:nvPicPr>
        <p:blipFill>
          <a:blip r:embed="rId41"/>
          <a:stretch>
            <a:fillRect/>
          </a:stretch>
        </p:blipFill>
        <p:spPr>
          <a:xfrm>
            <a:off x="-4503174" y="2735393"/>
            <a:ext cx="365792" cy="286537"/>
          </a:xfrm>
          <a:prstGeom prst="rect">
            <a:avLst/>
          </a:prstGeom>
        </p:spPr>
      </p:pic>
      <p:sp>
        <p:nvSpPr>
          <p:cNvPr id="399" name="TextBox 398"/>
          <p:cNvSpPr txBox="1"/>
          <p:nvPr/>
        </p:nvSpPr>
        <p:spPr>
          <a:xfrm>
            <a:off x="-4318243" y="2641286"/>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400" name="Picture 399"/>
          <p:cNvPicPr>
            <a:picLocks noChangeAspect="1"/>
          </p:cNvPicPr>
          <p:nvPr/>
        </p:nvPicPr>
        <p:blipFill>
          <a:blip r:embed="rId17"/>
          <a:stretch>
            <a:fillRect/>
          </a:stretch>
        </p:blipFill>
        <p:spPr>
          <a:xfrm>
            <a:off x="-3805947" y="2692810"/>
            <a:ext cx="385211" cy="385211"/>
          </a:xfrm>
          <a:prstGeom prst="rect">
            <a:avLst/>
          </a:prstGeom>
        </p:spPr>
      </p:pic>
      <p:sp>
        <p:nvSpPr>
          <p:cNvPr id="392" name="Oval 391"/>
          <p:cNvSpPr/>
          <p:nvPr/>
        </p:nvSpPr>
        <p:spPr>
          <a:xfrm>
            <a:off x="-4384068" y="768373"/>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4" name="Picture 393"/>
          <p:cNvPicPr>
            <a:picLocks noChangeAspect="1"/>
          </p:cNvPicPr>
          <p:nvPr/>
        </p:nvPicPr>
        <p:blipFill>
          <a:blip r:embed="rId38"/>
          <a:stretch>
            <a:fillRect/>
          </a:stretch>
        </p:blipFill>
        <p:spPr>
          <a:xfrm>
            <a:off x="-4605660" y="1872548"/>
            <a:ext cx="1920406" cy="652329"/>
          </a:xfrm>
          <a:prstGeom prst="rect">
            <a:avLst/>
          </a:prstGeom>
        </p:spPr>
      </p:pic>
      <p:sp>
        <p:nvSpPr>
          <p:cNvPr id="395" name="Oval 394"/>
          <p:cNvSpPr/>
          <p:nvPr/>
        </p:nvSpPr>
        <p:spPr>
          <a:xfrm>
            <a:off x="-3969831" y="1912181"/>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6" name="Oval 395"/>
          <p:cNvSpPr/>
          <p:nvPr/>
        </p:nvSpPr>
        <p:spPr>
          <a:xfrm>
            <a:off x="-3910581" y="197477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0" name="Rounded Rectangle 389"/>
          <p:cNvSpPr/>
          <p:nvPr/>
        </p:nvSpPr>
        <p:spPr>
          <a:xfrm>
            <a:off x="-4808710" y="3514048"/>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1" name="Rounded Rectangle 390"/>
          <p:cNvSpPr/>
          <p:nvPr/>
        </p:nvSpPr>
        <p:spPr>
          <a:xfrm>
            <a:off x="-4731242" y="357995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3" name="Oval 392"/>
          <p:cNvSpPr/>
          <p:nvPr/>
        </p:nvSpPr>
        <p:spPr>
          <a:xfrm>
            <a:off x="-4448954" y="3972774"/>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1" name="Flowchart: Terminator 400"/>
          <p:cNvSpPr/>
          <p:nvPr/>
        </p:nvSpPr>
        <p:spPr>
          <a:xfrm>
            <a:off x="-4204162" y="351399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2" name="Flowchart: Terminator 401"/>
          <p:cNvSpPr/>
          <p:nvPr/>
        </p:nvSpPr>
        <p:spPr>
          <a:xfrm>
            <a:off x="-4621576" y="592058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3" name="Oval 402"/>
          <p:cNvSpPr/>
          <p:nvPr/>
        </p:nvSpPr>
        <p:spPr>
          <a:xfrm>
            <a:off x="-3198823" y="591659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8" name="TextBox 407"/>
          <p:cNvSpPr txBox="1"/>
          <p:nvPr/>
        </p:nvSpPr>
        <p:spPr>
          <a:xfrm>
            <a:off x="-4522449" y="591369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pic>
        <p:nvPicPr>
          <p:cNvPr id="409" name="Picture 408"/>
          <p:cNvPicPr>
            <a:picLocks noChangeAspect="1"/>
          </p:cNvPicPr>
          <p:nvPr/>
        </p:nvPicPr>
        <p:blipFill>
          <a:blip r:embed="rId17"/>
          <a:stretch>
            <a:fillRect/>
          </a:stretch>
        </p:blipFill>
        <p:spPr>
          <a:xfrm>
            <a:off x="-3949193" y="5965214"/>
            <a:ext cx="385211" cy="385211"/>
          </a:xfrm>
          <a:prstGeom prst="rect">
            <a:avLst/>
          </a:prstGeom>
        </p:spPr>
      </p:pic>
      <p:pic>
        <p:nvPicPr>
          <p:cNvPr id="415" name="Picture 414"/>
          <p:cNvPicPr>
            <a:picLocks noChangeAspect="1"/>
          </p:cNvPicPr>
          <p:nvPr/>
        </p:nvPicPr>
        <p:blipFill>
          <a:blip r:embed="rId12"/>
          <a:stretch>
            <a:fillRect/>
          </a:stretch>
        </p:blipFill>
        <p:spPr>
          <a:xfrm>
            <a:off x="-3964011" y="3541875"/>
            <a:ext cx="305053" cy="304387"/>
          </a:xfrm>
          <a:prstGeom prst="rect">
            <a:avLst/>
          </a:prstGeom>
        </p:spPr>
      </p:pic>
      <p:pic>
        <p:nvPicPr>
          <p:cNvPr id="416" name="Picture 415"/>
          <p:cNvPicPr>
            <a:picLocks noChangeAspect="1"/>
          </p:cNvPicPr>
          <p:nvPr/>
        </p:nvPicPr>
        <p:blipFill>
          <a:blip r:embed="rId12"/>
          <a:stretch>
            <a:fillRect/>
          </a:stretch>
        </p:blipFill>
        <p:spPr>
          <a:xfrm>
            <a:off x="-3658958" y="3541875"/>
            <a:ext cx="305053" cy="304387"/>
          </a:xfrm>
          <a:prstGeom prst="rect">
            <a:avLst/>
          </a:prstGeom>
        </p:spPr>
      </p:pic>
      <p:pic>
        <p:nvPicPr>
          <p:cNvPr id="417" name="Picture 416"/>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158579" y="5980115"/>
            <a:ext cx="395764" cy="351672"/>
          </a:xfrm>
          <a:prstGeom prst="rect">
            <a:avLst/>
          </a:prstGeom>
        </p:spPr>
      </p:pic>
      <p:sp>
        <p:nvSpPr>
          <p:cNvPr id="418" name="Oval 417"/>
          <p:cNvSpPr/>
          <p:nvPr/>
        </p:nvSpPr>
        <p:spPr>
          <a:xfrm>
            <a:off x="-4058253" y="680527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15</a:t>
            </a:r>
            <a:endParaRPr lang="fr-FR" sz="2400" b="1" dirty="0">
              <a:solidFill>
                <a:schemeClr val="tx1"/>
              </a:solidFill>
            </a:endParaRPr>
          </a:p>
        </p:txBody>
      </p:sp>
      <p:pic>
        <p:nvPicPr>
          <p:cNvPr id="419" name="Picture 418"/>
          <p:cNvPicPr>
            <a:picLocks noChangeAspect="1"/>
          </p:cNvPicPr>
          <p:nvPr/>
        </p:nvPicPr>
        <p:blipFill rotWithShape="1">
          <a:blip r:embed="rId42" cstate="print">
            <a:extLst>
              <a:ext uri="{BEBA8EAE-BF5A-486C-A8C5-ECC9F3942E4B}">
                <a14:imgProps xmlns:a14="http://schemas.microsoft.com/office/drawing/2010/main">
                  <a14:imgLayer r:embed="rId43">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6386" t="19894" r="8772" b="13238"/>
          <a:stretch/>
        </p:blipFill>
        <p:spPr>
          <a:xfrm>
            <a:off x="-4378108" y="4045400"/>
            <a:ext cx="1429667" cy="1436006"/>
          </a:xfrm>
          <a:prstGeom prst="ellipse">
            <a:avLst/>
          </a:prstGeom>
        </p:spPr>
      </p:pic>
      <p:sp>
        <p:nvSpPr>
          <p:cNvPr id="410" name="Oval 409"/>
          <p:cNvSpPr/>
          <p:nvPr/>
        </p:nvSpPr>
        <p:spPr>
          <a:xfrm>
            <a:off x="-4384068" y="404077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1" name="Picture 410"/>
          <p:cNvPicPr>
            <a:picLocks noChangeAspect="1"/>
          </p:cNvPicPr>
          <p:nvPr/>
        </p:nvPicPr>
        <p:blipFill>
          <a:blip r:embed="rId38"/>
          <a:stretch>
            <a:fillRect/>
          </a:stretch>
        </p:blipFill>
        <p:spPr>
          <a:xfrm>
            <a:off x="-4605660" y="5144952"/>
            <a:ext cx="1920406" cy="652329"/>
          </a:xfrm>
          <a:prstGeom prst="rect">
            <a:avLst/>
          </a:prstGeom>
        </p:spPr>
      </p:pic>
      <p:sp>
        <p:nvSpPr>
          <p:cNvPr id="412" name="Oval 411"/>
          <p:cNvSpPr/>
          <p:nvPr/>
        </p:nvSpPr>
        <p:spPr>
          <a:xfrm>
            <a:off x="-3969831" y="5184585"/>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3" name="Oval 412"/>
          <p:cNvSpPr/>
          <p:nvPr/>
        </p:nvSpPr>
        <p:spPr>
          <a:xfrm>
            <a:off x="-3910581" y="524717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0" name="Rounded Rectangle 419"/>
          <p:cNvSpPr/>
          <p:nvPr/>
        </p:nvSpPr>
        <p:spPr>
          <a:xfrm>
            <a:off x="-7348575" y="3514048"/>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1" name="Rounded Rectangle 420"/>
          <p:cNvSpPr/>
          <p:nvPr/>
        </p:nvSpPr>
        <p:spPr>
          <a:xfrm>
            <a:off x="-7271107" y="357995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2" name="Oval 421"/>
          <p:cNvSpPr/>
          <p:nvPr/>
        </p:nvSpPr>
        <p:spPr>
          <a:xfrm>
            <a:off x="-6988819" y="3972774"/>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4" name="Flowchart: Terminator 423"/>
          <p:cNvSpPr/>
          <p:nvPr/>
        </p:nvSpPr>
        <p:spPr>
          <a:xfrm>
            <a:off x="-7161441" y="592058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5" name="Oval 424"/>
          <p:cNvSpPr/>
          <p:nvPr/>
        </p:nvSpPr>
        <p:spPr>
          <a:xfrm>
            <a:off x="-5738688" y="591659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6" name="TextBox 425"/>
          <p:cNvSpPr txBox="1"/>
          <p:nvPr/>
        </p:nvSpPr>
        <p:spPr>
          <a:xfrm>
            <a:off x="-7062314" y="5913690"/>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9</a:t>
            </a:r>
            <a:endParaRPr lang="fr-FR" sz="2400" b="1" i="1" dirty="0">
              <a:latin typeface="Verdana" panose="020B0604030504040204" pitchFamily="34" charset="0"/>
              <a:ea typeface="Verdana" panose="020B0604030504040204" pitchFamily="34" charset="0"/>
            </a:endParaRPr>
          </a:p>
        </p:txBody>
      </p:sp>
      <p:pic>
        <p:nvPicPr>
          <p:cNvPr id="427" name="Picture 426"/>
          <p:cNvPicPr>
            <a:picLocks noChangeAspect="1"/>
          </p:cNvPicPr>
          <p:nvPr/>
        </p:nvPicPr>
        <p:blipFill>
          <a:blip r:embed="rId17"/>
          <a:stretch>
            <a:fillRect/>
          </a:stretch>
        </p:blipFill>
        <p:spPr>
          <a:xfrm>
            <a:off x="-6489058" y="5965214"/>
            <a:ext cx="385211" cy="385211"/>
          </a:xfrm>
          <a:prstGeom prst="rect">
            <a:avLst/>
          </a:prstGeom>
        </p:spPr>
      </p:pic>
      <p:pic>
        <p:nvPicPr>
          <p:cNvPr id="436" name="Picture 435"/>
          <p:cNvPicPr>
            <a:picLocks noChangeAspect="1"/>
          </p:cNvPicPr>
          <p:nvPr/>
        </p:nvPicPr>
        <p:blipFill rotWithShape="1">
          <a:blip r:embed="rId44" cstate="print">
            <a:extLst>
              <a:ext uri="{BEBA8EAE-BF5A-486C-A8C5-ECC9F3942E4B}">
                <a14:imgProps xmlns:a14="http://schemas.microsoft.com/office/drawing/2010/main">
                  <a14:imgLayer r:embed="rId45">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4051" b="48860"/>
          <a:stretch/>
        </p:blipFill>
        <p:spPr>
          <a:xfrm>
            <a:off x="-6919560" y="4041956"/>
            <a:ext cx="1431754" cy="1438102"/>
          </a:xfrm>
          <a:prstGeom prst="ellipse">
            <a:avLst/>
          </a:prstGeom>
        </p:spPr>
      </p:pic>
      <p:sp>
        <p:nvSpPr>
          <p:cNvPr id="432" name="Oval 431"/>
          <p:cNvSpPr/>
          <p:nvPr/>
        </p:nvSpPr>
        <p:spPr>
          <a:xfrm>
            <a:off x="-6923933" y="404077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7" name="Flowchart: Terminator 436"/>
          <p:cNvSpPr/>
          <p:nvPr/>
        </p:nvSpPr>
        <p:spPr>
          <a:xfrm>
            <a:off x="-6444441" y="351554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8" name="Flowchart: Terminator 437"/>
          <p:cNvSpPr/>
          <p:nvPr/>
        </p:nvSpPr>
        <p:spPr>
          <a:xfrm>
            <a:off x="-7030590" y="351554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9" name="Rectangle 438"/>
          <p:cNvSpPr/>
          <p:nvPr/>
        </p:nvSpPr>
        <p:spPr>
          <a:xfrm>
            <a:off x="-6652414" y="3528333"/>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0" name="Picture 439"/>
          <p:cNvPicPr>
            <a:picLocks noChangeAspect="1"/>
          </p:cNvPicPr>
          <p:nvPr/>
        </p:nvPicPr>
        <p:blipFill>
          <a:blip r:embed="rId12"/>
          <a:stretch>
            <a:fillRect/>
          </a:stretch>
        </p:blipFill>
        <p:spPr>
          <a:xfrm>
            <a:off x="-6789552" y="3541875"/>
            <a:ext cx="305053" cy="304387"/>
          </a:xfrm>
          <a:prstGeom prst="rect">
            <a:avLst/>
          </a:prstGeom>
        </p:spPr>
      </p:pic>
      <p:pic>
        <p:nvPicPr>
          <p:cNvPr id="441" name="Picture 440"/>
          <p:cNvPicPr>
            <a:picLocks noChangeAspect="1"/>
          </p:cNvPicPr>
          <p:nvPr/>
        </p:nvPicPr>
        <p:blipFill>
          <a:blip r:embed="rId12"/>
          <a:stretch>
            <a:fillRect/>
          </a:stretch>
        </p:blipFill>
        <p:spPr>
          <a:xfrm>
            <a:off x="-6488285" y="3541875"/>
            <a:ext cx="305053" cy="304387"/>
          </a:xfrm>
          <a:prstGeom prst="rect">
            <a:avLst/>
          </a:prstGeom>
        </p:spPr>
      </p:pic>
      <p:pic>
        <p:nvPicPr>
          <p:cNvPr id="442" name="Picture 441"/>
          <p:cNvPicPr>
            <a:picLocks noChangeAspect="1"/>
          </p:cNvPicPr>
          <p:nvPr/>
        </p:nvPicPr>
        <p:blipFill>
          <a:blip r:embed="rId12"/>
          <a:stretch>
            <a:fillRect/>
          </a:stretch>
        </p:blipFill>
        <p:spPr>
          <a:xfrm>
            <a:off x="-6183232" y="3541875"/>
            <a:ext cx="305053" cy="304387"/>
          </a:xfrm>
          <a:prstGeom prst="rect">
            <a:avLst/>
          </a:prstGeom>
        </p:spPr>
      </p:pic>
      <p:pic>
        <p:nvPicPr>
          <p:cNvPr id="443" name="Picture 442"/>
          <p:cNvPicPr>
            <a:picLocks noChangeAspect="1"/>
          </p:cNvPicPr>
          <p:nvPr/>
        </p:nvPicPr>
        <p:blipFill>
          <a:blip r:embed="rId12"/>
          <a:stretch>
            <a:fillRect/>
          </a:stretch>
        </p:blipFill>
        <p:spPr>
          <a:xfrm>
            <a:off x="-5878965" y="3541875"/>
            <a:ext cx="305053" cy="304387"/>
          </a:xfrm>
          <a:prstGeom prst="rect">
            <a:avLst/>
          </a:prstGeom>
        </p:spPr>
      </p:pic>
      <p:pic>
        <p:nvPicPr>
          <p:cNvPr id="444" name="Picture 44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664558" y="5984755"/>
            <a:ext cx="327154" cy="327154"/>
          </a:xfrm>
          <a:prstGeom prst="rect">
            <a:avLst/>
          </a:prstGeom>
        </p:spPr>
      </p:pic>
      <p:sp>
        <p:nvSpPr>
          <p:cNvPr id="445" name="Oval 444"/>
          <p:cNvSpPr/>
          <p:nvPr/>
        </p:nvSpPr>
        <p:spPr>
          <a:xfrm>
            <a:off x="-6590437" y="6805277"/>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24</a:t>
            </a:r>
            <a:endParaRPr lang="fr-FR" sz="2400" b="1" dirty="0">
              <a:solidFill>
                <a:schemeClr val="tx1"/>
              </a:solidFill>
            </a:endParaRPr>
          </a:p>
        </p:txBody>
      </p:sp>
      <p:pic>
        <p:nvPicPr>
          <p:cNvPr id="433" name="Picture 432"/>
          <p:cNvPicPr>
            <a:picLocks noChangeAspect="1"/>
          </p:cNvPicPr>
          <p:nvPr/>
        </p:nvPicPr>
        <p:blipFill>
          <a:blip r:embed="rId38"/>
          <a:stretch>
            <a:fillRect/>
          </a:stretch>
        </p:blipFill>
        <p:spPr>
          <a:xfrm>
            <a:off x="-7145525" y="5144952"/>
            <a:ext cx="1920406" cy="652329"/>
          </a:xfrm>
          <a:prstGeom prst="rect">
            <a:avLst/>
          </a:prstGeom>
        </p:spPr>
      </p:pic>
      <p:sp>
        <p:nvSpPr>
          <p:cNvPr id="434" name="Oval 433"/>
          <p:cNvSpPr/>
          <p:nvPr/>
        </p:nvSpPr>
        <p:spPr>
          <a:xfrm>
            <a:off x="-6509696" y="5184585"/>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5" name="Oval 434"/>
          <p:cNvSpPr/>
          <p:nvPr/>
        </p:nvSpPr>
        <p:spPr>
          <a:xfrm>
            <a:off x="-6450446" y="5247176"/>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6" name="Rectangle 445"/>
          <p:cNvSpPr/>
          <p:nvPr/>
        </p:nvSpPr>
        <p:spPr>
          <a:xfrm>
            <a:off x="-4146419" y="7770263"/>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94</a:t>
            </a:r>
            <a:endParaRPr lang="fr-FR" sz="2400" b="1" dirty="0">
              <a:solidFill>
                <a:schemeClr val="tx1"/>
              </a:solidFill>
            </a:endParaRPr>
          </a:p>
        </p:txBody>
      </p:sp>
      <p:sp>
        <p:nvSpPr>
          <p:cNvPr id="447" name="Rectangle 446"/>
          <p:cNvSpPr/>
          <p:nvPr/>
        </p:nvSpPr>
        <p:spPr>
          <a:xfrm>
            <a:off x="-6708877" y="7770263"/>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95</a:t>
            </a:r>
            <a:endParaRPr lang="fr-FR" sz="2400" b="1" dirty="0">
              <a:solidFill>
                <a:schemeClr val="tx1"/>
              </a:solidFill>
            </a:endParaRPr>
          </a:p>
        </p:txBody>
      </p:sp>
      <p:pic>
        <p:nvPicPr>
          <p:cNvPr id="388" name="Picture 387"/>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19300469" y="2738323"/>
            <a:ext cx="353246" cy="328500"/>
          </a:xfrm>
          <a:prstGeom prst="rect">
            <a:avLst/>
          </a:prstGeom>
        </p:spPr>
      </p:pic>
      <p:pic>
        <p:nvPicPr>
          <p:cNvPr id="404" name="Picture 403"/>
          <p:cNvPicPr>
            <a:picLocks noChangeAspect="1"/>
          </p:cNvPicPr>
          <p:nvPr/>
        </p:nvPicPr>
        <p:blipFill>
          <a:blip r:embed="rId2"/>
          <a:stretch>
            <a:fillRect/>
          </a:stretch>
        </p:blipFill>
        <p:spPr>
          <a:xfrm>
            <a:off x="18505507" y="319490"/>
            <a:ext cx="273817" cy="271828"/>
          </a:xfrm>
          <a:prstGeom prst="rect">
            <a:avLst/>
          </a:prstGeom>
        </p:spPr>
      </p:pic>
      <p:pic>
        <p:nvPicPr>
          <p:cNvPr id="405" name="Picture 404"/>
          <p:cNvPicPr>
            <a:picLocks noChangeAspect="1"/>
          </p:cNvPicPr>
          <p:nvPr/>
        </p:nvPicPr>
        <p:blipFill>
          <a:blip r:embed="rId2"/>
          <a:stretch>
            <a:fillRect/>
          </a:stretch>
        </p:blipFill>
        <p:spPr>
          <a:xfrm>
            <a:off x="18798389" y="319490"/>
            <a:ext cx="273817" cy="271828"/>
          </a:xfrm>
          <a:prstGeom prst="rect">
            <a:avLst/>
          </a:prstGeom>
        </p:spPr>
      </p:pic>
      <p:sp>
        <p:nvSpPr>
          <p:cNvPr id="406" name="Rectangle 405"/>
          <p:cNvSpPr/>
          <p:nvPr/>
        </p:nvSpPr>
        <p:spPr>
          <a:xfrm>
            <a:off x="18043553" y="-159063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105</a:t>
            </a:r>
            <a:endParaRPr lang="fr-FR" sz="2400" b="1" dirty="0">
              <a:solidFill>
                <a:schemeClr val="tx1"/>
              </a:solidFill>
            </a:endParaRPr>
          </a:p>
        </p:txBody>
      </p:sp>
      <p:sp>
        <p:nvSpPr>
          <p:cNvPr id="359" name="Rounded Rectangle 358"/>
          <p:cNvSpPr/>
          <p:nvPr/>
        </p:nvSpPr>
        <p:spPr>
          <a:xfrm>
            <a:off x="-2112957" y="26750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0" name="Rounded Rectangle 359"/>
          <p:cNvSpPr/>
          <p:nvPr/>
        </p:nvSpPr>
        <p:spPr>
          <a:xfrm>
            <a:off x="-2035489" y="33340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1" name="Oval 360"/>
          <p:cNvSpPr/>
          <p:nvPr/>
        </p:nvSpPr>
        <p:spPr>
          <a:xfrm>
            <a:off x="-1753201" y="72622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2" name="Flowchart: Terminator 361"/>
          <p:cNvSpPr/>
          <p:nvPr/>
        </p:nvSpPr>
        <p:spPr>
          <a:xfrm>
            <a:off x="-1508409" y="26744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4" name="Flowchart: Terminator 363"/>
          <p:cNvSpPr/>
          <p:nvPr/>
        </p:nvSpPr>
        <p:spPr>
          <a:xfrm>
            <a:off x="-1925823" y="267403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5" name="TextBox 364"/>
          <p:cNvSpPr txBox="1"/>
          <p:nvPr/>
        </p:nvSpPr>
        <p:spPr>
          <a:xfrm>
            <a:off x="-1807419" y="2673434"/>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sp>
        <p:nvSpPr>
          <p:cNvPr id="366" name="Oval 365"/>
          <p:cNvSpPr/>
          <p:nvPr/>
        </p:nvSpPr>
        <p:spPr>
          <a:xfrm>
            <a:off x="-503070" y="267004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68" name="Picture 36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29025" y="2741744"/>
            <a:ext cx="327154" cy="327154"/>
          </a:xfrm>
          <a:prstGeom prst="rect">
            <a:avLst/>
          </a:prstGeom>
        </p:spPr>
      </p:pic>
      <p:pic>
        <p:nvPicPr>
          <p:cNvPr id="449" name="Picture 448"/>
          <p:cNvPicPr>
            <a:picLocks noChangeAspect="1"/>
          </p:cNvPicPr>
          <p:nvPr/>
        </p:nvPicPr>
        <p:blipFill rotWithShape="1">
          <a:blip r:embed="rId47" cstate="print">
            <a:extLst>
              <a:ext uri="{BEBA8EAE-BF5A-486C-A8C5-ECC9F3942E4B}">
                <a14:imgProps xmlns:a14="http://schemas.microsoft.com/office/drawing/2010/main">
                  <a14:imgLayer r:embed="rId48">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2072" r="15161"/>
          <a:stretch/>
        </p:blipFill>
        <p:spPr>
          <a:xfrm>
            <a:off x="-1688315" y="797414"/>
            <a:ext cx="1438102" cy="1438102"/>
          </a:xfrm>
          <a:prstGeom prst="ellipse">
            <a:avLst/>
          </a:prstGeom>
        </p:spPr>
      </p:pic>
      <p:pic>
        <p:nvPicPr>
          <p:cNvPr id="450" name="Picture 449"/>
          <p:cNvPicPr>
            <a:picLocks noChangeAspect="1"/>
          </p:cNvPicPr>
          <p:nvPr/>
        </p:nvPicPr>
        <p:blipFill>
          <a:blip r:embed="rId49"/>
          <a:stretch>
            <a:fillRect/>
          </a:stretch>
        </p:blipFill>
        <p:spPr>
          <a:xfrm>
            <a:off x="-1263435" y="299223"/>
            <a:ext cx="288738" cy="288738"/>
          </a:xfrm>
          <a:prstGeom prst="rect">
            <a:avLst/>
          </a:prstGeom>
        </p:spPr>
      </p:pic>
      <p:pic>
        <p:nvPicPr>
          <p:cNvPr id="451" name="Picture 450"/>
          <p:cNvPicPr>
            <a:picLocks noChangeAspect="1"/>
          </p:cNvPicPr>
          <p:nvPr/>
        </p:nvPicPr>
        <p:blipFill>
          <a:blip r:embed="rId49"/>
          <a:stretch>
            <a:fillRect/>
          </a:stretch>
        </p:blipFill>
        <p:spPr>
          <a:xfrm>
            <a:off x="-952891" y="299223"/>
            <a:ext cx="288738" cy="288738"/>
          </a:xfrm>
          <a:prstGeom prst="rect">
            <a:avLst/>
          </a:prstGeom>
        </p:spPr>
      </p:pic>
      <p:sp>
        <p:nvSpPr>
          <p:cNvPr id="428" name="Oval 427"/>
          <p:cNvSpPr/>
          <p:nvPr/>
        </p:nvSpPr>
        <p:spPr>
          <a:xfrm>
            <a:off x="-1688315" y="79422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29" name="Picture 428"/>
          <p:cNvPicPr>
            <a:picLocks noChangeAspect="1"/>
          </p:cNvPicPr>
          <p:nvPr/>
        </p:nvPicPr>
        <p:blipFill>
          <a:blip r:embed="rId38"/>
          <a:stretch>
            <a:fillRect/>
          </a:stretch>
        </p:blipFill>
        <p:spPr>
          <a:xfrm>
            <a:off x="-1915527" y="1904206"/>
            <a:ext cx="1920406" cy="652329"/>
          </a:xfrm>
          <a:prstGeom prst="rect">
            <a:avLst/>
          </a:prstGeom>
        </p:spPr>
      </p:pic>
      <p:sp>
        <p:nvSpPr>
          <p:cNvPr id="431" name="Oval 430"/>
          <p:cNvSpPr/>
          <p:nvPr/>
        </p:nvSpPr>
        <p:spPr>
          <a:xfrm>
            <a:off x="-1274078" y="1938037"/>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8" name="Oval 447"/>
          <p:cNvSpPr/>
          <p:nvPr/>
        </p:nvSpPr>
        <p:spPr>
          <a:xfrm>
            <a:off x="-1214828" y="200062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52" name="Picture 451"/>
          <p:cNvPicPr>
            <a:picLocks noChangeAspect="1"/>
          </p:cNvPicPr>
          <p:nvPr/>
        </p:nvPicPr>
        <p:blipFill rotWithShape="1">
          <a:blip r:embed="rId6"/>
          <a:srcRect l="10818" t="1291"/>
          <a:stretch/>
        </p:blipFill>
        <p:spPr>
          <a:xfrm>
            <a:off x="-1200636" y="2746478"/>
            <a:ext cx="325121" cy="324278"/>
          </a:xfrm>
          <a:prstGeom prst="ellipse">
            <a:avLst/>
          </a:prstGeom>
        </p:spPr>
      </p:pic>
      <p:sp>
        <p:nvSpPr>
          <p:cNvPr id="453" name="Oval 452"/>
          <p:cNvSpPr/>
          <p:nvPr/>
        </p:nvSpPr>
        <p:spPr>
          <a:xfrm>
            <a:off x="-1393784" y="-752354"/>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7</a:t>
            </a:r>
            <a:endParaRPr lang="fr-FR" sz="2400" b="1" dirty="0">
              <a:solidFill>
                <a:schemeClr val="tx1"/>
              </a:solidFill>
            </a:endParaRPr>
          </a:p>
        </p:txBody>
      </p:sp>
      <p:sp>
        <p:nvSpPr>
          <p:cNvPr id="454" name="Rectangle 453"/>
          <p:cNvSpPr/>
          <p:nvPr/>
        </p:nvSpPr>
        <p:spPr>
          <a:xfrm>
            <a:off x="-1409394"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113</a:t>
            </a:r>
            <a:endParaRPr lang="fr-FR" sz="2400" b="1" dirty="0">
              <a:solidFill>
                <a:schemeClr val="tx1"/>
              </a:solidFill>
            </a:endParaRPr>
          </a:p>
        </p:txBody>
      </p:sp>
      <p:sp>
        <p:nvSpPr>
          <p:cNvPr id="407" name="Rounded Rectangle 406"/>
          <p:cNvSpPr/>
          <p:nvPr/>
        </p:nvSpPr>
        <p:spPr>
          <a:xfrm>
            <a:off x="20092852" y="3577654"/>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4" name="Rounded Rectangle 413"/>
          <p:cNvSpPr/>
          <p:nvPr/>
        </p:nvSpPr>
        <p:spPr>
          <a:xfrm>
            <a:off x="20170320" y="3643563"/>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3" name="Oval 422"/>
          <p:cNvSpPr/>
          <p:nvPr/>
        </p:nvSpPr>
        <p:spPr>
          <a:xfrm>
            <a:off x="20452608" y="4036380"/>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0" name="Flowchart: Terminator 429"/>
          <p:cNvSpPr/>
          <p:nvPr/>
        </p:nvSpPr>
        <p:spPr>
          <a:xfrm>
            <a:off x="20279986" y="598419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5" name="Oval 454"/>
          <p:cNvSpPr/>
          <p:nvPr/>
        </p:nvSpPr>
        <p:spPr>
          <a:xfrm>
            <a:off x="21702739" y="598020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56" name="Picture 45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1776784" y="6051898"/>
            <a:ext cx="327154" cy="327154"/>
          </a:xfrm>
          <a:prstGeom prst="rect">
            <a:avLst/>
          </a:prstGeom>
        </p:spPr>
      </p:pic>
      <p:pic>
        <p:nvPicPr>
          <p:cNvPr id="457" name="Picture 456"/>
          <p:cNvPicPr>
            <a:picLocks noChangeAspect="1"/>
          </p:cNvPicPr>
          <p:nvPr/>
        </p:nvPicPr>
        <p:blipFill rotWithShape="1">
          <a:blip r:embed="rId50" cstate="print">
            <a:extLst>
              <a:ext uri="{BEBA8EAE-BF5A-486C-A8C5-ECC9F3942E4B}">
                <a14:imgProps xmlns:a14="http://schemas.microsoft.com/office/drawing/2010/main">
                  <a14:imgLayer r:embed="rId51">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6544" t="8715" b="29541"/>
          <a:stretch/>
        </p:blipFill>
        <p:spPr>
          <a:xfrm>
            <a:off x="20522441" y="4106436"/>
            <a:ext cx="1434279" cy="1438798"/>
          </a:xfrm>
          <a:prstGeom prst="ellipse">
            <a:avLst/>
          </a:prstGeom>
        </p:spPr>
      </p:pic>
      <p:sp>
        <p:nvSpPr>
          <p:cNvPr id="458" name="Oval 457"/>
          <p:cNvSpPr/>
          <p:nvPr/>
        </p:nvSpPr>
        <p:spPr>
          <a:xfrm>
            <a:off x="20517494" y="4104383"/>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9" name="Oval 458"/>
          <p:cNvSpPr/>
          <p:nvPr/>
        </p:nvSpPr>
        <p:spPr>
          <a:xfrm>
            <a:off x="20814017" y="6887366"/>
            <a:ext cx="752354" cy="752354"/>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40</a:t>
            </a:r>
            <a:endParaRPr lang="fr-FR" sz="2400" b="1" dirty="0">
              <a:solidFill>
                <a:schemeClr val="tx1"/>
              </a:solidFill>
            </a:endParaRPr>
          </a:p>
        </p:txBody>
      </p:sp>
      <p:sp>
        <p:nvSpPr>
          <p:cNvPr id="460" name="Flowchart: Terminator 459"/>
          <p:cNvSpPr/>
          <p:nvPr/>
        </p:nvSpPr>
        <p:spPr>
          <a:xfrm>
            <a:off x="21007274" y="357548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1" name="Flowchart: Terminator 460"/>
          <p:cNvSpPr/>
          <p:nvPr/>
        </p:nvSpPr>
        <p:spPr>
          <a:xfrm>
            <a:off x="20421125" y="357548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2" name="Rectangle 461"/>
          <p:cNvSpPr/>
          <p:nvPr/>
        </p:nvSpPr>
        <p:spPr>
          <a:xfrm>
            <a:off x="20799301" y="3588274"/>
            <a:ext cx="891647" cy="338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63" name="Picture 462"/>
          <p:cNvPicPr>
            <a:picLocks noChangeAspect="1"/>
          </p:cNvPicPr>
          <p:nvPr/>
        </p:nvPicPr>
        <p:blipFill>
          <a:blip r:embed="rId2"/>
          <a:stretch>
            <a:fillRect/>
          </a:stretch>
        </p:blipFill>
        <p:spPr>
          <a:xfrm>
            <a:off x="20673708" y="3621626"/>
            <a:ext cx="273817" cy="271828"/>
          </a:xfrm>
          <a:prstGeom prst="rect">
            <a:avLst/>
          </a:prstGeom>
        </p:spPr>
      </p:pic>
      <p:pic>
        <p:nvPicPr>
          <p:cNvPr id="464" name="Picture 463"/>
          <p:cNvPicPr>
            <a:picLocks noChangeAspect="1"/>
          </p:cNvPicPr>
          <p:nvPr/>
        </p:nvPicPr>
        <p:blipFill>
          <a:blip r:embed="rId2"/>
          <a:stretch>
            <a:fillRect/>
          </a:stretch>
        </p:blipFill>
        <p:spPr>
          <a:xfrm>
            <a:off x="20970935" y="3621626"/>
            <a:ext cx="273817" cy="271828"/>
          </a:xfrm>
          <a:prstGeom prst="rect">
            <a:avLst/>
          </a:prstGeom>
        </p:spPr>
      </p:pic>
      <p:pic>
        <p:nvPicPr>
          <p:cNvPr id="465" name="Picture 464"/>
          <p:cNvPicPr>
            <a:picLocks noChangeAspect="1"/>
          </p:cNvPicPr>
          <p:nvPr/>
        </p:nvPicPr>
        <p:blipFill>
          <a:blip r:embed="rId2"/>
          <a:stretch>
            <a:fillRect/>
          </a:stretch>
        </p:blipFill>
        <p:spPr>
          <a:xfrm>
            <a:off x="21263817" y="3621626"/>
            <a:ext cx="273817" cy="271828"/>
          </a:xfrm>
          <a:prstGeom prst="rect">
            <a:avLst/>
          </a:prstGeom>
        </p:spPr>
      </p:pic>
      <p:pic>
        <p:nvPicPr>
          <p:cNvPr id="466" name="Picture 465"/>
          <p:cNvPicPr>
            <a:picLocks noChangeAspect="1"/>
          </p:cNvPicPr>
          <p:nvPr/>
        </p:nvPicPr>
        <p:blipFill>
          <a:blip r:embed="rId2"/>
          <a:stretch>
            <a:fillRect/>
          </a:stretch>
        </p:blipFill>
        <p:spPr>
          <a:xfrm>
            <a:off x="21560507" y="3621626"/>
            <a:ext cx="273817" cy="271828"/>
          </a:xfrm>
          <a:prstGeom prst="rect">
            <a:avLst/>
          </a:prstGeom>
        </p:spPr>
      </p:pic>
      <p:sp>
        <p:nvSpPr>
          <p:cNvPr id="468" name="TextBox 467"/>
          <p:cNvSpPr txBox="1"/>
          <p:nvPr/>
        </p:nvSpPr>
        <p:spPr>
          <a:xfrm>
            <a:off x="20113051" y="6007600"/>
            <a:ext cx="70687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5</a:t>
            </a:r>
            <a:endParaRPr lang="fr-FR" sz="2000" b="1" i="1" dirty="0">
              <a:latin typeface="Verdana" panose="020B0604030504040204" pitchFamily="34" charset="0"/>
              <a:ea typeface="Verdana" panose="020B0604030504040204" pitchFamily="34" charset="0"/>
            </a:endParaRPr>
          </a:p>
        </p:txBody>
      </p:sp>
      <p:sp>
        <p:nvSpPr>
          <p:cNvPr id="469" name="Multiply 468"/>
          <p:cNvSpPr/>
          <p:nvPr/>
        </p:nvSpPr>
        <p:spPr>
          <a:xfrm>
            <a:off x="20912842" y="6087766"/>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0" name="Picture 469"/>
          <p:cNvPicPr>
            <a:picLocks noChangeAspect="1"/>
          </p:cNvPicPr>
          <p:nvPr/>
        </p:nvPicPr>
        <p:blipFill rotWithShape="1">
          <a:blip r:embed="rId6"/>
          <a:srcRect l="10818" t="1291"/>
          <a:stretch/>
        </p:blipFill>
        <p:spPr>
          <a:xfrm>
            <a:off x="20594484" y="6063524"/>
            <a:ext cx="299509" cy="298732"/>
          </a:xfrm>
          <a:prstGeom prst="ellipse">
            <a:avLst/>
          </a:prstGeom>
        </p:spPr>
      </p:pic>
      <p:pic>
        <p:nvPicPr>
          <p:cNvPr id="471" name="Picture 470"/>
          <p:cNvPicPr>
            <a:picLocks noChangeAspect="1"/>
          </p:cNvPicPr>
          <p:nvPr/>
        </p:nvPicPr>
        <p:blipFill>
          <a:blip r:embed="rId52"/>
          <a:stretch>
            <a:fillRect/>
          </a:stretch>
        </p:blipFill>
        <p:spPr>
          <a:xfrm>
            <a:off x="21187063" y="6033790"/>
            <a:ext cx="365903" cy="370534"/>
          </a:xfrm>
          <a:prstGeom prst="rect">
            <a:avLst/>
          </a:prstGeom>
        </p:spPr>
      </p:pic>
      <p:sp>
        <p:nvSpPr>
          <p:cNvPr id="472" name="Oval 471"/>
          <p:cNvSpPr/>
          <p:nvPr/>
        </p:nvSpPr>
        <p:spPr>
          <a:xfrm>
            <a:off x="20931731" y="5248191"/>
            <a:ext cx="624868" cy="62486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3" name="Oval 472"/>
          <p:cNvSpPr/>
          <p:nvPr/>
        </p:nvSpPr>
        <p:spPr>
          <a:xfrm>
            <a:off x="20990981" y="531078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4" name="Picture 473"/>
          <p:cNvPicPr>
            <a:picLocks noChangeAspect="1"/>
          </p:cNvPicPr>
          <p:nvPr/>
        </p:nvPicPr>
        <p:blipFill>
          <a:blip r:embed="rId38"/>
          <a:stretch>
            <a:fillRect/>
          </a:stretch>
        </p:blipFill>
        <p:spPr>
          <a:xfrm>
            <a:off x="20292518" y="5206089"/>
            <a:ext cx="1920406" cy="652329"/>
          </a:xfrm>
          <a:prstGeom prst="rect">
            <a:avLst/>
          </a:prstGeom>
        </p:spPr>
      </p:pic>
      <p:sp>
        <p:nvSpPr>
          <p:cNvPr id="475" name="Rectangle 474"/>
          <p:cNvSpPr/>
          <p:nvPr/>
        </p:nvSpPr>
        <p:spPr>
          <a:xfrm>
            <a:off x="20807571" y="774143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54</a:t>
            </a:r>
            <a:endParaRPr lang="fr-FR" sz="2400" b="1" dirty="0">
              <a:solidFill>
                <a:schemeClr val="tx1"/>
              </a:solidFill>
            </a:endParaRPr>
          </a:p>
        </p:txBody>
      </p:sp>
    </p:spTree>
    <p:extLst>
      <p:ext uri="{BB962C8B-B14F-4D97-AF65-F5344CB8AC3E}">
        <p14:creationId xmlns:p14="http://schemas.microsoft.com/office/powerpoint/2010/main" val="136449098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p:cNvSpPr/>
          <p:nvPr/>
        </p:nvSpPr>
        <p:spPr>
          <a:xfrm>
            <a:off x="7978461" y="28276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Rounded Rectangle 11"/>
          <p:cNvSpPr/>
          <p:nvPr/>
        </p:nvSpPr>
        <p:spPr>
          <a:xfrm>
            <a:off x="8055929"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8338217" y="74148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Flowchart: Terminator 13"/>
          <p:cNvSpPr/>
          <p:nvPr/>
        </p:nvSpPr>
        <p:spPr>
          <a:xfrm>
            <a:off x="8175750"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Oval 14"/>
          <p:cNvSpPr/>
          <p:nvPr/>
        </p:nvSpPr>
        <p:spPr>
          <a:xfrm>
            <a:off x="9598503"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Flowchart: Terminator 15"/>
          <p:cNvSpPr/>
          <p:nvPr/>
        </p:nvSpPr>
        <p:spPr>
          <a:xfrm>
            <a:off x="8583678" y="28156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6"/>
          <p:cNvPicPr>
            <a:picLocks noChangeAspect="1"/>
          </p:cNvPicPr>
          <p:nvPr/>
        </p:nvPicPr>
        <p:blipFill>
          <a:blip r:embed="rId2"/>
          <a:stretch>
            <a:fillRect/>
          </a:stretch>
        </p:blipFill>
        <p:spPr>
          <a:xfrm>
            <a:off x="8680226" y="307420"/>
            <a:ext cx="305053" cy="304387"/>
          </a:xfrm>
          <a:prstGeom prst="rect">
            <a:avLst/>
          </a:prstGeom>
        </p:spPr>
      </p:pic>
      <p:pic>
        <p:nvPicPr>
          <p:cNvPr id="18" name="Picture 17"/>
          <p:cNvPicPr>
            <a:picLocks noChangeAspect="1"/>
          </p:cNvPicPr>
          <p:nvPr/>
        </p:nvPicPr>
        <p:blipFill>
          <a:blip r:embed="rId2"/>
          <a:stretch>
            <a:fillRect/>
          </a:stretch>
        </p:blipFill>
        <p:spPr>
          <a:xfrm>
            <a:off x="8981493" y="307420"/>
            <a:ext cx="305053" cy="304387"/>
          </a:xfrm>
          <a:prstGeom prst="rect">
            <a:avLst/>
          </a:prstGeom>
        </p:spPr>
      </p:pic>
      <p:pic>
        <p:nvPicPr>
          <p:cNvPr id="19" name="Picture 18"/>
          <p:cNvPicPr>
            <a:picLocks noChangeAspect="1"/>
          </p:cNvPicPr>
          <p:nvPr/>
        </p:nvPicPr>
        <p:blipFill>
          <a:blip r:embed="rId2"/>
          <a:stretch>
            <a:fillRect/>
          </a:stretch>
        </p:blipFill>
        <p:spPr>
          <a:xfrm>
            <a:off x="9286546" y="307420"/>
            <a:ext cx="305053" cy="304387"/>
          </a:xfrm>
          <a:prstGeom prst="rect">
            <a:avLst/>
          </a:prstGeom>
        </p:spPr>
      </p:pic>
      <p:pic>
        <p:nvPicPr>
          <p:cNvPr id="20" name="Picture 19"/>
          <p:cNvPicPr>
            <a:picLocks noChangeAspect="1"/>
          </p:cNvPicPr>
          <p:nvPr/>
        </p:nvPicPr>
        <p:blipFill>
          <a:blip r:embed="rId3">
            <a:biLevel thresh="75000"/>
          </a:blip>
          <a:stretch>
            <a:fillRect/>
          </a:stretch>
        </p:blipFill>
        <p:spPr>
          <a:xfrm>
            <a:off x="9656632" y="2755343"/>
            <a:ext cx="373342" cy="373342"/>
          </a:xfrm>
          <a:prstGeom prst="rect">
            <a:avLst/>
          </a:prstGeom>
        </p:spPr>
      </p:pic>
      <p:sp>
        <p:nvSpPr>
          <p:cNvPr id="21" name="TextBox 20"/>
          <p:cNvSpPr txBox="1"/>
          <p:nvPr/>
        </p:nvSpPr>
        <p:spPr>
          <a:xfrm>
            <a:off x="8368402" y="270417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8</a:t>
            </a:r>
            <a:endParaRPr lang="fr-FR" sz="2400" b="1" i="1" dirty="0">
              <a:latin typeface="Verdana" panose="020B0604030504040204" pitchFamily="34" charset="0"/>
              <a:ea typeface="Verdana" panose="020B0604030504040204" pitchFamily="34" charset="0"/>
            </a:endParaRPr>
          </a:p>
        </p:txBody>
      </p:sp>
      <p:pic>
        <p:nvPicPr>
          <p:cNvPr id="22" name="Picture 4" descr="Free icône de feu 1188470 PNG with Transparent Backgroun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02641" y="2760296"/>
            <a:ext cx="284309" cy="327154"/>
          </a:xfrm>
          <a:prstGeom prst="rect">
            <a:avLst/>
          </a:prstGeom>
          <a:noFill/>
          <a:extLst>
            <a:ext uri="{909E8E84-426E-40DD-AFC4-6F175D3DCCD1}">
              <a14:hiddenFill xmlns:a14="http://schemas.microsoft.com/office/drawing/2010/main">
                <a:solidFill>
                  <a:srgbClr val="FFFFFF"/>
                </a:solidFill>
              </a14:hiddenFill>
            </a:ext>
          </a:extLst>
        </p:spPr>
      </p:pic>
      <p:sp>
        <p:nvSpPr>
          <p:cNvPr id="23" name="Rounded Rectangle 22"/>
          <p:cNvSpPr/>
          <p:nvPr/>
        </p:nvSpPr>
        <p:spPr>
          <a:xfrm>
            <a:off x="7978461" y="351181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 name="Rounded Rectangle 23"/>
          <p:cNvSpPr/>
          <p:nvPr/>
        </p:nvSpPr>
        <p:spPr>
          <a:xfrm>
            <a:off x="8055929" y="357772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 name="Oval 24"/>
          <p:cNvSpPr/>
          <p:nvPr/>
        </p:nvSpPr>
        <p:spPr>
          <a:xfrm>
            <a:off x="8338217" y="397053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6" name="Flowchart: Terminator 25"/>
          <p:cNvSpPr/>
          <p:nvPr/>
        </p:nvSpPr>
        <p:spPr>
          <a:xfrm>
            <a:off x="8175750" y="593383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7" name="Oval 26"/>
          <p:cNvSpPr/>
          <p:nvPr/>
        </p:nvSpPr>
        <p:spPr>
          <a:xfrm>
            <a:off x="9598503" y="592984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 name="Flowchart: Terminator 27"/>
          <p:cNvSpPr/>
          <p:nvPr/>
        </p:nvSpPr>
        <p:spPr>
          <a:xfrm>
            <a:off x="8583678" y="351061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 name="Picture 28"/>
          <p:cNvPicPr>
            <a:picLocks noChangeAspect="1"/>
          </p:cNvPicPr>
          <p:nvPr/>
        </p:nvPicPr>
        <p:blipFill>
          <a:blip r:embed="rId2"/>
          <a:stretch>
            <a:fillRect/>
          </a:stretch>
        </p:blipFill>
        <p:spPr>
          <a:xfrm>
            <a:off x="8981493" y="3536470"/>
            <a:ext cx="305053" cy="304387"/>
          </a:xfrm>
          <a:prstGeom prst="rect">
            <a:avLst/>
          </a:prstGeom>
        </p:spPr>
      </p:pic>
      <p:sp>
        <p:nvSpPr>
          <p:cNvPr id="30" name="TextBox 29"/>
          <p:cNvSpPr txBox="1"/>
          <p:nvPr/>
        </p:nvSpPr>
        <p:spPr>
          <a:xfrm>
            <a:off x="8368402" y="593322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pic>
        <p:nvPicPr>
          <p:cNvPr id="31" name="Picture 4" descr="Free icône de feu 1188470 PNG with Transparent Backgroun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02641" y="5989346"/>
            <a:ext cx="284309" cy="327154"/>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10" descr="Target Icon 6990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644698" y="5976037"/>
            <a:ext cx="384853" cy="384853"/>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3"/>
          <p:cNvPicPr>
            <a:picLocks noChangeAspect="1"/>
          </p:cNvPicPr>
          <p:nvPr/>
        </p:nvPicPr>
        <p:blipFill rotWithShape="1">
          <a:blip r:embed="rId6" cstate="print">
            <a:extLst>
              <a:ext uri="{BEBA8EAE-BF5A-486C-A8C5-ECC9F3942E4B}">
                <a14:imgProps xmlns:a14="http://schemas.microsoft.com/office/drawing/2010/main">
                  <a14:imgLayer r:embed="rId7">
                    <a14:imgEffect>
                      <a14:sharpenSoften amount="25000"/>
                    </a14:imgEffect>
                    <a14:imgEffect>
                      <a14:saturation sat="200000"/>
                    </a14:imgEffect>
                  </a14:imgLayer>
                </a14:imgProps>
              </a:ext>
              <a:ext uri="{28A0092B-C50C-407E-A947-70E740481C1C}">
                <a14:useLocalDpi xmlns:a14="http://schemas.microsoft.com/office/drawing/2010/main" val="0"/>
              </a:ext>
            </a:extLst>
          </a:blip>
          <a:srcRect l="4393" t="18518" r="2876" b="16740"/>
          <a:stretch/>
        </p:blipFill>
        <p:spPr>
          <a:xfrm>
            <a:off x="8406129" y="4038540"/>
            <a:ext cx="1437668" cy="1442117"/>
          </a:xfrm>
          <a:prstGeom prst="ellipse">
            <a:avLst/>
          </a:prstGeom>
        </p:spPr>
      </p:pic>
      <p:sp>
        <p:nvSpPr>
          <p:cNvPr id="35" name="Rounded Rectangle 34"/>
          <p:cNvSpPr/>
          <p:nvPr/>
        </p:nvSpPr>
        <p:spPr>
          <a:xfrm>
            <a:off x="415613" y="362356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 name="Rounded Rectangle 35"/>
          <p:cNvSpPr/>
          <p:nvPr/>
        </p:nvSpPr>
        <p:spPr>
          <a:xfrm>
            <a:off x="493081" y="368947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Oval 36"/>
          <p:cNvSpPr/>
          <p:nvPr/>
        </p:nvSpPr>
        <p:spPr>
          <a:xfrm>
            <a:off x="775369" y="408229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 name="Flowchart: Terminator 37"/>
          <p:cNvSpPr/>
          <p:nvPr/>
        </p:nvSpPr>
        <p:spPr>
          <a:xfrm>
            <a:off x="612902" y="604558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 name="Oval 38"/>
          <p:cNvSpPr/>
          <p:nvPr/>
        </p:nvSpPr>
        <p:spPr>
          <a:xfrm>
            <a:off x="2035655" y="604159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 name="Flowchart: Terminator 39"/>
          <p:cNvSpPr/>
          <p:nvPr/>
        </p:nvSpPr>
        <p:spPr>
          <a:xfrm>
            <a:off x="1020830" y="362237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 name="Picture 40"/>
          <p:cNvPicPr>
            <a:picLocks noChangeAspect="1"/>
          </p:cNvPicPr>
          <p:nvPr/>
        </p:nvPicPr>
        <p:blipFill>
          <a:blip r:embed="rId2"/>
          <a:stretch>
            <a:fillRect/>
          </a:stretch>
        </p:blipFill>
        <p:spPr>
          <a:xfrm>
            <a:off x="1418645" y="3648226"/>
            <a:ext cx="305053" cy="304387"/>
          </a:xfrm>
          <a:prstGeom prst="rect">
            <a:avLst/>
          </a:prstGeom>
        </p:spPr>
      </p:pic>
      <p:pic>
        <p:nvPicPr>
          <p:cNvPr id="42" name="Picture 41"/>
          <p:cNvPicPr>
            <a:picLocks noChangeAspect="1"/>
          </p:cNvPicPr>
          <p:nvPr/>
        </p:nvPicPr>
        <p:blipFill rotWithShape="1">
          <a:blip r:embed="rId8" cstate="print">
            <a:extLst>
              <a:ext uri="{BEBA8EAE-BF5A-486C-A8C5-ECC9F3942E4B}">
                <a14:imgProps xmlns:a14="http://schemas.microsoft.com/office/drawing/2010/main">
                  <a14:imgLayer r:embed="rId9">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4081" r="3929" b="6216"/>
          <a:stretch/>
        </p:blipFill>
        <p:spPr>
          <a:xfrm>
            <a:off x="845402" y="4151498"/>
            <a:ext cx="1439345" cy="1439449"/>
          </a:xfrm>
          <a:prstGeom prst="ellipse">
            <a:avLst/>
          </a:prstGeom>
        </p:spPr>
      </p:pic>
      <p:sp>
        <p:nvSpPr>
          <p:cNvPr id="43" name="Rounded Rectangle 42"/>
          <p:cNvSpPr/>
          <p:nvPr/>
        </p:nvSpPr>
        <p:spPr>
          <a:xfrm>
            <a:off x="12876328" y="366504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Rounded Rectangle 43"/>
          <p:cNvSpPr/>
          <p:nvPr/>
        </p:nvSpPr>
        <p:spPr>
          <a:xfrm>
            <a:off x="12953796" y="373094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 name="Oval 44"/>
          <p:cNvSpPr/>
          <p:nvPr/>
        </p:nvSpPr>
        <p:spPr>
          <a:xfrm>
            <a:off x="13236084" y="412376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 name="Flowchart: Terminator 45"/>
          <p:cNvSpPr/>
          <p:nvPr/>
        </p:nvSpPr>
        <p:spPr>
          <a:xfrm>
            <a:off x="13073617" y="608705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 name="Oval 46"/>
          <p:cNvSpPr/>
          <p:nvPr/>
        </p:nvSpPr>
        <p:spPr>
          <a:xfrm>
            <a:off x="14496370" y="608307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 name="Flowchart: Terminator 47"/>
          <p:cNvSpPr/>
          <p:nvPr/>
        </p:nvSpPr>
        <p:spPr>
          <a:xfrm>
            <a:off x="13481545" y="366384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9" name="Picture 48"/>
          <p:cNvPicPr>
            <a:picLocks noChangeAspect="1"/>
          </p:cNvPicPr>
          <p:nvPr/>
        </p:nvPicPr>
        <p:blipFill>
          <a:blip r:embed="rId2"/>
          <a:stretch>
            <a:fillRect/>
          </a:stretch>
        </p:blipFill>
        <p:spPr>
          <a:xfrm>
            <a:off x="13733598" y="3689699"/>
            <a:ext cx="305053" cy="304387"/>
          </a:xfrm>
          <a:prstGeom prst="rect">
            <a:avLst/>
          </a:prstGeom>
        </p:spPr>
      </p:pic>
      <p:pic>
        <p:nvPicPr>
          <p:cNvPr id="50" name="Picture 49"/>
          <p:cNvPicPr>
            <a:picLocks noChangeAspect="1"/>
          </p:cNvPicPr>
          <p:nvPr/>
        </p:nvPicPr>
        <p:blipFill>
          <a:blip r:embed="rId10" cstate="print">
            <a:biLevel thresh="75000"/>
            <a:extLst>
              <a:ext uri="{28A0092B-C50C-407E-A947-70E740481C1C}">
                <a14:useLocalDpi xmlns:a14="http://schemas.microsoft.com/office/drawing/2010/main" val="0"/>
              </a:ext>
            </a:extLst>
          </a:blip>
          <a:stretch>
            <a:fillRect/>
          </a:stretch>
        </p:blipFill>
        <p:spPr>
          <a:xfrm>
            <a:off x="13554921" y="6110634"/>
            <a:ext cx="403406" cy="403406"/>
          </a:xfrm>
          <a:prstGeom prst="rect">
            <a:avLst/>
          </a:prstGeom>
        </p:spPr>
      </p:pic>
      <p:pic>
        <p:nvPicPr>
          <p:cNvPr id="51" name="Picture 50"/>
          <p:cNvPicPr>
            <a:picLocks noChangeAspect="1"/>
          </p:cNvPicPr>
          <p:nvPr/>
        </p:nvPicPr>
        <p:blipFill>
          <a:blip r:embed="rId2"/>
          <a:stretch>
            <a:fillRect/>
          </a:stretch>
        </p:blipFill>
        <p:spPr>
          <a:xfrm>
            <a:off x="14041760" y="3689699"/>
            <a:ext cx="305053" cy="304387"/>
          </a:xfrm>
          <a:prstGeom prst="rect">
            <a:avLst/>
          </a:prstGeom>
        </p:spPr>
      </p:pic>
      <p:pic>
        <p:nvPicPr>
          <p:cNvPr id="52" name="Picture 51"/>
          <p:cNvPicPr>
            <a:picLocks noChangeAspect="1"/>
          </p:cNvPicPr>
          <p:nvPr/>
        </p:nvPicPr>
        <p:blipFill rotWithShape="1">
          <a:blip r:embed="rId11" cstate="print">
            <a:extLst>
              <a:ext uri="{BEBA8EAE-BF5A-486C-A8C5-ECC9F3942E4B}">
                <a14:imgProps xmlns:a14="http://schemas.microsoft.com/office/drawing/2010/main">
                  <a14:imgLayer r:embed="rId12">
                    <a14:imgEffect>
                      <a14:sharpenSoften amount="25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b="2400"/>
          <a:stretch/>
        </p:blipFill>
        <p:spPr>
          <a:xfrm>
            <a:off x="13303457" y="4192867"/>
            <a:ext cx="1438102" cy="1438102"/>
          </a:xfrm>
          <a:prstGeom prst="ellipse">
            <a:avLst/>
          </a:prstGeom>
        </p:spPr>
      </p:pic>
      <p:pic>
        <p:nvPicPr>
          <p:cNvPr id="53" name="Picture 52"/>
          <p:cNvPicPr>
            <a:picLocks noChangeAspect="1"/>
          </p:cNvPicPr>
          <p:nvPr/>
        </p:nvPicPr>
        <p:blipFill>
          <a:blip r:embed="rId13"/>
          <a:stretch>
            <a:fillRect/>
          </a:stretch>
        </p:blipFill>
        <p:spPr>
          <a:xfrm flipH="1">
            <a:off x="14487041" y="6086709"/>
            <a:ext cx="453756" cy="416563"/>
          </a:xfrm>
          <a:prstGeom prst="rect">
            <a:avLst/>
          </a:prstGeom>
        </p:spPr>
      </p:pic>
      <p:sp>
        <p:nvSpPr>
          <p:cNvPr id="55" name="Oval 54"/>
          <p:cNvSpPr/>
          <p:nvPr/>
        </p:nvSpPr>
        <p:spPr>
          <a:xfrm>
            <a:off x="8403103" y="403854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 name="Oval 55"/>
          <p:cNvSpPr/>
          <p:nvPr/>
        </p:nvSpPr>
        <p:spPr>
          <a:xfrm>
            <a:off x="840255" y="4150296"/>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7" name="Oval 56"/>
          <p:cNvSpPr/>
          <p:nvPr/>
        </p:nvSpPr>
        <p:spPr>
          <a:xfrm>
            <a:off x="13300970" y="419176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8" name="Rounded Rectangle 57"/>
          <p:cNvSpPr/>
          <p:nvPr/>
        </p:nvSpPr>
        <p:spPr>
          <a:xfrm>
            <a:off x="10459360" y="282761"/>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9" name="Rounded Rectangle 58"/>
          <p:cNvSpPr/>
          <p:nvPr/>
        </p:nvSpPr>
        <p:spPr>
          <a:xfrm>
            <a:off x="10536828"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0" name="Oval 59"/>
          <p:cNvSpPr/>
          <p:nvPr/>
        </p:nvSpPr>
        <p:spPr>
          <a:xfrm>
            <a:off x="10819116" y="74148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1" name="Flowchart: Terminator 60"/>
          <p:cNvSpPr/>
          <p:nvPr/>
        </p:nvSpPr>
        <p:spPr>
          <a:xfrm>
            <a:off x="10656649"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2" name="Oval 61"/>
          <p:cNvSpPr/>
          <p:nvPr/>
        </p:nvSpPr>
        <p:spPr>
          <a:xfrm>
            <a:off x="12079402"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3" name="Picture 10" descr="Target Icon 6990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122510"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64" name="Flowchart: Terminator 63"/>
          <p:cNvSpPr/>
          <p:nvPr/>
        </p:nvSpPr>
        <p:spPr>
          <a:xfrm>
            <a:off x="11064577" y="28156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5" name="Picture 64"/>
          <p:cNvPicPr>
            <a:picLocks noChangeAspect="1"/>
          </p:cNvPicPr>
          <p:nvPr/>
        </p:nvPicPr>
        <p:blipFill>
          <a:blip r:embed="rId2"/>
          <a:stretch>
            <a:fillRect/>
          </a:stretch>
        </p:blipFill>
        <p:spPr>
          <a:xfrm>
            <a:off x="11462392" y="307420"/>
            <a:ext cx="305053" cy="304387"/>
          </a:xfrm>
          <a:prstGeom prst="rect">
            <a:avLst/>
          </a:prstGeom>
        </p:spPr>
      </p:pic>
      <p:pic>
        <p:nvPicPr>
          <p:cNvPr id="66" name="Picture 65"/>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1130608" y="2755343"/>
            <a:ext cx="391971" cy="364515"/>
          </a:xfrm>
          <a:prstGeom prst="rect">
            <a:avLst/>
          </a:prstGeom>
        </p:spPr>
      </p:pic>
      <p:pic>
        <p:nvPicPr>
          <p:cNvPr id="67" name="Picture 66"/>
          <p:cNvPicPr>
            <a:picLocks noChangeAspect="1"/>
          </p:cNvPicPr>
          <p:nvPr/>
        </p:nvPicPr>
        <p:blipFill rotWithShape="1">
          <a:blip r:embed="rId15" cstate="print">
            <a:extLst>
              <a:ext uri="{BEBA8EAE-BF5A-486C-A8C5-ECC9F3942E4B}">
                <a14:imgProps xmlns:a14="http://schemas.microsoft.com/office/drawing/2010/main">
                  <a14:imgLayer r:embed="rId16">
                    <a14:imgEffect>
                      <a14:colorTemperature colorTemp="7200"/>
                    </a14:imgEffect>
                  </a14:imgLayer>
                </a14:imgProps>
              </a:ext>
              <a:ext uri="{28A0092B-C50C-407E-A947-70E740481C1C}">
                <a14:useLocalDpi xmlns:a14="http://schemas.microsoft.com/office/drawing/2010/main" val="0"/>
              </a:ext>
            </a:extLst>
          </a:blip>
          <a:srcRect t="12363" r="5977" b="17266"/>
          <a:stretch/>
        </p:blipFill>
        <p:spPr>
          <a:xfrm>
            <a:off x="10885444" y="810596"/>
            <a:ext cx="1438101" cy="1438102"/>
          </a:xfrm>
          <a:prstGeom prst="ellipse">
            <a:avLst/>
          </a:prstGeom>
        </p:spPr>
      </p:pic>
      <p:sp>
        <p:nvSpPr>
          <p:cNvPr id="68" name="Oval 67"/>
          <p:cNvSpPr/>
          <p:nvPr/>
        </p:nvSpPr>
        <p:spPr>
          <a:xfrm>
            <a:off x="10884002" y="80949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9" name="Picture 68"/>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2136690" y="6138359"/>
            <a:ext cx="271530" cy="271530"/>
          </a:xfrm>
          <a:prstGeom prst="rect">
            <a:avLst/>
          </a:prstGeom>
        </p:spPr>
      </p:pic>
      <p:sp>
        <p:nvSpPr>
          <p:cNvPr id="70" name="Rounded Rectangle 69"/>
          <p:cNvSpPr/>
          <p:nvPr/>
        </p:nvSpPr>
        <p:spPr>
          <a:xfrm>
            <a:off x="10450137" y="366504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1" name="Rounded Rectangle 70"/>
          <p:cNvSpPr/>
          <p:nvPr/>
        </p:nvSpPr>
        <p:spPr>
          <a:xfrm>
            <a:off x="10527605" y="373094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2" name="Oval 71"/>
          <p:cNvSpPr/>
          <p:nvPr/>
        </p:nvSpPr>
        <p:spPr>
          <a:xfrm>
            <a:off x="10809893" y="412376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3" name="Flowchart: Terminator 72"/>
          <p:cNvSpPr/>
          <p:nvPr/>
        </p:nvSpPr>
        <p:spPr>
          <a:xfrm>
            <a:off x="10647426" y="608705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4" name="Flowchart: Terminator 73"/>
          <p:cNvSpPr/>
          <p:nvPr/>
        </p:nvSpPr>
        <p:spPr>
          <a:xfrm>
            <a:off x="11055354" y="366384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5" name="Picture 74"/>
          <p:cNvPicPr>
            <a:picLocks noChangeAspect="1"/>
          </p:cNvPicPr>
          <p:nvPr/>
        </p:nvPicPr>
        <p:blipFill>
          <a:blip r:embed="rId2"/>
          <a:stretch>
            <a:fillRect/>
          </a:stretch>
        </p:blipFill>
        <p:spPr>
          <a:xfrm>
            <a:off x="11307407" y="3689699"/>
            <a:ext cx="305053" cy="304387"/>
          </a:xfrm>
          <a:prstGeom prst="rect">
            <a:avLst/>
          </a:prstGeom>
        </p:spPr>
      </p:pic>
      <p:pic>
        <p:nvPicPr>
          <p:cNvPr id="76" name="Picture 75"/>
          <p:cNvPicPr>
            <a:picLocks noChangeAspect="1"/>
          </p:cNvPicPr>
          <p:nvPr/>
        </p:nvPicPr>
        <p:blipFill>
          <a:blip r:embed="rId10" cstate="print">
            <a:biLevel thresh="75000"/>
            <a:extLst>
              <a:ext uri="{28A0092B-C50C-407E-A947-70E740481C1C}">
                <a14:useLocalDpi xmlns:a14="http://schemas.microsoft.com/office/drawing/2010/main" val="0"/>
              </a:ext>
            </a:extLst>
          </a:blip>
          <a:stretch>
            <a:fillRect/>
          </a:stretch>
        </p:blipFill>
        <p:spPr>
          <a:xfrm>
            <a:off x="11128730" y="6110634"/>
            <a:ext cx="403406" cy="403406"/>
          </a:xfrm>
          <a:prstGeom prst="rect">
            <a:avLst/>
          </a:prstGeom>
        </p:spPr>
      </p:pic>
      <p:pic>
        <p:nvPicPr>
          <p:cNvPr id="77" name="Picture 76"/>
          <p:cNvPicPr>
            <a:picLocks noChangeAspect="1"/>
          </p:cNvPicPr>
          <p:nvPr/>
        </p:nvPicPr>
        <p:blipFill>
          <a:blip r:embed="rId2"/>
          <a:stretch>
            <a:fillRect/>
          </a:stretch>
        </p:blipFill>
        <p:spPr>
          <a:xfrm>
            <a:off x="11615569" y="3689699"/>
            <a:ext cx="305053" cy="304387"/>
          </a:xfrm>
          <a:prstGeom prst="rect">
            <a:avLst/>
          </a:prstGeom>
        </p:spPr>
      </p:pic>
      <p:pic>
        <p:nvPicPr>
          <p:cNvPr id="78" name="Picture 77"/>
          <p:cNvPicPr>
            <a:picLocks noChangeAspect="1"/>
          </p:cNvPicPr>
          <p:nvPr/>
        </p:nvPicPr>
        <p:blipFill rotWithShape="1">
          <a:blip r:embed="rId18" cstate="print">
            <a:extLst>
              <a:ext uri="{BEBA8EAE-BF5A-486C-A8C5-ECC9F3942E4B}">
                <a14:imgProps xmlns:a14="http://schemas.microsoft.com/office/drawing/2010/main">
                  <a14:imgLayer r:embed="rId19">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b="32000"/>
          <a:stretch/>
        </p:blipFill>
        <p:spPr>
          <a:xfrm>
            <a:off x="10872908" y="4191359"/>
            <a:ext cx="1443761" cy="1438102"/>
          </a:xfrm>
          <a:prstGeom prst="ellipse">
            <a:avLst/>
          </a:prstGeom>
        </p:spPr>
      </p:pic>
      <p:pic>
        <p:nvPicPr>
          <p:cNvPr id="79" name="Picture 78"/>
          <p:cNvPicPr>
            <a:picLocks noChangeAspect="1"/>
          </p:cNvPicPr>
          <p:nvPr/>
        </p:nvPicPr>
        <p:blipFill>
          <a:blip r:embed="rId20"/>
          <a:stretch>
            <a:fillRect/>
          </a:stretch>
        </p:blipFill>
        <p:spPr>
          <a:xfrm>
            <a:off x="12073608" y="6075519"/>
            <a:ext cx="476672" cy="476672"/>
          </a:xfrm>
          <a:prstGeom prst="rect">
            <a:avLst/>
          </a:prstGeom>
        </p:spPr>
      </p:pic>
      <p:sp>
        <p:nvSpPr>
          <p:cNvPr id="80" name="Oval 79"/>
          <p:cNvSpPr/>
          <p:nvPr/>
        </p:nvSpPr>
        <p:spPr>
          <a:xfrm>
            <a:off x="10874779" y="419176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1" name="Picture 80"/>
          <p:cNvPicPr>
            <a:picLocks noChangeAspect="1"/>
          </p:cNvPicPr>
          <p:nvPr/>
        </p:nvPicPr>
        <p:blipFill rotWithShape="1">
          <a:blip r:embed="rId21" cstate="print">
            <a:extLst>
              <a:ext uri="{28A0092B-C50C-407E-A947-70E740481C1C}">
                <a14:useLocalDpi xmlns:a14="http://schemas.microsoft.com/office/drawing/2010/main" val="0"/>
              </a:ext>
            </a:extLst>
          </a:blip>
          <a:srcRect t="14518" b="13927"/>
          <a:stretch/>
        </p:blipFill>
        <p:spPr>
          <a:xfrm>
            <a:off x="8405590" y="816384"/>
            <a:ext cx="1438102" cy="1426257"/>
          </a:xfrm>
          <a:prstGeom prst="ellipse">
            <a:avLst/>
          </a:prstGeom>
        </p:spPr>
      </p:pic>
      <p:sp>
        <p:nvSpPr>
          <p:cNvPr id="82" name="Oval 81"/>
          <p:cNvSpPr/>
          <p:nvPr/>
        </p:nvSpPr>
        <p:spPr>
          <a:xfrm>
            <a:off x="8403103" y="80949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4" name="Picture 103"/>
          <p:cNvPicPr>
            <a:picLocks noChangeAspect="1"/>
          </p:cNvPicPr>
          <p:nvPr/>
        </p:nvPicPr>
        <p:blipFill>
          <a:blip r:embed="rId22"/>
          <a:stretch>
            <a:fillRect/>
          </a:stretch>
        </p:blipFill>
        <p:spPr>
          <a:xfrm>
            <a:off x="943860" y="6121020"/>
            <a:ext cx="324697" cy="324697"/>
          </a:xfrm>
          <a:prstGeom prst="rect">
            <a:avLst/>
          </a:prstGeom>
        </p:spPr>
      </p:pic>
      <p:sp>
        <p:nvSpPr>
          <p:cNvPr id="105" name="TextBox 104"/>
          <p:cNvSpPr txBox="1"/>
          <p:nvPr/>
        </p:nvSpPr>
        <p:spPr>
          <a:xfrm>
            <a:off x="446522" y="6111403"/>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i="1" dirty="0">
                <a:latin typeface="Verdana" panose="020B0604030504040204" pitchFamily="34" charset="0"/>
                <a:ea typeface="Verdana" panose="020B0604030504040204" pitchFamily="34" charset="0"/>
              </a:rPr>
              <a:t>3</a:t>
            </a:r>
          </a:p>
        </p:txBody>
      </p:sp>
      <p:sp>
        <p:nvSpPr>
          <p:cNvPr id="106" name="TextBox 105"/>
          <p:cNvSpPr txBox="1"/>
          <p:nvPr/>
        </p:nvSpPr>
        <p:spPr>
          <a:xfrm>
            <a:off x="1091383" y="6111563"/>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i="1" dirty="0">
                <a:latin typeface="Verdana" panose="020B0604030504040204" pitchFamily="34" charset="0"/>
                <a:ea typeface="Verdana" panose="020B0604030504040204" pitchFamily="34" charset="0"/>
              </a:rPr>
              <a:t>3</a:t>
            </a:r>
          </a:p>
        </p:txBody>
      </p:sp>
      <p:pic>
        <p:nvPicPr>
          <p:cNvPr id="107" name="Picture 106"/>
          <p:cNvPicPr>
            <a:picLocks noChangeAspect="1"/>
          </p:cNvPicPr>
          <p:nvPr/>
        </p:nvPicPr>
        <p:blipFill rotWithShape="1">
          <a:blip r:embed="rId23"/>
          <a:srcRect l="10818" t="1291"/>
          <a:stretch/>
        </p:blipFill>
        <p:spPr>
          <a:xfrm>
            <a:off x="1598908" y="6159464"/>
            <a:ext cx="257663" cy="256995"/>
          </a:xfrm>
          <a:prstGeom prst="ellipse">
            <a:avLst/>
          </a:prstGeom>
        </p:spPr>
      </p:pic>
      <p:sp>
        <p:nvSpPr>
          <p:cNvPr id="108" name="Rounded Rectangle 107"/>
          <p:cNvSpPr/>
          <p:nvPr/>
        </p:nvSpPr>
        <p:spPr>
          <a:xfrm>
            <a:off x="5503171" y="3599062"/>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9" name="Rounded Rectangle 108"/>
          <p:cNvSpPr/>
          <p:nvPr/>
        </p:nvSpPr>
        <p:spPr>
          <a:xfrm>
            <a:off x="5580639" y="366497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0" name="Oval 109"/>
          <p:cNvSpPr/>
          <p:nvPr/>
        </p:nvSpPr>
        <p:spPr>
          <a:xfrm>
            <a:off x="5862927" y="4057788"/>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1" name="Flowchart: Terminator 110"/>
          <p:cNvSpPr/>
          <p:nvPr/>
        </p:nvSpPr>
        <p:spPr>
          <a:xfrm>
            <a:off x="5700460" y="60210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2" name="Oval 111"/>
          <p:cNvSpPr/>
          <p:nvPr/>
        </p:nvSpPr>
        <p:spPr>
          <a:xfrm>
            <a:off x="7123213" y="60170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3" name="Flowchart: Terminator 112"/>
          <p:cNvSpPr/>
          <p:nvPr/>
        </p:nvSpPr>
        <p:spPr>
          <a:xfrm>
            <a:off x="6108388" y="359786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4" name="Picture 113"/>
          <p:cNvPicPr>
            <a:picLocks noChangeAspect="1"/>
          </p:cNvPicPr>
          <p:nvPr/>
        </p:nvPicPr>
        <p:blipFill>
          <a:blip r:embed="rId2"/>
          <a:stretch>
            <a:fillRect/>
          </a:stretch>
        </p:blipFill>
        <p:spPr>
          <a:xfrm>
            <a:off x="6506203" y="3623721"/>
            <a:ext cx="305053" cy="304387"/>
          </a:xfrm>
          <a:prstGeom prst="rect">
            <a:avLst/>
          </a:prstGeom>
        </p:spPr>
      </p:pic>
      <p:pic>
        <p:nvPicPr>
          <p:cNvPr id="115" name="Picture 114"/>
          <p:cNvPicPr>
            <a:picLocks noChangeAspect="1"/>
          </p:cNvPicPr>
          <p:nvPr/>
        </p:nvPicPr>
        <p:blipFill>
          <a:blip r:embed="rId22"/>
          <a:stretch>
            <a:fillRect/>
          </a:stretch>
        </p:blipFill>
        <p:spPr>
          <a:xfrm>
            <a:off x="6556513" y="6062183"/>
            <a:ext cx="385211" cy="385211"/>
          </a:xfrm>
          <a:prstGeom prst="rect">
            <a:avLst/>
          </a:prstGeom>
        </p:spPr>
      </p:pic>
      <p:pic>
        <p:nvPicPr>
          <p:cNvPr id="116" name="Picture 115"/>
          <p:cNvPicPr>
            <a:picLocks noChangeAspect="1"/>
          </p:cNvPicPr>
          <p:nvPr/>
        </p:nvPicPr>
        <p:blipFill>
          <a:blip r:embed="rId24"/>
          <a:stretch>
            <a:fillRect/>
          </a:stretch>
        </p:blipFill>
        <p:spPr>
          <a:xfrm>
            <a:off x="5850222" y="6118792"/>
            <a:ext cx="365792" cy="286537"/>
          </a:xfrm>
          <a:prstGeom prst="rect">
            <a:avLst/>
          </a:prstGeom>
        </p:spPr>
      </p:pic>
      <p:sp>
        <p:nvSpPr>
          <p:cNvPr id="117" name="TextBox 116"/>
          <p:cNvSpPr txBox="1"/>
          <p:nvPr/>
        </p:nvSpPr>
        <p:spPr>
          <a:xfrm>
            <a:off x="6035153" y="6019605"/>
            <a:ext cx="706874" cy="461665"/>
          </a:xfrm>
          <a:prstGeom prst="rect">
            <a:avLst/>
          </a:prstGeom>
          <a:noFill/>
        </p:spPr>
        <p:txBody>
          <a:bodyPr wrap="square" rtlCol="0">
            <a:spAutoFit/>
          </a:bodyPr>
          <a:lstStyle/>
          <a:p>
            <a:pPr algn="ctr"/>
            <a:r>
              <a:rPr lang="fr-FR" sz="2400" b="1" i="1" dirty="0">
                <a:latin typeface="Verdana" panose="020B0604030504040204" pitchFamily="34" charset="0"/>
                <a:ea typeface="Verdana" panose="020B0604030504040204" pitchFamily="34" charset="0"/>
              </a:rPr>
              <a:t>3</a:t>
            </a:r>
          </a:p>
        </p:txBody>
      </p:sp>
      <p:sp>
        <p:nvSpPr>
          <p:cNvPr id="127" name="Rounded Rectangle 126"/>
          <p:cNvSpPr/>
          <p:nvPr/>
        </p:nvSpPr>
        <p:spPr>
          <a:xfrm>
            <a:off x="12939154" y="384258"/>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8" name="Rounded Rectangle 127"/>
          <p:cNvSpPr/>
          <p:nvPr/>
        </p:nvSpPr>
        <p:spPr>
          <a:xfrm>
            <a:off x="13016622" y="45016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9" name="Oval 128"/>
          <p:cNvSpPr/>
          <p:nvPr/>
        </p:nvSpPr>
        <p:spPr>
          <a:xfrm>
            <a:off x="13298910" y="842984"/>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0" name="Flowchart: Terminator 129"/>
          <p:cNvSpPr/>
          <p:nvPr/>
        </p:nvSpPr>
        <p:spPr>
          <a:xfrm>
            <a:off x="13136443" y="280627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Oval 130"/>
          <p:cNvSpPr/>
          <p:nvPr/>
        </p:nvSpPr>
        <p:spPr>
          <a:xfrm>
            <a:off x="14559196" y="280228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2" name="Picture 10" descr="Target Icon 6990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4602304" y="2847737"/>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133" name="Flowchart: Terminator 132"/>
          <p:cNvSpPr/>
          <p:nvPr/>
        </p:nvSpPr>
        <p:spPr>
          <a:xfrm>
            <a:off x="13544371" y="38306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4" name="Picture 133"/>
          <p:cNvPicPr>
            <a:picLocks noChangeAspect="1"/>
          </p:cNvPicPr>
          <p:nvPr/>
        </p:nvPicPr>
        <p:blipFill>
          <a:blip r:embed="rId2"/>
          <a:stretch>
            <a:fillRect/>
          </a:stretch>
        </p:blipFill>
        <p:spPr>
          <a:xfrm>
            <a:off x="13942186" y="408917"/>
            <a:ext cx="305053" cy="304387"/>
          </a:xfrm>
          <a:prstGeom prst="rect">
            <a:avLst/>
          </a:prstGeom>
        </p:spPr>
      </p:pic>
      <p:sp>
        <p:nvSpPr>
          <p:cNvPr id="135" name="Rounded Rectangle 134"/>
          <p:cNvSpPr/>
          <p:nvPr/>
        </p:nvSpPr>
        <p:spPr>
          <a:xfrm>
            <a:off x="2943073" y="3599062"/>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6" name="Rounded Rectangle 135"/>
          <p:cNvSpPr/>
          <p:nvPr/>
        </p:nvSpPr>
        <p:spPr>
          <a:xfrm>
            <a:off x="3020541" y="366497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7" name="Oval 136"/>
          <p:cNvSpPr/>
          <p:nvPr/>
        </p:nvSpPr>
        <p:spPr>
          <a:xfrm>
            <a:off x="3302829" y="4057788"/>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8" name="Flowchart: Terminator 137"/>
          <p:cNvSpPr/>
          <p:nvPr/>
        </p:nvSpPr>
        <p:spPr>
          <a:xfrm>
            <a:off x="3140362" y="602108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9" name="Oval 138"/>
          <p:cNvSpPr/>
          <p:nvPr/>
        </p:nvSpPr>
        <p:spPr>
          <a:xfrm>
            <a:off x="4563115" y="601709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0" name="Flowchart: Terminator 139"/>
          <p:cNvSpPr/>
          <p:nvPr/>
        </p:nvSpPr>
        <p:spPr>
          <a:xfrm>
            <a:off x="3548290" y="359786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1" name="Picture 140"/>
          <p:cNvPicPr>
            <a:picLocks noChangeAspect="1"/>
          </p:cNvPicPr>
          <p:nvPr/>
        </p:nvPicPr>
        <p:blipFill>
          <a:blip r:embed="rId2"/>
          <a:stretch>
            <a:fillRect/>
          </a:stretch>
        </p:blipFill>
        <p:spPr>
          <a:xfrm>
            <a:off x="3785453" y="3623721"/>
            <a:ext cx="305053" cy="304387"/>
          </a:xfrm>
          <a:prstGeom prst="rect">
            <a:avLst/>
          </a:prstGeom>
        </p:spPr>
      </p:pic>
      <p:pic>
        <p:nvPicPr>
          <p:cNvPr id="142" name="Picture 141"/>
          <p:cNvPicPr>
            <a:picLocks noChangeAspect="1"/>
          </p:cNvPicPr>
          <p:nvPr/>
        </p:nvPicPr>
        <p:blipFill>
          <a:blip r:embed="rId22"/>
          <a:stretch>
            <a:fillRect/>
          </a:stretch>
        </p:blipFill>
        <p:spPr>
          <a:xfrm>
            <a:off x="3488992" y="6094417"/>
            <a:ext cx="324697" cy="324697"/>
          </a:xfrm>
          <a:prstGeom prst="rect">
            <a:avLst/>
          </a:prstGeom>
        </p:spPr>
      </p:pic>
      <p:sp>
        <p:nvSpPr>
          <p:cNvPr id="143" name="TextBox 142"/>
          <p:cNvSpPr txBox="1"/>
          <p:nvPr/>
        </p:nvSpPr>
        <p:spPr>
          <a:xfrm>
            <a:off x="2991654" y="6084800"/>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i="1" dirty="0">
                <a:latin typeface="Verdana" panose="020B0604030504040204" pitchFamily="34" charset="0"/>
                <a:ea typeface="Verdana" panose="020B0604030504040204" pitchFamily="34" charset="0"/>
              </a:rPr>
              <a:t>6</a:t>
            </a:r>
          </a:p>
        </p:txBody>
      </p:sp>
      <p:sp>
        <p:nvSpPr>
          <p:cNvPr id="144" name="Rounded Rectangle 143"/>
          <p:cNvSpPr/>
          <p:nvPr/>
        </p:nvSpPr>
        <p:spPr>
          <a:xfrm>
            <a:off x="2943073" y="286142"/>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5" name="Rounded Rectangle 144"/>
          <p:cNvSpPr/>
          <p:nvPr/>
        </p:nvSpPr>
        <p:spPr>
          <a:xfrm>
            <a:off x="3020541" y="35205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6" name="Oval 145"/>
          <p:cNvSpPr/>
          <p:nvPr/>
        </p:nvSpPr>
        <p:spPr>
          <a:xfrm>
            <a:off x="3302829" y="744868"/>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7" name="Flowchart: Terminator 146"/>
          <p:cNvSpPr/>
          <p:nvPr/>
        </p:nvSpPr>
        <p:spPr>
          <a:xfrm>
            <a:off x="3140362" y="270816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8" name="Oval 147"/>
          <p:cNvSpPr/>
          <p:nvPr/>
        </p:nvSpPr>
        <p:spPr>
          <a:xfrm>
            <a:off x="4563115" y="270417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9" name="Flowchart: Terminator 148"/>
          <p:cNvSpPr/>
          <p:nvPr/>
        </p:nvSpPr>
        <p:spPr>
          <a:xfrm>
            <a:off x="3548290" y="28494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0" name="Picture 149"/>
          <p:cNvPicPr>
            <a:picLocks noChangeAspect="1"/>
          </p:cNvPicPr>
          <p:nvPr/>
        </p:nvPicPr>
        <p:blipFill>
          <a:blip r:embed="rId2"/>
          <a:stretch>
            <a:fillRect/>
          </a:stretch>
        </p:blipFill>
        <p:spPr>
          <a:xfrm>
            <a:off x="3946105" y="310801"/>
            <a:ext cx="305053" cy="304387"/>
          </a:xfrm>
          <a:prstGeom prst="rect">
            <a:avLst/>
          </a:prstGeom>
        </p:spPr>
      </p:pic>
      <p:sp>
        <p:nvSpPr>
          <p:cNvPr id="151" name="TextBox 150"/>
          <p:cNvSpPr txBox="1"/>
          <p:nvPr/>
        </p:nvSpPr>
        <p:spPr>
          <a:xfrm>
            <a:off x="3230529" y="2706685"/>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pic>
        <p:nvPicPr>
          <p:cNvPr id="152" name="Picture 151"/>
          <p:cNvPicPr>
            <a:picLocks noChangeAspect="1"/>
          </p:cNvPicPr>
          <p:nvPr/>
        </p:nvPicPr>
        <p:blipFill rotWithShape="1">
          <a:blip r:embed="rId23"/>
          <a:srcRect l="10818" t="1291"/>
          <a:stretch/>
        </p:blipFill>
        <p:spPr>
          <a:xfrm>
            <a:off x="3902504" y="2771075"/>
            <a:ext cx="325121" cy="324278"/>
          </a:xfrm>
          <a:prstGeom prst="ellipse">
            <a:avLst/>
          </a:prstGeom>
        </p:spPr>
      </p:pic>
      <p:pic>
        <p:nvPicPr>
          <p:cNvPr id="153" name="Picture 152"/>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4662782" y="2791415"/>
            <a:ext cx="271530" cy="271530"/>
          </a:xfrm>
          <a:prstGeom prst="rect">
            <a:avLst/>
          </a:prstGeom>
        </p:spPr>
      </p:pic>
      <p:pic>
        <p:nvPicPr>
          <p:cNvPr id="154" name="Picture 153"/>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4662782" y="6113854"/>
            <a:ext cx="271530" cy="271530"/>
          </a:xfrm>
          <a:prstGeom prst="rect">
            <a:avLst/>
          </a:prstGeom>
        </p:spPr>
      </p:pic>
      <p:pic>
        <p:nvPicPr>
          <p:cNvPr id="155" name="Picture 154"/>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7224248" y="6113854"/>
            <a:ext cx="271530" cy="271530"/>
          </a:xfrm>
          <a:prstGeom prst="rect">
            <a:avLst/>
          </a:prstGeom>
        </p:spPr>
      </p:pic>
      <p:sp>
        <p:nvSpPr>
          <p:cNvPr id="156" name="Rounded Rectangle 155"/>
          <p:cNvSpPr/>
          <p:nvPr/>
        </p:nvSpPr>
        <p:spPr>
          <a:xfrm>
            <a:off x="15438678" y="332589"/>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7" name="Rounded Rectangle 156"/>
          <p:cNvSpPr/>
          <p:nvPr/>
        </p:nvSpPr>
        <p:spPr>
          <a:xfrm>
            <a:off x="15516146" y="39849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Oval 157"/>
          <p:cNvSpPr/>
          <p:nvPr/>
        </p:nvSpPr>
        <p:spPr>
          <a:xfrm>
            <a:off x="15798434" y="791315"/>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9" name="Flowchart: Terminator 158"/>
          <p:cNvSpPr/>
          <p:nvPr/>
        </p:nvSpPr>
        <p:spPr>
          <a:xfrm>
            <a:off x="15635967" y="275460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0" name="Oval 159"/>
          <p:cNvSpPr/>
          <p:nvPr/>
        </p:nvSpPr>
        <p:spPr>
          <a:xfrm>
            <a:off x="17058720" y="275062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1" name="Flowchart: Terminator 160"/>
          <p:cNvSpPr/>
          <p:nvPr/>
        </p:nvSpPr>
        <p:spPr>
          <a:xfrm>
            <a:off x="16043895" y="331392"/>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2" name="Picture 161"/>
          <p:cNvPicPr>
            <a:picLocks noChangeAspect="1"/>
          </p:cNvPicPr>
          <p:nvPr/>
        </p:nvPicPr>
        <p:blipFill>
          <a:blip r:embed="rId2"/>
          <a:stretch>
            <a:fillRect/>
          </a:stretch>
        </p:blipFill>
        <p:spPr>
          <a:xfrm>
            <a:off x="16441710" y="357248"/>
            <a:ext cx="305053" cy="304387"/>
          </a:xfrm>
          <a:prstGeom prst="rect">
            <a:avLst/>
          </a:prstGeom>
        </p:spPr>
      </p:pic>
      <p:sp>
        <p:nvSpPr>
          <p:cNvPr id="163" name="TextBox 162"/>
          <p:cNvSpPr txBox="1"/>
          <p:nvPr/>
        </p:nvSpPr>
        <p:spPr>
          <a:xfrm>
            <a:off x="16195512" y="2753132"/>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164" name="Picture 163"/>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17158387" y="2837862"/>
            <a:ext cx="271530" cy="271530"/>
          </a:xfrm>
          <a:prstGeom prst="rect">
            <a:avLst/>
          </a:prstGeom>
        </p:spPr>
      </p:pic>
      <p:pic>
        <p:nvPicPr>
          <p:cNvPr id="165" name="Picture 4" descr="Eye Free Icon"/>
          <p:cNvPicPr>
            <a:picLocks noChangeAspect="1" noChangeArrowheads="1"/>
          </p:cNvPicPr>
          <p:nvPr/>
        </p:nvPicPr>
        <p:blipFill>
          <a:blip r:embed="rId25" cstate="print">
            <a:extLst>
              <a:ext uri="{28A0092B-C50C-407E-A947-70E740481C1C}">
                <a14:useLocalDpi xmlns:a14="http://schemas.microsoft.com/office/drawing/2010/main" val="0"/>
              </a:ext>
            </a:extLst>
          </a:blip>
          <a:srcRect/>
          <a:stretch>
            <a:fillRect/>
          </a:stretch>
        </p:blipFill>
        <p:spPr bwMode="auto">
          <a:xfrm>
            <a:off x="15913675" y="2722113"/>
            <a:ext cx="458002" cy="540386"/>
          </a:xfrm>
          <a:prstGeom prst="rect">
            <a:avLst/>
          </a:prstGeom>
          <a:noFill/>
          <a:extLst>
            <a:ext uri="{909E8E84-426E-40DD-AFC4-6F175D3DCCD1}">
              <a14:hiddenFill xmlns:a14="http://schemas.microsoft.com/office/drawing/2010/main">
                <a:solidFill>
                  <a:srgbClr val="FFFFFF"/>
                </a:solidFill>
              </a14:hiddenFill>
            </a:ext>
          </a:extLst>
        </p:spPr>
      </p:pic>
      <p:pic>
        <p:nvPicPr>
          <p:cNvPr id="167" name="Picture 166"/>
          <p:cNvPicPr>
            <a:picLocks noChangeAspect="1"/>
          </p:cNvPicPr>
          <p:nvPr/>
        </p:nvPicPr>
        <p:blipFill rotWithShape="1">
          <a:blip r:embed="rId26" cstate="print">
            <a:extLst>
              <a:ext uri="{BEBA8EAE-BF5A-486C-A8C5-ECC9F3942E4B}">
                <a14:imgProps xmlns:a14="http://schemas.microsoft.com/office/drawing/2010/main">
                  <a14:imgLayer r:embed="rId27">
                    <a14:imgEffect>
                      <a14:colorTemperature colorTemp="11200"/>
                    </a14:imgEffect>
                    <a14:imgEffect>
                      <a14:brightnessContrast bright="40000" contrast="40000"/>
                    </a14:imgEffect>
                  </a14:imgLayer>
                </a14:imgProps>
              </a:ext>
              <a:ext uri="{28A0092B-C50C-407E-A947-70E740481C1C}">
                <a14:useLocalDpi xmlns:a14="http://schemas.microsoft.com/office/drawing/2010/main" val="0"/>
              </a:ext>
            </a:extLst>
          </a:blip>
          <a:srcRect b="22545"/>
          <a:stretch/>
        </p:blipFill>
        <p:spPr>
          <a:xfrm>
            <a:off x="3370210" y="4131462"/>
            <a:ext cx="1436050" cy="1430726"/>
          </a:xfrm>
          <a:prstGeom prst="ellipse">
            <a:avLst/>
          </a:prstGeom>
        </p:spPr>
      </p:pic>
      <p:pic>
        <p:nvPicPr>
          <p:cNvPr id="168" name="Picture 167"/>
          <p:cNvPicPr>
            <a:picLocks noChangeAspect="1"/>
          </p:cNvPicPr>
          <p:nvPr/>
        </p:nvPicPr>
        <p:blipFill rotWithShape="1">
          <a:blip r:embed="rId28" cstate="print">
            <a:extLst>
              <a:ext uri="{BEBA8EAE-BF5A-486C-A8C5-ECC9F3942E4B}">
                <a14:imgProps xmlns:a14="http://schemas.microsoft.com/office/drawing/2010/main">
                  <a14:imgLayer r:embed="rId29">
                    <a14:imgEffect>
                      <a14:sharpenSoften amount="25000"/>
                    </a14:imgEffect>
                    <a14:imgEffect>
                      <a14:colorTemperature colorTemp="8800"/>
                    </a14:imgEffect>
                    <a14:imgEffect>
                      <a14:brightnessContrast bright="20000"/>
                    </a14:imgEffect>
                  </a14:imgLayer>
                </a14:imgProps>
              </a:ext>
              <a:ext uri="{28A0092B-C50C-407E-A947-70E740481C1C}">
                <a14:useLocalDpi xmlns:a14="http://schemas.microsoft.com/office/drawing/2010/main" val="0"/>
              </a:ext>
            </a:extLst>
          </a:blip>
          <a:srcRect l="12899" r="10284"/>
          <a:stretch/>
        </p:blipFill>
        <p:spPr>
          <a:xfrm>
            <a:off x="13364470" y="913619"/>
            <a:ext cx="1438102" cy="1438102"/>
          </a:xfrm>
          <a:prstGeom prst="ellipse">
            <a:avLst/>
          </a:prstGeom>
        </p:spPr>
      </p:pic>
      <p:sp>
        <p:nvSpPr>
          <p:cNvPr id="170" name="Oval 169"/>
          <p:cNvSpPr/>
          <p:nvPr/>
        </p:nvSpPr>
        <p:spPr>
          <a:xfrm>
            <a:off x="13363796" y="91098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1" name="TextBox 170"/>
          <p:cNvSpPr txBox="1"/>
          <p:nvPr/>
        </p:nvSpPr>
        <p:spPr>
          <a:xfrm>
            <a:off x="12969854" y="2805675"/>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pic>
        <p:nvPicPr>
          <p:cNvPr id="172" name="Picture 4" descr="Free icône de feu 1188470 PNG with Transparent Backgroun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435823" y="2861793"/>
            <a:ext cx="284309" cy="327154"/>
          </a:xfrm>
          <a:prstGeom prst="rect">
            <a:avLst/>
          </a:prstGeom>
          <a:noFill/>
          <a:extLst>
            <a:ext uri="{909E8E84-426E-40DD-AFC4-6F175D3DCCD1}">
              <a14:hiddenFill xmlns:a14="http://schemas.microsoft.com/office/drawing/2010/main">
                <a:solidFill>
                  <a:srgbClr val="FFFFFF"/>
                </a:solidFill>
              </a14:hiddenFill>
            </a:ext>
          </a:extLst>
        </p:spPr>
      </p:pic>
      <p:pic>
        <p:nvPicPr>
          <p:cNvPr id="173" name="Picture 172"/>
          <p:cNvPicPr>
            <a:picLocks noChangeAspect="1"/>
          </p:cNvPicPr>
          <p:nvPr/>
        </p:nvPicPr>
        <p:blipFill>
          <a:blip r:embed="rId30"/>
          <a:stretch>
            <a:fillRect/>
          </a:stretch>
        </p:blipFill>
        <p:spPr>
          <a:xfrm>
            <a:off x="14002186" y="2841560"/>
            <a:ext cx="409777" cy="386495"/>
          </a:xfrm>
          <a:prstGeom prst="rect">
            <a:avLst/>
          </a:prstGeom>
        </p:spPr>
      </p:pic>
      <p:sp>
        <p:nvSpPr>
          <p:cNvPr id="174" name="Multiply 173"/>
          <p:cNvSpPr/>
          <p:nvPr/>
        </p:nvSpPr>
        <p:spPr>
          <a:xfrm>
            <a:off x="13749672" y="2917417"/>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5" name="TextBox 174"/>
          <p:cNvSpPr txBox="1"/>
          <p:nvPr/>
        </p:nvSpPr>
        <p:spPr>
          <a:xfrm>
            <a:off x="3636515" y="6084960"/>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i="1" dirty="0">
                <a:latin typeface="Verdana" panose="020B0604030504040204" pitchFamily="34" charset="0"/>
                <a:ea typeface="Verdana" panose="020B0604030504040204" pitchFamily="34" charset="0"/>
              </a:rPr>
              <a:t>6</a:t>
            </a:r>
          </a:p>
        </p:txBody>
      </p:sp>
      <p:pic>
        <p:nvPicPr>
          <p:cNvPr id="176" name="Picture 175"/>
          <p:cNvPicPr>
            <a:picLocks noChangeAspect="1"/>
          </p:cNvPicPr>
          <p:nvPr/>
        </p:nvPicPr>
        <p:blipFill rotWithShape="1">
          <a:blip r:embed="rId23"/>
          <a:srcRect l="10818" t="1291"/>
          <a:stretch/>
        </p:blipFill>
        <p:spPr>
          <a:xfrm>
            <a:off x="4144040" y="6132861"/>
            <a:ext cx="257663" cy="256995"/>
          </a:xfrm>
          <a:prstGeom prst="ellipse">
            <a:avLst/>
          </a:prstGeom>
        </p:spPr>
      </p:pic>
      <p:sp>
        <p:nvSpPr>
          <p:cNvPr id="177" name="Oval 176"/>
          <p:cNvSpPr/>
          <p:nvPr/>
        </p:nvSpPr>
        <p:spPr>
          <a:xfrm>
            <a:off x="3367715" y="4125791"/>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8" name="Picture 177"/>
          <p:cNvPicPr>
            <a:picLocks noChangeAspect="1"/>
          </p:cNvPicPr>
          <p:nvPr/>
        </p:nvPicPr>
        <p:blipFill>
          <a:blip r:embed="rId2"/>
          <a:stretch>
            <a:fillRect/>
          </a:stretch>
        </p:blipFill>
        <p:spPr>
          <a:xfrm>
            <a:off x="4094614" y="3623721"/>
            <a:ext cx="305053" cy="304387"/>
          </a:xfrm>
          <a:prstGeom prst="rect">
            <a:avLst/>
          </a:prstGeom>
        </p:spPr>
      </p:pic>
      <p:pic>
        <p:nvPicPr>
          <p:cNvPr id="179" name="Picture 178"/>
          <p:cNvPicPr>
            <a:picLocks noChangeAspect="1"/>
          </p:cNvPicPr>
          <p:nvPr/>
        </p:nvPicPr>
        <p:blipFill rotWithShape="1">
          <a:blip r:embed="rId31" cstate="print">
            <a:extLst>
              <a:ext uri="{BEBA8EAE-BF5A-486C-A8C5-ECC9F3942E4B}">
                <a14:imgProps xmlns:a14="http://schemas.microsoft.com/office/drawing/2010/main">
                  <a14:imgLayer r:embed="rId32">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13185" r="2391" b="6222"/>
          <a:stretch/>
        </p:blipFill>
        <p:spPr>
          <a:xfrm>
            <a:off x="15863578" y="860503"/>
            <a:ext cx="1438102" cy="1438102"/>
          </a:xfrm>
          <a:prstGeom prst="ellipse">
            <a:avLst/>
          </a:prstGeom>
        </p:spPr>
      </p:pic>
      <p:pic>
        <p:nvPicPr>
          <p:cNvPr id="180" name="Picture 179"/>
          <p:cNvPicPr>
            <a:picLocks noChangeAspect="1"/>
          </p:cNvPicPr>
          <p:nvPr/>
        </p:nvPicPr>
        <p:blipFill rotWithShape="1">
          <a:blip r:embed="rId33" cstate="print">
            <a:extLst>
              <a:ext uri="{BEBA8EAE-BF5A-486C-A8C5-ECC9F3942E4B}">
                <a14:imgProps xmlns:a14="http://schemas.microsoft.com/office/drawing/2010/main">
                  <a14:imgLayer r:embed="rId34">
                    <a14:imgEffect>
                      <a14:sharpenSoften amount="25000"/>
                    </a14:imgEffect>
                    <a14:imgEffect>
                      <a14:colorTemperature colorTemp="72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2694" b="21847"/>
          <a:stretch/>
        </p:blipFill>
        <p:spPr>
          <a:xfrm>
            <a:off x="3363313" y="809507"/>
            <a:ext cx="1447478" cy="1440231"/>
          </a:xfrm>
          <a:prstGeom prst="ellipse">
            <a:avLst/>
          </a:prstGeom>
        </p:spPr>
      </p:pic>
      <p:sp>
        <p:nvSpPr>
          <p:cNvPr id="181" name="Oval 180"/>
          <p:cNvSpPr/>
          <p:nvPr/>
        </p:nvSpPr>
        <p:spPr>
          <a:xfrm>
            <a:off x="3367715" y="812871"/>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2" name="Oval 181"/>
          <p:cNvSpPr/>
          <p:nvPr/>
        </p:nvSpPr>
        <p:spPr>
          <a:xfrm>
            <a:off x="15863320" y="859318"/>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3" name="Rounded Rectangle 182"/>
          <p:cNvSpPr/>
          <p:nvPr/>
        </p:nvSpPr>
        <p:spPr>
          <a:xfrm>
            <a:off x="5488114" y="258256"/>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4" name="Rounded Rectangle 183"/>
          <p:cNvSpPr/>
          <p:nvPr/>
        </p:nvSpPr>
        <p:spPr>
          <a:xfrm>
            <a:off x="5565582" y="32416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5" name="Oval 184"/>
          <p:cNvSpPr/>
          <p:nvPr/>
        </p:nvSpPr>
        <p:spPr>
          <a:xfrm>
            <a:off x="5847870" y="716982"/>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6" name="Flowchart: Terminator 185"/>
          <p:cNvSpPr/>
          <p:nvPr/>
        </p:nvSpPr>
        <p:spPr>
          <a:xfrm>
            <a:off x="5685403" y="2680275"/>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7" name="Oval 186"/>
          <p:cNvSpPr/>
          <p:nvPr/>
        </p:nvSpPr>
        <p:spPr>
          <a:xfrm>
            <a:off x="7108156" y="2676287"/>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8" name="Picture 10" descr="Target Icon 6990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151264" y="2721735"/>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189" name="Flowchart: Terminator 188"/>
          <p:cNvSpPr/>
          <p:nvPr/>
        </p:nvSpPr>
        <p:spPr>
          <a:xfrm>
            <a:off x="6093331" y="25705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0" name="Picture 189"/>
          <p:cNvPicPr>
            <a:picLocks noChangeAspect="1"/>
          </p:cNvPicPr>
          <p:nvPr/>
        </p:nvPicPr>
        <p:blipFill>
          <a:blip r:embed="rId2"/>
          <a:stretch>
            <a:fillRect/>
          </a:stretch>
        </p:blipFill>
        <p:spPr>
          <a:xfrm>
            <a:off x="6491146" y="282915"/>
            <a:ext cx="305053" cy="304387"/>
          </a:xfrm>
          <a:prstGeom prst="rect">
            <a:avLst/>
          </a:prstGeom>
        </p:spPr>
      </p:pic>
      <p:sp>
        <p:nvSpPr>
          <p:cNvPr id="191" name="TextBox 190"/>
          <p:cNvSpPr txBox="1"/>
          <p:nvPr/>
        </p:nvSpPr>
        <p:spPr>
          <a:xfrm>
            <a:off x="5539134" y="2679673"/>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pic>
        <p:nvPicPr>
          <p:cNvPr id="192" name="Picture 4" descr="Free icône de feu 1188470 PNG with Transparent Backgroun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00023" y="2735791"/>
            <a:ext cx="284309" cy="327154"/>
          </a:xfrm>
          <a:prstGeom prst="rect">
            <a:avLst/>
          </a:prstGeom>
          <a:noFill/>
          <a:extLst>
            <a:ext uri="{909E8E84-426E-40DD-AFC4-6F175D3DCCD1}">
              <a14:hiddenFill xmlns:a14="http://schemas.microsoft.com/office/drawing/2010/main">
                <a:solidFill>
                  <a:srgbClr val="FFFFFF"/>
                </a:solidFill>
              </a14:hiddenFill>
            </a:ext>
          </a:extLst>
        </p:spPr>
      </p:pic>
      <p:sp>
        <p:nvSpPr>
          <p:cNvPr id="193" name="Multiply 192"/>
          <p:cNvSpPr/>
          <p:nvPr/>
        </p:nvSpPr>
        <p:spPr>
          <a:xfrm>
            <a:off x="6273232" y="2791415"/>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4" name="Picture 193"/>
          <p:cNvPicPr>
            <a:picLocks noChangeAspect="1"/>
          </p:cNvPicPr>
          <p:nvPr/>
        </p:nvPicPr>
        <p:blipFill>
          <a:blip r:embed="rId35"/>
          <a:stretch>
            <a:fillRect/>
          </a:stretch>
        </p:blipFill>
        <p:spPr>
          <a:xfrm>
            <a:off x="6582220" y="2730711"/>
            <a:ext cx="363870" cy="368476"/>
          </a:xfrm>
          <a:prstGeom prst="rect">
            <a:avLst/>
          </a:prstGeom>
        </p:spPr>
      </p:pic>
      <p:pic>
        <p:nvPicPr>
          <p:cNvPr id="195" name="Picture 194"/>
          <p:cNvPicPr>
            <a:picLocks noChangeAspect="1"/>
          </p:cNvPicPr>
          <p:nvPr/>
        </p:nvPicPr>
        <p:blipFill rotWithShape="1">
          <a:blip r:embed="rId36" cstate="print">
            <a:extLst>
              <a:ext uri="{BEBA8EAE-BF5A-486C-A8C5-ECC9F3942E4B}">
                <a14:imgProps xmlns:a14="http://schemas.microsoft.com/office/drawing/2010/main">
                  <a14:imgLayer r:embed="rId37">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1477" b="20507"/>
          <a:stretch/>
        </p:blipFill>
        <p:spPr>
          <a:xfrm>
            <a:off x="5913275" y="792161"/>
            <a:ext cx="1438102" cy="1430926"/>
          </a:xfrm>
          <a:prstGeom prst="ellipse">
            <a:avLst/>
          </a:prstGeom>
        </p:spPr>
      </p:pic>
      <p:sp>
        <p:nvSpPr>
          <p:cNvPr id="212" name="Oval 211"/>
          <p:cNvSpPr/>
          <p:nvPr/>
        </p:nvSpPr>
        <p:spPr>
          <a:xfrm>
            <a:off x="5912756" y="78498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9" name="Rounded Rectangle 238"/>
          <p:cNvSpPr/>
          <p:nvPr/>
        </p:nvSpPr>
        <p:spPr>
          <a:xfrm>
            <a:off x="17892671" y="286142"/>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0" name="Rounded Rectangle 239"/>
          <p:cNvSpPr/>
          <p:nvPr/>
        </p:nvSpPr>
        <p:spPr>
          <a:xfrm>
            <a:off x="17970139" y="35205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1" name="Oval 240"/>
          <p:cNvSpPr/>
          <p:nvPr/>
        </p:nvSpPr>
        <p:spPr>
          <a:xfrm>
            <a:off x="18252427" y="744868"/>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2" name="Flowchart: Terminator 241"/>
          <p:cNvSpPr/>
          <p:nvPr/>
        </p:nvSpPr>
        <p:spPr>
          <a:xfrm>
            <a:off x="18089960" y="270816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3" name="Oval 242"/>
          <p:cNvSpPr/>
          <p:nvPr/>
        </p:nvSpPr>
        <p:spPr>
          <a:xfrm>
            <a:off x="19512713" y="270417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4" name="Flowchart: Terminator 243"/>
          <p:cNvSpPr/>
          <p:nvPr/>
        </p:nvSpPr>
        <p:spPr>
          <a:xfrm>
            <a:off x="18497888" y="28494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5" name="Picture 244"/>
          <p:cNvPicPr>
            <a:picLocks noChangeAspect="1"/>
          </p:cNvPicPr>
          <p:nvPr/>
        </p:nvPicPr>
        <p:blipFill>
          <a:blip r:embed="rId2"/>
          <a:stretch>
            <a:fillRect/>
          </a:stretch>
        </p:blipFill>
        <p:spPr>
          <a:xfrm>
            <a:off x="18895703" y="310801"/>
            <a:ext cx="305053" cy="304387"/>
          </a:xfrm>
          <a:prstGeom prst="rect">
            <a:avLst/>
          </a:prstGeom>
        </p:spPr>
      </p:pic>
      <p:sp>
        <p:nvSpPr>
          <p:cNvPr id="246" name="TextBox 245"/>
          <p:cNvSpPr txBox="1"/>
          <p:nvPr/>
        </p:nvSpPr>
        <p:spPr>
          <a:xfrm>
            <a:off x="18180127" y="2706685"/>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pic>
        <p:nvPicPr>
          <p:cNvPr id="248" name="Picture 247"/>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19612380" y="2791415"/>
            <a:ext cx="271530" cy="271530"/>
          </a:xfrm>
          <a:prstGeom prst="rect">
            <a:avLst/>
          </a:prstGeom>
        </p:spPr>
      </p:pic>
      <p:pic>
        <p:nvPicPr>
          <p:cNvPr id="254" name="Picture 253"/>
          <p:cNvPicPr>
            <a:picLocks noChangeAspect="1"/>
          </p:cNvPicPr>
          <p:nvPr/>
        </p:nvPicPr>
        <p:blipFill>
          <a:blip r:embed="rId22"/>
          <a:stretch>
            <a:fillRect/>
          </a:stretch>
        </p:blipFill>
        <p:spPr>
          <a:xfrm>
            <a:off x="18815545" y="2752334"/>
            <a:ext cx="385211" cy="385211"/>
          </a:xfrm>
          <a:prstGeom prst="rect">
            <a:avLst/>
          </a:prstGeom>
        </p:spPr>
      </p:pic>
      <p:pic>
        <p:nvPicPr>
          <p:cNvPr id="291" name="Picture 290"/>
          <p:cNvPicPr>
            <a:picLocks noChangeAspect="1"/>
          </p:cNvPicPr>
          <p:nvPr/>
        </p:nvPicPr>
        <p:blipFill rotWithShape="1">
          <a:blip r:embed="rId38" cstate="print">
            <a:extLst>
              <a:ext uri="{BEBA8EAE-BF5A-486C-A8C5-ECC9F3942E4B}">
                <a14:imgProps xmlns:a14="http://schemas.microsoft.com/office/drawing/2010/main">
                  <a14:imgLayer r:embed="rId39">
                    <a14:imgEffect>
                      <a14:sharpenSoften amount="25000"/>
                    </a14:imgEffect>
                    <a14:imgEffect>
                      <a14:colorTemperature colorTemp="7200"/>
                    </a14:imgEffect>
                    <a14:imgEffect>
                      <a14:saturation sat="200000"/>
                    </a14:imgEffect>
                    <a14:imgEffect>
                      <a14:brightnessContrast bright="40000"/>
                    </a14:imgEffect>
                  </a14:imgLayer>
                </a14:imgProps>
              </a:ext>
              <a:ext uri="{28A0092B-C50C-407E-A947-70E740481C1C}">
                <a14:useLocalDpi xmlns:a14="http://schemas.microsoft.com/office/drawing/2010/main" val="0"/>
              </a:ext>
            </a:extLst>
          </a:blip>
          <a:srcRect t="4225" b="25999"/>
          <a:stretch/>
        </p:blipFill>
        <p:spPr>
          <a:xfrm>
            <a:off x="5927346" y="4127743"/>
            <a:ext cx="1438569" cy="1439850"/>
          </a:xfrm>
          <a:prstGeom prst="ellipse">
            <a:avLst/>
          </a:prstGeom>
        </p:spPr>
      </p:pic>
      <p:pic>
        <p:nvPicPr>
          <p:cNvPr id="292" name="Picture 291"/>
          <p:cNvPicPr>
            <a:picLocks noChangeAspect="1"/>
          </p:cNvPicPr>
          <p:nvPr/>
        </p:nvPicPr>
        <p:blipFill rotWithShape="1">
          <a:blip r:embed="rId40" cstate="print">
            <a:extLst>
              <a:ext uri="{28A0092B-C50C-407E-A947-70E740481C1C}">
                <a14:useLocalDpi xmlns:a14="http://schemas.microsoft.com/office/drawing/2010/main" val="0"/>
              </a:ext>
            </a:extLst>
          </a:blip>
          <a:srcRect t="24148" r="6438" b="14667"/>
          <a:stretch/>
        </p:blipFill>
        <p:spPr>
          <a:xfrm>
            <a:off x="18317398" y="814674"/>
            <a:ext cx="1438017" cy="1438102"/>
          </a:xfrm>
          <a:prstGeom prst="ellipse">
            <a:avLst/>
          </a:prstGeom>
        </p:spPr>
      </p:pic>
      <p:sp>
        <p:nvSpPr>
          <p:cNvPr id="250" name="Oval 249"/>
          <p:cNvSpPr/>
          <p:nvPr/>
        </p:nvSpPr>
        <p:spPr>
          <a:xfrm>
            <a:off x="18317313" y="812871"/>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9" name="Oval 168"/>
          <p:cNvSpPr/>
          <p:nvPr/>
        </p:nvSpPr>
        <p:spPr>
          <a:xfrm>
            <a:off x="5927813" y="4125791"/>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3" name="Oval 82"/>
          <p:cNvSpPr/>
          <p:nvPr/>
        </p:nvSpPr>
        <p:spPr>
          <a:xfrm>
            <a:off x="8814747" y="1951512"/>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4" name="Oval 83"/>
          <p:cNvSpPr/>
          <p:nvPr/>
        </p:nvSpPr>
        <p:spPr>
          <a:xfrm>
            <a:off x="8873997"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5" name="Picture 84"/>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8964183" y="2092172"/>
            <a:ext cx="365896" cy="365896"/>
          </a:xfrm>
          <a:prstGeom prst="rect">
            <a:avLst/>
          </a:prstGeom>
        </p:spPr>
      </p:pic>
      <p:sp>
        <p:nvSpPr>
          <p:cNvPr id="89" name="Oval 88"/>
          <p:cNvSpPr/>
          <p:nvPr/>
        </p:nvSpPr>
        <p:spPr>
          <a:xfrm>
            <a:off x="11295646" y="1951512"/>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Oval 89"/>
          <p:cNvSpPr/>
          <p:nvPr/>
        </p:nvSpPr>
        <p:spPr>
          <a:xfrm>
            <a:off x="11354896"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1" name="Picture 90"/>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11445082" y="2092172"/>
            <a:ext cx="365896" cy="365896"/>
          </a:xfrm>
          <a:prstGeom prst="rect">
            <a:avLst/>
          </a:prstGeom>
        </p:spPr>
      </p:pic>
      <p:sp>
        <p:nvSpPr>
          <p:cNvPr id="215" name="Oval 214"/>
          <p:cNvSpPr/>
          <p:nvPr/>
        </p:nvSpPr>
        <p:spPr>
          <a:xfrm>
            <a:off x="13775440" y="2053009"/>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6" name="Oval 215"/>
          <p:cNvSpPr/>
          <p:nvPr/>
        </p:nvSpPr>
        <p:spPr>
          <a:xfrm>
            <a:off x="13834690" y="2115600"/>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7" name="Picture 216"/>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13924876" y="2193669"/>
            <a:ext cx="365896" cy="365896"/>
          </a:xfrm>
          <a:prstGeom prst="rect">
            <a:avLst/>
          </a:prstGeom>
        </p:spPr>
      </p:pic>
      <p:sp>
        <p:nvSpPr>
          <p:cNvPr id="218" name="Oval 217"/>
          <p:cNvSpPr/>
          <p:nvPr/>
        </p:nvSpPr>
        <p:spPr>
          <a:xfrm>
            <a:off x="3779359" y="1954893"/>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9" name="Oval 218"/>
          <p:cNvSpPr/>
          <p:nvPr/>
        </p:nvSpPr>
        <p:spPr>
          <a:xfrm>
            <a:off x="3838609" y="201748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0" name="Picture 219"/>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3928795" y="2095553"/>
            <a:ext cx="365896" cy="365896"/>
          </a:xfrm>
          <a:prstGeom prst="rect">
            <a:avLst/>
          </a:prstGeom>
        </p:spPr>
      </p:pic>
      <p:sp>
        <p:nvSpPr>
          <p:cNvPr id="221" name="Oval 220"/>
          <p:cNvSpPr/>
          <p:nvPr/>
        </p:nvSpPr>
        <p:spPr>
          <a:xfrm>
            <a:off x="16274964" y="2001340"/>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2" name="Oval 221"/>
          <p:cNvSpPr/>
          <p:nvPr/>
        </p:nvSpPr>
        <p:spPr>
          <a:xfrm>
            <a:off x="16334214" y="206393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3" name="Picture 222"/>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16424400" y="2142000"/>
            <a:ext cx="365896" cy="365896"/>
          </a:xfrm>
          <a:prstGeom prst="rect">
            <a:avLst/>
          </a:prstGeom>
        </p:spPr>
      </p:pic>
      <p:sp>
        <p:nvSpPr>
          <p:cNvPr id="224" name="Oval 223"/>
          <p:cNvSpPr/>
          <p:nvPr/>
        </p:nvSpPr>
        <p:spPr>
          <a:xfrm>
            <a:off x="6324400" y="1927007"/>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5" name="Oval 224"/>
          <p:cNvSpPr/>
          <p:nvPr/>
        </p:nvSpPr>
        <p:spPr>
          <a:xfrm>
            <a:off x="6383650" y="198959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6" name="Picture 225"/>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6473836" y="2067667"/>
            <a:ext cx="365896" cy="365896"/>
          </a:xfrm>
          <a:prstGeom prst="rect">
            <a:avLst/>
          </a:prstGeom>
        </p:spPr>
      </p:pic>
      <p:sp>
        <p:nvSpPr>
          <p:cNvPr id="251" name="Oval 250"/>
          <p:cNvSpPr/>
          <p:nvPr/>
        </p:nvSpPr>
        <p:spPr>
          <a:xfrm>
            <a:off x="18728957" y="1954893"/>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2" name="Oval 251"/>
          <p:cNvSpPr/>
          <p:nvPr/>
        </p:nvSpPr>
        <p:spPr>
          <a:xfrm>
            <a:off x="18788207" y="201748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3" name="Picture 252"/>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18878393" y="2095553"/>
            <a:ext cx="365896" cy="365896"/>
          </a:xfrm>
          <a:prstGeom prst="rect">
            <a:avLst/>
          </a:prstGeom>
        </p:spPr>
      </p:pic>
      <p:sp>
        <p:nvSpPr>
          <p:cNvPr id="92" name="Oval 91"/>
          <p:cNvSpPr/>
          <p:nvPr/>
        </p:nvSpPr>
        <p:spPr>
          <a:xfrm>
            <a:off x="8814747" y="5180562"/>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3" name="Oval 92"/>
          <p:cNvSpPr/>
          <p:nvPr/>
        </p:nvSpPr>
        <p:spPr>
          <a:xfrm>
            <a:off x="8873997" y="524315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4" name="Picture 93"/>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8964183" y="5321222"/>
            <a:ext cx="365896" cy="365896"/>
          </a:xfrm>
          <a:prstGeom prst="rect">
            <a:avLst/>
          </a:prstGeom>
        </p:spPr>
      </p:pic>
      <p:sp>
        <p:nvSpPr>
          <p:cNvPr id="95" name="Oval 94"/>
          <p:cNvSpPr/>
          <p:nvPr/>
        </p:nvSpPr>
        <p:spPr>
          <a:xfrm>
            <a:off x="1251899" y="5292318"/>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Oval 95"/>
          <p:cNvSpPr/>
          <p:nvPr/>
        </p:nvSpPr>
        <p:spPr>
          <a:xfrm>
            <a:off x="1311149" y="535490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7" name="Picture 96"/>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1401335" y="5432978"/>
            <a:ext cx="365896" cy="365896"/>
          </a:xfrm>
          <a:prstGeom prst="rect">
            <a:avLst/>
          </a:prstGeom>
        </p:spPr>
      </p:pic>
      <p:sp>
        <p:nvSpPr>
          <p:cNvPr id="98" name="Oval 97"/>
          <p:cNvSpPr/>
          <p:nvPr/>
        </p:nvSpPr>
        <p:spPr>
          <a:xfrm>
            <a:off x="13712614" y="5333791"/>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Oval 98"/>
          <p:cNvSpPr/>
          <p:nvPr/>
        </p:nvSpPr>
        <p:spPr>
          <a:xfrm>
            <a:off x="13771864" y="539638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99"/>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13862050" y="5474451"/>
            <a:ext cx="365896" cy="365896"/>
          </a:xfrm>
          <a:prstGeom prst="rect">
            <a:avLst/>
          </a:prstGeom>
        </p:spPr>
      </p:pic>
      <p:sp>
        <p:nvSpPr>
          <p:cNvPr id="101" name="Oval 100"/>
          <p:cNvSpPr/>
          <p:nvPr/>
        </p:nvSpPr>
        <p:spPr>
          <a:xfrm>
            <a:off x="11286423" y="5333791"/>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 name="Oval 101"/>
          <p:cNvSpPr/>
          <p:nvPr/>
        </p:nvSpPr>
        <p:spPr>
          <a:xfrm>
            <a:off x="11345673" y="539638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3" name="Picture 102"/>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11435859" y="5474451"/>
            <a:ext cx="365896" cy="365896"/>
          </a:xfrm>
          <a:prstGeom prst="rect">
            <a:avLst/>
          </a:prstGeom>
        </p:spPr>
      </p:pic>
      <p:sp>
        <p:nvSpPr>
          <p:cNvPr id="227" name="Oval 226"/>
          <p:cNvSpPr/>
          <p:nvPr/>
        </p:nvSpPr>
        <p:spPr>
          <a:xfrm>
            <a:off x="6339457" y="5267813"/>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8" name="Oval 227"/>
          <p:cNvSpPr/>
          <p:nvPr/>
        </p:nvSpPr>
        <p:spPr>
          <a:xfrm>
            <a:off x="6398707" y="533040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9" name="Picture 228"/>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6488893" y="5408473"/>
            <a:ext cx="365896" cy="365896"/>
          </a:xfrm>
          <a:prstGeom prst="rect">
            <a:avLst/>
          </a:prstGeom>
        </p:spPr>
      </p:pic>
      <p:sp>
        <p:nvSpPr>
          <p:cNvPr id="233" name="Oval 232"/>
          <p:cNvSpPr/>
          <p:nvPr/>
        </p:nvSpPr>
        <p:spPr>
          <a:xfrm>
            <a:off x="3779359" y="5267813"/>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4" name="Oval 233"/>
          <p:cNvSpPr/>
          <p:nvPr/>
        </p:nvSpPr>
        <p:spPr>
          <a:xfrm>
            <a:off x="3838609" y="533040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5" name="Picture 234"/>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3928795" y="5408473"/>
            <a:ext cx="365896" cy="365896"/>
          </a:xfrm>
          <a:prstGeom prst="rect">
            <a:avLst/>
          </a:prstGeom>
        </p:spPr>
      </p:pic>
      <p:sp>
        <p:nvSpPr>
          <p:cNvPr id="294" name="Rectangle 293"/>
          <p:cNvSpPr/>
          <p:nvPr/>
        </p:nvSpPr>
        <p:spPr>
          <a:xfrm>
            <a:off x="-1533812" y="-71563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59</a:t>
            </a:r>
            <a:endParaRPr lang="fr-FR" sz="2400" b="1" dirty="0">
              <a:solidFill>
                <a:schemeClr val="tx1"/>
              </a:solidFill>
            </a:endParaRPr>
          </a:p>
        </p:txBody>
      </p:sp>
      <p:sp>
        <p:nvSpPr>
          <p:cNvPr id="295" name="Rectangle 294"/>
          <p:cNvSpPr/>
          <p:nvPr/>
        </p:nvSpPr>
        <p:spPr>
          <a:xfrm>
            <a:off x="3738874"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60</a:t>
            </a:r>
            <a:endParaRPr lang="fr-FR" sz="2400" b="1" dirty="0">
              <a:solidFill>
                <a:schemeClr val="tx1"/>
              </a:solidFill>
            </a:endParaRPr>
          </a:p>
        </p:txBody>
      </p:sp>
      <p:sp>
        <p:nvSpPr>
          <p:cNvPr id="296" name="Rectangle 295"/>
          <p:cNvSpPr/>
          <p:nvPr/>
        </p:nvSpPr>
        <p:spPr>
          <a:xfrm>
            <a:off x="6100372"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61</a:t>
            </a:r>
            <a:endParaRPr lang="fr-FR" sz="2400" b="1" dirty="0">
              <a:solidFill>
                <a:schemeClr val="tx1"/>
              </a:solidFill>
            </a:endParaRPr>
          </a:p>
        </p:txBody>
      </p:sp>
      <p:sp>
        <p:nvSpPr>
          <p:cNvPr id="297" name="Rectangle 296"/>
          <p:cNvSpPr/>
          <p:nvPr/>
        </p:nvSpPr>
        <p:spPr>
          <a:xfrm>
            <a:off x="8601626"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62</a:t>
            </a:r>
            <a:endParaRPr lang="fr-FR" sz="2400" b="1" dirty="0">
              <a:solidFill>
                <a:schemeClr val="tx1"/>
              </a:solidFill>
            </a:endParaRPr>
          </a:p>
        </p:txBody>
      </p:sp>
      <p:sp>
        <p:nvSpPr>
          <p:cNvPr id="298" name="Rectangle 297"/>
          <p:cNvSpPr/>
          <p:nvPr/>
        </p:nvSpPr>
        <p:spPr>
          <a:xfrm>
            <a:off x="10973905"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63</a:t>
            </a:r>
            <a:endParaRPr lang="fr-FR" sz="2400" b="1" dirty="0">
              <a:solidFill>
                <a:schemeClr val="tx1"/>
              </a:solidFill>
            </a:endParaRPr>
          </a:p>
        </p:txBody>
      </p:sp>
      <p:sp>
        <p:nvSpPr>
          <p:cNvPr id="299" name="Rectangle 298"/>
          <p:cNvSpPr/>
          <p:nvPr/>
        </p:nvSpPr>
        <p:spPr>
          <a:xfrm>
            <a:off x="13554111"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64</a:t>
            </a:r>
            <a:endParaRPr lang="fr-FR" sz="2400" b="1" dirty="0">
              <a:solidFill>
                <a:schemeClr val="tx1"/>
              </a:solidFill>
            </a:endParaRPr>
          </a:p>
        </p:txBody>
      </p:sp>
      <p:sp>
        <p:nvSpPr>
          <p:cNvPr id="300" name="Rectangle 299"/>
          <p:cNvSpPr/>
          <p:nvPr/>
        </p:nvSpPr>
        <p:spPr>
          <a:xfrm>
            <a:off x="16054013"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65</a:t>
            </a:r>
            <a:endParaRPr lang="fr-FR" sz="2400" b="1" dirty="0">
              <a:solidFill>
                <a:schemeClr val="tx1"/>
              </a:solidFill>
            </a:endParaRPr>
          </a:p>
        </p:txBody>
      </p:sp>
      <p:sp>
        <p:nvSpPr>
          <p:cNvPr id="301" name="Rectangle 300"/>
          <p:cNvSpPr/>
          <p:nvPr/>
        </p:nvSpPr>
        <p:spPr>
          <a:xfrm>
            <a:off x="18553915"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66</a:t>
            </a:r>
            <a:endParaRPr lang="fr-FR" sz="2400" b="1" dirty="0">
              <a:solidFill>
                <a:schemeClr val="tx1"/>
              </a:solidFill>
            </a:endParaRPr>
          </a:p>
        </p:txBody>
      </p:sp>
      <p:sp>
        <p:nvSpPr>
          <p:cNvPr id="303" name="Rectangle 302"/>
          <p:cNvSpPr/>
          <p:nvPr/>
        </p:nvSpPr>
        <p:spPr>
          <a:xfrm>
            <a:off x="3738874"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68</a:t>
            </a:r>
            <a:endParaRPr lang="fr-FR" sz="2400" b="1" dirty="0">
              <a:solidFill>
                <a:schemeClr val="tx1"/>
              </a:solidFill>
            </a:endParaRPr>
          </a:p>
        </p:txBody>
      </p:sp>
      <p:sp>
        <p:nvSpPr>
          <p:cNvPr id="304" name="Rectangle 303"/>
          <p:cNvSpPr/>
          <p:nvPr/>
        </p:nvSpPr>
        <p:spPr>
          <a:xfrm>
            <a:off x="6100372"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69</a:t>
            </a:r>
            <a:endParaRPr lang="fr-FR" sz="2400" b="1" dirty="0">
              <a:solidFill>
                <a:schemeClr val="tx1"/>
              </a:solidFill>
            </a:endParaRPr>
          </a:p>
        </p:txBody>
      </p:sp>
      <p:sp>
        <p:nvSpPr>
          <p:cNvPr id="305" name="Rectangle 304"/>
          <p:cNvSpPr/>
          <p:nvPr/>
        </p:nvSpPr>
        <p:spPr>
          <a:xfrm>
            <a:off x="8601626"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70</a:t>
            </a:r>
            <a:endParaRPr lang="fr-FR" sz="2400" b="1" dirty="0">
              <a:solidFill>
                <a:schemeClr val="tx1"/>
              </a:solidFill>
            </a:endParaRPr>
          </a:p>
        </p:txBody>
      </p:sp>
      <p:sp>
        <p:nvSpPr>
          <p:cNvPr id="306" name="Rectangle 305"/>
          <p:cNvSpPr/>
          <p:nvPr/>
        </p:nvSpPr>
        <p:spPr>
          <a:xfrm>
            <a:off x="10973905"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71</a:t>
            </a:r>
            <a:endParaRPr lang="fr-FR" sz="2400" b="1" dirty="0">
              <a:solidFill>
                <a:schemeClr val="tx1"/>
              </a:solidFill>
            </a:endParaRPr>
          </a:p>
        </p:txBody>
      </p:sp>
      <p:sp>
        <p:nvSpPr>
          <p:cNvPr id="307" name="Rectangle 306"/>
          <p:cNvSpPr/>
          <p:nvPr/>
        </p:nvSpPr>
        <p:spPr>
          <a:xfrm>
            <a:off x="13554111"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72</a:t>
            </a:r>
            <a:endParaRPr lang="fr-FR" sz="2400" b="1" dirty="0">
              <a:solidFill>
                <a:schemeClr val="tx1"/>
              </a:solidFill>
            </a:endParaRPr>
          </a:p>
        </p:txBody>
      </p:sp>
      <p:sp>
        <p:nvSpPr>
          <p:cNvPr id="310" name="Rectangle 309"/>
          <p:cNvSpPr/>
          <p:nvPr/>
        </p:nvSpPr>
        <p:spPr>
          <a:xfrm>
            <a:off x="1136954"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67</a:t>
            </a:r>
            <a:endParaRPr lang="fr-FR" sz="2400" b="1" dirty="0">
              <a:solidFill>
                <a:schemeClr val="tx1"/>
              </a:solidFill>
            </a:endParaRPr>
          </a:p>
        </p:txBody>
      </p:sp>
      <p:sp>
        <p:nvSpPr>
          <p:cNvPr id="338" name="Rectangle 337"/>
          <p:cNvSpPr/>
          <p:nvPr/>
        </p:nvSpPr>
        <p:spPr>
          <a:xfrm>
            <a:off x="-3791831" y="729001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83</a:t>
            </a:r>
            <a:endParaRPr lang="fr-FR" sz="2400" b="1" dirty="0">
              <a:solidFill>
                <a:schemeClr val="tx1"/>
              </a:solidFill>
            </a:endParaRPr>
          </a:p>
        </p:txBody>
      </p:sp>
      <p:sp>
        <p:nvSpPr>
          <p:cNvPr id="318" name="Rounded Rectangle 317"/>
          <p:cNvSpPr/>
          <p:nvPr/>
        </p:nvSpPr>
        <p:spPr>
          <a:xfrm>
            <a:off x="15438678" y="366504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9" name="Rounded Rectangle 318"/>
          <p:cNvSpPr/>
          <p:nvPr/>
        </p:nvSpPr>
        <p:spPr>
          <a:xfrm>
            <a:off x="15516146" y="373094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0" name="Oval 319"/>
          <p:cNvSpPr/>
          <p:nvPr/>
        </p:nvSpPr>
        <p:spPr>
          <a:xfrm>
            <a:off x="15798434" y="412376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1" name="Flowchart: Terminator 320"/>
          <p:cNvSpPr/>
          <p:nvPr/>
        </p:nvSpPr>
        <p:spPr>
          <a:xfrm>
            <a:off x="15635967" y="608705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2" name="Oval 321"/>
          <p:cNvSpPr/>
          <p:nvPr/>
        </p:nvSpPr>
        <p:spPr>
          <a:xfrm>
            <a:off x="17058720" y="608307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3" name="Flowchart: Terminator 322"/>
          <p:cNvSpPr/>
          <p:nvPr/>
        </p:nvSpPr>
        <p:spPr>
          <a:xfrm>
            <a:off x="16043895" y="366384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5" name="TextBox 324"/>
          <p:cNvSpPr txBox="1"/>
          <p:nvPr/>
        </p:nvSpPr>
        <p:spPr>
          <a:xfrm>
            <a:off x="16195512" y="6085583"/>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pic>
        <p:nvPicPr>
          <p:cNvPr id="326" name="Picture 325"/>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17158387" y="6170313"/>
            <a:ext cx="271530" cy="271530"/>
          </a:xfrm>
          <a:prstGeom prst="rect">
            <a:avLst/>
          </a:prstGeom>
        </p:spPr>
      </p:pic>
      <p:pic>
        <p:nvPicPr>
          <p:cNvPr id="327" name="Picture 4" descr="Eye Free Icon"/>
          <p:cNvPicPr>
            <a:picLocks noChangeAspect="1" noChangeArrowheads="1"/>
          </p:cNvPicPr>
          <p:nvPr/>
        </p:nvPicPr>
        <p:blipFill>
          <a:blip r:embed="rId25" cstate="print">
            <a:extLst>
              <a:ext uri="{28A0092B-C50C-407E-A947-70E740481C1C}">
                <a14:useLocalDpi xmlns:a14="http://schemas.microsoft.com/office/drawing/2010/main" val="0"/>
              </a:ext>
            </a:extLst>
          </a:blip>
          <a:srcRect/>
          <a:stretch>
            <a:fillRect/>
          </a:stretch>
        </p:blipFill>
        <p:spPr bwMode="auto">
          <a:xfrm>
            <a:off x="15913675" y="6054564"/>
            <a:ext cx="458002" cy="540386"/>
          </a:xfrm>
          <a:prstGeom prst="rect">
            <a:avLst/>
          </a:prstGeom>
          <a:noFill/>
          <a:extLst>
            <a:ext uri="{909E8E84-426E-40DD-AFC4-6F175D3DCCD1}">
              <a14:hiddenFill xmlns:a14="http://schemas.microsoft.com/office/drawing/2010/main">
                <a:solidFill>
                  <a:srgbClr val="FFFFFF"/>
                </a:solidFill>
              </a14:hiddenFill>
            </a:ext>
          </a:extLst>
        </p:spPr>
      </p:pic>
      <p:pic>
        <p:nvPicPr>
          <p:cNvPr id="333" name="Picture 332"/>
          <p:cNvPicPr>
            <a:picLocks noChangeAspect="1"/>
          </p:cNvPicPr>
          <p:nvPr/>
        </p:nvPicPr>
        <p:blipFill>
          <a:blip r:embed="rId2"/>
          <a:stretch>
            <a:fillRect/>
          </a:stretch>
        </p:blipFill>
        <p:spPr>
          <a:xfrm>
            <a:off x="16136184" y="3693614"/>
            <a:ext cx="305053" cy="304387"/>
          </a:xfrm>
          <a:prstGeom prst="rect">
            <a:avLst/>
          </a:prstGeom>
        </p:spPr>
      </p:pic>
      <p:pic>
        <p:nvPicPr>
          <p:cNvPr id="334" name="Picture 333"/>
          <p:cNvPicPr>
            <a:picLocks noChangeAspect="1"/>
          </p:cNvPicPr>
          <p:nvPr/>
        </p:nvPicPr>
        <p:blipFill>
          <a:blip r:embed="rId2"/>
          <a:stretch>
            <a:fillRect/>
          </a:stretch>
        </p:blipFill>
        <p:spPr>
          <a:xfrm>
            <a:off x="16437451" y="3693614"/>
            <a:ext cx="305053" cy="304387"/>
          </a:xfrm>
          <a:prstGeom prst="rect">
            <a:avLst/>
          </a:prstGeom>
        </p:spPr>
      </p:pic>
      <p:pic>
        <p:nvPicPr>
          <p:cNvPr id="335" name="Picture 334"/>
          <p:cNvPicPr>
            <a:picLocks noChangeAspect="1"/>
          </p:cNvPicPr>
          <p:nvPr/>
        </p:nvPicPr>
        <p:blipFill>
          <a:blip r:embed="rId2"/>
          <a:stretch>
            <a:fillRect/>
          </a:stretch>
        </p:blipFill>
        <p:spPr>
          <a:xfrm>
            <a:off x="16742504" y="3693614"/>
            <a:ext cx="305053" cy="304387"/>
          </a:xfrm>
          <a:prstGeom prst="rect">
            <a:avLst/>
          </a:prstGeom>
        </p:spPr>
      </p:pic>
      <p:pic>
        <p:nvPicPr>
          <p:cNvPr id="336" name="Picture 335"/>
          <p:cNvPicPr>
            <a:picLocks noChangeAspect="1"/>
          </p:cNvPicPr>
          <p:nvPr/>
        </p:nvPicPr>
        <p:blipFill rotWithShape="1">
          <a:blip r:embed="rId42" cstate="print">
            <a:extLst>
              <a:ext uri="{BEBA8EAE-BF5A-486C-A8C5-ECC9F3942E4B}">
                <a14:imgProps xmlns:a14="http://schemas.microsoft.com/office/drawing/2010/main">
                  <a14:imgLayer r:embed="rId43">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10925" b="18666"/>
          <a:stretch/>
        </p:blipFill>
        <p:spPr>
          <a:xfrm>
            <a:off x="15862669" y="4193264"/>
            <a:ext cx="1438102" cy="1438102"/>
          </a:xfrm>
          <a:prstGeom prst="ellipse">
            <a:avLst/>
          </a:prstGeom>
        </p:spPr>
      </p:pic>
      <p:sp>
        <p:nvSpPr>
          <p:cNvPr id="329" name="Oval 328"/>
          <p:cNvSpPr/>
          <p:nvPr/>
        </p:nvSpPr>
        <p:spPr>
          <a:xfrm>
            <a:off x="15863320" y="419176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0" name="Oval 329"/>
          <p:cNvSpPr/>
          <p:nvPr/>
        </p:nvSpPr>
        <p:spPr>
          <a:xfrm>
            <a:off x="16274964" y="5333791"/>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1" name="Oval 330"/>
          <p:cNvSpPr/>
          <p:nvPr/>
        </p:nvSpPr>
        <p:spPr>
          <a:xfrm>
            <a:off x="16334214" y="539638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2" name="Picture 331"/>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16424400" y="5474451"/>
            <a:ext cx="365896" cy="365896"/>
          </a:xfrm>
          <a:prstGeom prst="rect">
            <a:avLst/>
          </a:prstGeom>
        </p:spPr>
      </p:pic>
      <p:sp>
        <p:nvSpPr>
          <p:cNvPr id="337" name="Rectangle 336"/>
          <p:cNvSpPr/>
          <p:nvPr/>
        </p:nvSpPr>
        <p:spPr>
          <a:xfrm>
            <a:off x="-1577224" y="7290018"/>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96</a:t>
            </a:r>
            <a:endParaRPr lang="fr-FR" sz="2400" b="1" dirty="0">
              <a:solidFill>
                <a:schemeClr val="tx1"/>
              </a:solidFill>
            </a:endParaRPr>
          </a:p>
        </p:txBody>
      </p:sp>
      <p:sp>
        <p:nvSpPr>
          <p:cNvPr id="343" name="Rectangle 342"/>
          <p:cNvSpPr/>
          <p:nvPr/>
        </p:nvSpPr>
        <p:spPr>
          <a:xfrm>
            <a:off x="-3911748" y="-719261"/>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97</a:t>
            </a:r>
            <a:endParaRPr lang="fr-FR" sz="2400" b="1" dirty="0">
              <a:solidFill>
                <a:schemeClr val="tx1"/>
              </a:solidFill>
            </a:endParaRPr>
          </a:p>
        </p:txBody>
      </p:sp>
      <p:sp>
        <p:nvSpPr>
          <p:cNvPr id="346" name="Rectangle 345"/>
          <p:cNvSpPr/>
          <p:nvPr/>
        </p:nvSpPr>
        <p:spPr>
          <a:xfrm>
            <a:off x="1208131" y="-1023401"/>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98</a:t>
            </a:r>
            <a:endParaRPr lang="fr-FR" sz="2400" b="1" dirty="0">
              <a:solidFill>
                <a:schemeClr val="tx1"/>
              </a:solidFill>
            </a:endParaRPr>
          </a:p>
        </p:txBody>
      </p:sp>
      <p:sp>
        <p:nvSpPr>
          <p:cNvPr id="349" name="Rectangle 348"/>
          <p:cNvSpPr/>
          <p:nvPr/>
        </p:nvSpPr>
        <p:spPr>
          <a:xfrm>
            <a:off x="16119031"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101</a:t>
            </a:r>
            <a:endParaRPr lang="fr-FR" sz="2400" b="1" dirty="0">
              <a:solidFill>
                <a:schemeClr val="tx1"/>
              </a:solidFill>
            </a:endParaRPr>
          </a:p>
        </p:txBody>
      </p:sp>
      <p:sp>
        <p:nvSpPr>
          <p:cNvPr id="324" name="Rounded Rectangle 323"/>
          <p:cNvSpPr/>
          <p:nvPr/>
        </p:nvSpPr>
        <p:spPr>
          <a:xfrm>
            <a:off x="-2340981" y="354695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8" name="Rounded Rectangle 327"/>
          <p:cNvSpPr/>
          <p:nvPr/>
        </p:nvSpPr>
        <p:spPr>
          <a:xfrm>
            <a:off x="-2263513" y="361285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7" name="Oval 356"/>
          <p:cNvSpPr/>
          <p:nvPr/>
        </p:nvSpPr>
        <p:spPr>
          <a:xfrm>
            <a:off x="-1981225" y="400567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8" name="Flowchart: Terminator 357"/>
          <p:cNvSpPr/>
          <p:nvPr/>
        </p:nvSpPr>
        <p:spPr>
          <a:xfrm>
            <a:off x="-2143692" y="596896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9" name="Oval 358"/>
          <p:cNvSpPr/>
          <p:nvPr/>
        </p:nvSpPr>
        <p:spPr>
          <a:xfrm>
            <a:off x="-720939" y="596498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0" name="Flowchart: Terminator 359"/>
          <p:cNvSpPr/>
          <p:nvPr/>
        </p:nvSpPr>
        <p:spPr>
          <a:xfrm>
            <a:off x="-1735764" y="354575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74" name="Picture 373"/>
          <p:cNvPicPr>
            <a:picLocks noChangeAspect="1"/>
          </p:cNvPicPr>
          <p:nvPr/>
        </p:nvPicPr>
        <p:blipFill>
          <a:blip r:embed="rId2"/>
          <a:stretch>
            <a:fillRect/>
          </a:stretch>
        </p:blipFill>
        <p:spPr>
          <a:xfrm>
            <a:off x="-1337030" y="3571609"/>
            <a:ext cx="305053" cy="304387"/>
          </a:xfrm>
          <a:prstGeom prst="rect">
            <a:avLst/>
          </a:prstGeom>
        </p:spPr>
      </p:pic>
      <p:pic>
        <p:nvPicPr>
          <p:cNvPr id="375" name="Picture 374" descr="Illustration Wings Tattoo Style Isolated On Stock Vector (Royalty Free)  1533319595 | Shutterstock"/>
          <p:cNvPicPr>
            <a:picLocks noChangeAspect="1" noChangeArrowheads="1"/>
          </p:cNvPicPr>
          <p:nvPr/>
        </p:nvPicPr>
        <p:blipFill rotWithShape="1">
          <a:blip r:embed="rId44" cstate="print">
            <a:extLst>
              <a:ext uri="{BEBA8EAE-BF5A-486C-A8C5-ECC9F3942E4B}">
                <a14:imgProps xmlns:a14="http://schemas.microsoft.com/office/drawing/2010/main">
                  <a14:imgLayer r:embed="rId4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707846" y="6029112"/>
            <a:ext cx="418648" cy="350605"/>
          </a:xfrm>
          <a:prstGeom prst="rect">
            <a:avLst/>
          </a:prstGeom>
          <a:noFill/>
          <a:extLst>
            <a:ext uri="{909E8E84-426E-40DD-AFC4-6F175D3DCCD1}">
              <a14:hiddenFill xmlns:a14="http://schemas.microsoft.com/office/drawing/2010/main">
                <a:solidFill>
                  <a:srgbClr val="FFFFFF"/>
                </a:solidFill>
              </a14:hiddenFill>
            </a:ext>
          </a:extLst>
        </p:spPr>
      </p:pic>
      <p:sp>
        <p:nvSpPr>
          <p:cNvPr id="378" name="Rounded Rectangle 377"/>
          <p:cNvSpPr/>
          <p:nvPr/>
        </p:nvSpPr>
        <p:spPr>
          <a:xfrm>
            <a:off x="-2340981" y="25687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9" name="Rounded Rectangle 378"/>
          <p:cNvSpPr/>
          <p:nvPr/>
        </p:nvSpPr>
        <p:spPr>
          <a:xfrm>
            <a:off x="-2263513" y="32277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0" name="Oval 379"/>
          <p:cNvSpPr/>
          <p:nvPr/>
        </p:nvSpPr>
        <p:spPr>
          <a:xfrm>
            <a:off x="-1981225" y="71559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1" name="Flowchart: Terminator 380"/>
          <p:cNvSpPr/>
          <p:nvPr/>
        </p:nvSpPr>
        <p:spPr>
          <a:xfrm>
            <a:off x="-2143692" y="267888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2" name="Flowchart: Terminator 381"/>
          <p:cNvSpPr/>
          <p:nvPr/>
        </p:nvSpPr>
        <p:spPr>
          <a:xfrm>
            <a:off x="-1735764" y="25567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3" name="Picture 382"/>
          <p:cNvPicPr>
            <a:picLocks noChangeAspect="1"/>
          </p:cNvPicPr>
          <p:nvPr/>
        </p:nvPicPr>
        <p:blipFill>
          <a:blip r:embed="rId2"/>
          <a:stretch>
            <a:fillRect/>
          </a:stretch>
        </p:blipFill>
        <p:spPr>
          <a:xfrm>
            <a:off x="-1337030" y="281529"/>
            <a:ext cx="305053" cy="304387"/>
          </a:xfrm>
          <a:prstGeom prst="rect">
            <a:avLst/>
          </a:prstGeom>
        </p:spPr>
      </p:pic>
      <p:pic>
        <p:nvPicPr>
          <p:cNvPr id="385" name="Picture 384"/>
          <p:cNvPicPr>
            <a:picLocks noChangeAspect="1"/>
          </p:cNvPicPr>
          <p:nvPr/>
        </p:nvPicPr>
        <p:blipFill>
          <a:blip r:embed="rId22"/>
          <a:stretch>
            <a:fillRect/>
          </a:stretch>
        </p:blipFill>
        <p:spPr>
          <a:xfrm>
            <a:off x="-1285332" y="2723131"/>
            <a:ext cx="385211" cy="385211"/>
          </a:xfrm>
          <a:prstGeom prst="rect">
            <a:avLst/>
          </a:prstGeom>
        </p:spPr>
      </p:pic>
      <p:sp>
        <p:nvSpPr>
          <p:cNvPr id="386" name="Oval 385"/>
          <p:cNvSpPr/>
          <p:nvPr/>
        </p:nvSpPr>
        <p:spPr>
          <a:xfrm>
            <a:off x="-701947" y="267490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7" name="Picture 386"/>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rot="1800000" flipH="1">
            <a:off x="-679018" y="2742165"/>
            <a:ext cx="418855" cy="340299"/>
          </a:xfrm>
          <a:prstGeom prst="rect">
            <a:avLst/>
          </a:prstGeom>
        </p:spPr>
      </p:pic>
      <p:pic>
        <p:nvPicPr>
          <p:cNvPr id="388" name="Picture 387"/>
          <p:cNvPicPr>
            <a:picLocks noChangeAspect="1"/>
          </p:cNvPicPr>
          <p:nvPr/>
        </p:nvPicPr>
        <p:blipFill rotWithShape="1">
          <a:blip r:embed="rId47" cstate="print">
            <a:extLst>
              <a:ext uri="{BEBA8EAE-BF5A-486C-A8C5-ECC9F3942E4B}">
                <a14:imgProps xmlns:a14="http://schemas.microsoft.com/office/drawing/2010/main">
                  <a14:imgLayer r:embed="rId48">
                    <a14:imgEffect>
                      <a14:saturation sat="200000"/>
                    </a14:imgEffect>
                  </a14:imgLayer>
                </a14:imgProps>
              </a:ext>
              <a:ext uri="{28A0092B-C50C-407E-A947-70E740481C1C}">
                <a14:useLocalDpi xmlns:a14="http://schemas.microsoft.com/office/drawing/2010/main" val="0"/>
              </a:ext>
            </a:extLst>
          </a:blip>
          <a:srcRect l="9801" t="5207" r="20287" b="8208"/>
          <a:stretch/>
        </p:blipFill>
        <p:spPr>
          <a:xfrm>
            <a:off x="-1914023" y="786139"/>
            <a:ext cx="1438102" cy="1438102"/>
          </a:xfrm>
          <a:prstGeom prst="ellipse">
            <a:avLst/>
          </a:prstGeom>
        </p:spPr>
      </p:pic>
      <p:sp>
        <p:nvSpPr>
          <p:cNvPr id="389" name="Oval 388"/>
          <p:cNvSpPr/>
          <p:nvPr/>
        </p:nvSpPr>
        <p:spPr>
          <a:xfrm>
            <a:off x="-1916339" y="78359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0" name="Oval 389"/>
          <p:cNvSpPr/>
          <p:nvPr/>
        </p:nvSpPr>
        <p:spPr>
          <a:xfrm>
            <a:off x="-1504695" y="1925621"/>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1" name="Oval 390"/>
          <p:cNvSpPr/>
          <p:nvPr/>
        </p:nvSpPr>
        <p:spPr>
          <a:xfrm>
            <a:off x="-1445445" y="198821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2" name="Picture 391"/>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1355259" y="2066281"/>
            <a:ext cx="365896" cy="365896"/>
          </a:xfrm>
          <a:prstGeom prst="rect">
            <a:avLst/>
          </a:prstGeom>
        </p:spPr>
      </p:pic>
      <p:sp>
        <p:nvSpPr>
          <p:cNvPr id="393" name="Rounded Rectangle 392"/>
          <p:cNvSpPr/>
          <p:nvPr/>
        </p:nvSpPr>
        <p:spPr>
          <a:xfrm>
            <a:off x="-4786657" y="354695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4" name="Rounded Rectangle 393"/>
          <p:cNvSpPr/>
          <p:nvPr/>
        </p:nvSpPr>
        <p:spPr>
          <a:xfrm>
            <a:off x="-4709189" y="361285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5" name="Oval 394"/>
          <p:cNvSpPr/>
          <p:nvPr/>
        </p:nvSpPr>
        <p:spPr>
          <a:xfrm>
            <a:off x="-4426901" y="400567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6" name="Flowchart: Terminator 395"/>
          <p:cNvSpPr/>
          <p:nvPr/>
        </p:nvSpPr>
        <p:spPr>
          <a:xfrm>
            <a:off x="-4589368" y="596896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7" name="Flowchart: Terminator 396"/>
          <p:cNvSpPr/>
          <p:nvPr/>
        </p:nvSpPr>
        <p:spPr>
          <a:xfrm>
            <a:off x="-4181440" y="354575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8" name="Picture 397"/>
          <p:cNvPicPr>
            <a:picLocks noChangeAspect="1"/>
          </p:cNvPicPr>
          <p:nvPr/>
        </p:nvPicPr>
        <p:blipFill>
          <a:blip r:embed="rId2"/>
          <a:stretch>
            <a:fillRect/>
          </a:stretch>
        </p:blipFill>
        <p:spPr>
          <a:xfrm>
            <a:off x="-3782706" y="3571609"/>
            <a:ext cx="305053" cy="304387"/>
          </a:xfrm>
          <a:prstGeom prst="rect">
            <a:avLst/>
          </a:prstGeom>
        </p:spPr>
      </p:pic>
      <p:sp>
        <p:nvSpPr>
          <p:cNvPr id="407" name="Oval 406"/>
          <p:cNvSpPr/>
          <p:nvPr/>
        </p:nvSpPr>
        <p:spPr>
          <a:xfrm>
            <a:off x="-3146380" y="5972415"/>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8" name="Picture 407"/>
          <p:cNvPicPr>
            <a:picLocks noChangeAspect="1"/>
          </p:cNvPicPr>
          <p:nvPr/>
        </p:nvPicPr>
        <p:blipFill>
          <a:blip r:embed="rId13"/>
          <a:stretch>
            <a:fillRect/>
          </a:stretch>
        </p:blipFill>
        <p:spPr>
          <a:xfrm flipH="1">
            <a:off x="-3155709" y="5976053"/>
            <a:ext cx="453756" cy="416563"/>
          </a:xfrm>
          <a:prstGeom prst="rect">
            <a:avLst/>
          </a:prstGeom>
        </p:spPr>
      </p:pic>
      <p:pic>
        <p:nvPicPr>
          <p:cNvPr id="412" name="Picture 411"/>
          <p:cNvPicPr>
            <a:picLocks noChangeAspect="1"/>
          </p:cNvPicPr>
          <p:nvPr/>
        </p:nvPicPr>
        <p:blipFill rotWithShape="1">
          <a:blip r:embed="rId49" cstate="print">
            <a:extLst>
              <a:ext uri="{BEBA8EAE-BF5A-486C-A8C5-ECC9F3942E4B}">
                <a14:imgProps xmlns:a14="http://schemas.microsoft.com/office/drawing/2010/main">
                  <a14:imgLayer r:embed="rId50">
                    <a14:imgEffect>
                      <a14:sharpenSoften amount="25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24148" b="10815"/>
          <a:stretch/>
        </p:blipFill>
        <p:spPr>
          <a:xfrm>
            <a:off x="-4362703" y="4075491"/>
            <a:ext cx="1438102" cy="1438102"/>
          </a:xfrm>
          <a:prstGeom prst="ellipse">
            <a:avLst/>
          </a:prstGeom>
        </p:spPr>
      </p:pic>
      <p:sp>
        <p:nvSpPr>
          <p:cNvPr id="413" name="Oval 412"/>
          <p:cNvSpPr/>
          <p:nvPr/>
        </p:nvSpPr>
        <p:spPr>
          <a:xfrm>
            <a:off x="-4362015" y="407367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4" name="Oval 413"/>
          <p:cNvSpPr/>
          <p:nvPr/>
        </p:nvSpPr>
        <p:spPr>
          <a:xfrm>
            <a:off x="-3950371" y="5215701"/>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5" name="Oval 414"/>
          <p:cNvSpPr/>
          <p:nvPr/>
        </p:nvSpPr>
        <p:spPr>
          <a:xfrm>
            <a:off x="-3891121" y="527829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6" name="Picture 415"/>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3800935" y="5356361"/>
            <a:ext cx="365896" cy="365896"/>
          </a:xfrm>
          <a:prstGeom prst="rect">
            <a:avLst/>
          </a:prstGeom>
        </p:spPr>
      </p:pic>
      <p:pic>
        <p:nvPicPr>
          <p:cNvPr id="417" name="Picture 416"/>
          <p:cNvPicPr>
            <a:picLocks noChangeAspect="1"/>
          </p:cNvPicPr>
          <p:nvPr/>
        </p:nvPicPr>
        <p:blipFill rotWithShape="1">
          <a:blip r:embed="rId51" cstate="print">
            <a:extLst>
              <a:ext uri="{BEBA8EAE-BF5A-486C-A8C5-ECC9F3942E4B}">
                <a14:imgProps xmlns:a14="http://schemas.microsoft.com/office/drawing/2010/main">
                  <a14:imgLayer r:embed="rId52">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b="30354"/>
          <a:stretch/>
        </p:blipFill>
        <p:spPr>
          <a:xfrm>
            <a:off x="-1915820" y="4074793"/>
            <a:ext cx="1438102" cy="1438102"/>
          </a:xfrm>
          <a:prstGeom prst="ellipse">
            <a:avLst/>
          </a:prstGeom>
        </p:spPr>
      </p:pic>
      <p:sp>
        <p:nvSpPr>
          <p:cNvPr id="420" name="Oval 419"/>
          <p:cNvSpPr/>
          <p:nvPr/>
        </p:nvSpPr>
        <p:spPr>
          <a:xfrm>
            <a:off x="-1916339" y="407367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1" name="Oval 420"/>
          <p:cNvSpPr/>
          <p:nvPr/>
        </p:nvSpPr>
        <p:spPr>
          <a:xfrm>
            <a:off x="-1504695" y="5215701"/>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2" name="Oval 421"/>
          <p:cNvSpPr/>
          <p:nvPr/>
        </p:nvSpPr>
        <p:spPr>
          <a:xfrm>
            <a:off x="-1445445" y="527829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23" name="Picture 422"/>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1355259" y="5356361"/>
            <a:ext cx="365896" cy="365896"/>
          </a:xfrm>
          <a:prstGeom prst="rect">
            <a:avLst/>
          </a:prstGeom>
        </p:spPr>
      </p:pic>
      <p:sp>
        <p:nvSpPr>
          <p:cNvPr id="464" name="Rounded Rectangle 463"/>
          <p:cNvSpPr/>
          <p:nvPr/>
        </p:nvSpPr>
        <p:spPr>
          <a:xfrm>
            <a:off x="-4810869" y="269330"/>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5" name="Rounded Rectangle 464"/>
          <p:cNvSpPr/>
          <p:nvPr/>
        </p:nvSpPr>
        <p:spPr>
          <a:xfrm>
            <a:off x="-4733401" y="33523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6" name="Oval 465"/>
          <p:cNvSpPr/>
          <p:nvPr/>
        </p:nvSpPr>
        <p:spPr>
          <a:xfrm>
            <a:off x="-4451113" y="728056"/>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7" name="Flowchart: Terminator 466"/>
          <p:cNvSpPr/>
          <p:nvPr/>
        </p:nvSpPr>
        <p:spPr>
          <a:xfrm>
            <a:off x="-4613580" y="269134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8" name="Flowchart: Terminator 467"/>
          <p:cNvSpPr/>
          <p:nvPr/>
        </p:nvSpPr>
        <p:spPr>
          <a:xfrm>
            <a:off x="-4205652" y="26813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69" name="Picture 468"/>
          <p:cNvPicPr>
            <a:picLocks noChangeAspect="1"/>
          </p:cNvPicPr>
          <p:nvPr/>
        </p:nvPicPr>
        <p:blipFill>
          <a:blip r:embed="rId2"/>
          <a:stretch>
            <a:fillRect/>
          </a:stretch>
        </p:blipFill>
        <p:spPr>
          <a:xfrm>
            <a:off x="-3806918" y="293989"/>
            <a:ext cx="305053" cy="304387"/>
          </a:xfrm>
          <a:prstGeom prst="rect">
            <a:avLst/>
          </a:prstGeom>
        </p:spPr>
      </p:pic>
      <p:pic>
        <p:nvPicPr>
          <p:cNvPr id="470" name="Picture 469"/>
          <p:cNvPicPr>
            <a:picLocks noChangeAspect="1"/>
          </p:cNvPicPr>
          <p:nvPr/>
        </p:nvPicPr>
        <p:blipFill>
          <a:blip r:embed="rId20"/>
          <a:stretch>
            <a:fillRect/>
          </a:stretch>
        </p:blipFill>
        <p:spPr>
          <a:xfrm>
            <a:off x="-3184392" y="2696153"/>
            <a:ext cx="476672" cy="476672"/>
          </a:xfrm>
          <a:prstGeom prst="rect">
            <a:avLst/>
          </a:prstGeom>
        </p:spPr>
      </p:pic>
      <p:pic>
        <p:nvPicPr>
          <p:cNvPr id="471" name="Picture 470"/>
          <p:cNvPicPr>
            <a:picLocks noChangeAspect="1"/>
          </p:cNvPicPr>
          <p:nvPr/>
        </p:nvPicPr>
        <p:blipFill rotWithShape="1">
          <a:blip r:embed="rId23"/>
          <a:srcRect l="10818" t="1291"/>
          <a:stretch/>
        </p:blipFill>
        <p:spPr>
          <a:xfrm>
            <a:off x="-3722236" y="2758667"/>
            <a:ext cx="328370" cy="327519"/>
          </a:xfrm>
          <a:prstGeom prst="ellipse">
            <a:avLst/>
          </a:prstGeom>
        </p:spPr>
      </p:pic>
      <p:pic>
        <p:nvPicPr>
          <p:cNvPr id="472" name="Picture 471"/>
          <p:cNvPicPr>
            <a:picLocks noChangeAspect="1"/>
          </p:cNvPicPr>
          <p:nvPr/>
        </p:nvPicPr>
        <p:blipFill rotWithShape="1">
          <a:blip r:embed="rId53" cstate="print">
            <a:extLst>
              <a:ext uri="{BEBA8EAE-BF5A-486C-A8C5-ECC9F3942E4B}">
                <a14:imgProps xmlns:a14="http://schemas.microsoft.com/office/drawing/2010/main">
                  <a14:imgLayer r:embed="rId54">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r="12074" b="37111"/>
          <a:stretch/>
        </p:blipFill>
        <p:spPr>
          <a:xfrm>
            <a:off x="-4387177" y="794154"/>
            <a:ext cx="1438102" cy="1438102"/>
          </a:xfrm>
          <a:prstGeom prst="ellipse">
            <a:avLst/>
          </a:prstGeom>
        </p:spPr>
      </p:pic>
      <p:sp>
        <p:nvSpPr>
          <p:cNvPr id="473" name="Oval 472"/>
          <p:cNvSpPr/>
          <p:nvPr/>
        </p:nvSpPr>
        <p:spPr>
          <a:xfrm>
            <a:off x="-4386227" y="79605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4" name="Oval 473"/>
          <p:cNvSpPr/>
          <p:nvPr/>
        </p:nvSpPr>
        <p:spPr>
          <a:xfrm>
            <a:off x="-3974583" y="1938081"/>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5" name="Oval 474"/>
          <p:cNvSpPr/>
          <p:nvPr/>
        </p:nvSpPr>
        <p:spPr>
          <a:xfrm>
            <a:off x="-3915333" y="200067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6" name="Picture 475"/>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3825147" y="2078741"/>
            <a:ext cx="365896" cy="365896"/>
          </a:xfrm>
          <a:prstGeom prst="rect">
            <a:avLst/>
          </a:prstGeom>
        </p:spPr>
      </p:pic>
      <p:pic>
        <p:nvPicPr>
          <p:cNvPr id="477" name="Picture 476"/>
          <p:cNvPicPr>
            <a:picLocks noChangeAspect="1"/>
          </p:cNvPicPr>
          <p:nvPr/>
        </p:nvPicPr>
        <p:blipFill>
          <a:blip r:embed="rId55" cstate="print">
            <a:extLst>
              <a:ext uri="{28A0092B-C50C-407E-A947-70E740481C1C}">
                <a14:useLocalDpi xmlns:a14="http://schemas.microsoft.com/office/drawing/2010/main" val="0"/>
              </a:ext>
            </a:extLst>
          </a:blip>
          <a:stretch>
            <a:fillRect/>
          </a:stretch>
        </p:blipFill>
        <p:spPr>
          <a:xfrm>
            <a:off x="-4496335" y="2749247"/>
            <a:ext cx="255143" cy="341278"/>
          </a:xfrm>
          <a:prstGeom prst="rect">
            <a:avLst/>
          </a:prstGeom>
        </p:spPr>
      </p:pic>
      <p:sp>
        <p:nvSpPr>
          <p:cNvPr id="478" name="TextBox 477"/>
          <p:cNvSpPr txBox="1"/>
          <p:nvPr/>
        </p:nvSpPr>
        <p:spPr>
          <a:xfrm>
            <a:off x="-4388210" y="2677071"/>
            <a:ext cx="673192" cy="461665"/>
          </a:xfrm>
          <a:prstGeom prst="rect">
            <a:avLst/>
          </a:prstGeom>
          <a:noFill/>
        </p:spPr>
        <p:txBody>
          <a:bodyPr wrap="square" rtlCol="0">
            <a:spAutoFit/>
          </a:bodyPr>
          <a:lstStyle/>
          <a:p>
            <a:pPr algn="ctr"/>
            <a:r>
              <a:rPr lang="fr-FR" sz="2400" b="1" dirty="0" smtClean="0">
                <a:latin typeface="Verdana" panose="020B0604030504040204" pitchFamily="34" charset="0"/>
                <a:ea typeface="Verdana" panose="020B0604030504040204" pitchFamily="34" charset="0"/>
                <a:cs typeface="Arial" panose="020B0604020202020204" pitchFamily="34" charset="0"/>
              </a:rPr>
              <a:t>/</a:t>
            </a:r>
            <a:r>
              <a:rPr lang="fr-FR" sz="2000" b="1" dirty="0" smtClean="0">
                <a:latin typeface="Verdana" panose="020B0604030504040204" pitchFamily="34" charset="0"/>
                <a:ea typeface="Verdana" panose="020B0604030504040204" pitchFamily="34" charset="0"/>
                <a:cs typeface="Arial" panose="020B0604020202020204" pitchFamily="34" charset="0"/>
              </a:rPr>
              <a:t>2</a:t>
            </a:r>
            <a:endParaRPr lang="fr-FR" sz="2000" b="1" dirty="0">
              <a:latin typeface="Verdana" panose="020B0604030504040204" pitchFamily="34" charset="0"/>
              <a:ea typeface="Verdana" panose="020B0604030504040204" pitchFamily="34" charset="0"/>
              <a:cs typeface="Arial" panose="020B0604020202020204" pitchFamily="34" charset="0"/>
            </a:endParaRPr>
          </a:p>
        </p:txBody>
      </p:sp>
      <p:sp>
        <p:nvSpPr>
          <p:cNvPr id="496" name="Rounded Rectangle 495"/>
          <p:cNvSpPr/>
          <p:nvPr/>
        </p:nvSpPr>
        <p:spPr>
          <a:xfrm>
            <a:off x="391924" y="328478"/>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7" name="Rounded Rectangle 496"/>
          <p:cNvSpPr/>
          <p:nvPr/>
        </p:nvSpPr>
        <p:spPr>
          <a:xfrm>
            <a:off x="469392" y="394387"/>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8" name="Oval 497"/>
          <p:cNvSpPr/>
          <p:nvPr/>
        </p:nvSpPr>
        <p:spPr>
          <a:xfrm>
            <a:off x="751680" y="787204"/>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9" name="Flowchart: Terminator 498"/>
          <p:cNvSpPr/>
          <p:nvPr/>
        </p:nvSpPr>
        <p:spPr>
          <a:xfrm>
            <a:off x="589213" y="2750497"/>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0" name="Oval 499"/>
          <p:cNvSpPr/>
          <p:nvPr/>
        </p:nvSpPr>
        <p:spPr>
          <a:xfrm>
            <a:off x="2011966" y="2746509"/>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01" name="Picture 10" descr="Target Icon 6990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55074" y="2791957"/>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502" name="Flowchart: Terminator 501"/>
          <p:cNvSpPr/>
          <p:nvPr/>
        </p:nvSpPr>
        <p:spPr>
          <a:xfrm>
            <a:off x="997141" y="32728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03" name="Picture 502"/>
          <p:cNvPicPr>
            <a:picLocks noChangeAspect="1"/>
          </p:cNvPicPr>
          <p:nvPr/>
        </p:nvPicPr>
        <p:blipFill>
          <a:blip r:embed="rId2"/>
          <a:stretch>
            <a:fillRect/>
          </a:stretch>
        </p:blipFill>
        <p:spPr>
          <a:xfrm>
            <a:off x="1394956" y="353137"/>
            <a:ext cx="305053" cy="304387"/>
          </a:xfrm>
          <a:prstGeom prst="rect">
            <a:avLst/>
          </a:prstGeom>
        </p:spPr>
      </p:pic>
      <p:pic>
        <p:nvPicPr>
          <p:cNvPr id="504" name="Picture 503"/>
          <p:cNvPicPr>
            <a:picLocks noChangeAspect="1"/>
          </p:cNvPicPr>
          <p:nvPr/>
        </p:nvPicPr>
        <p:blipFill rotWithShape="1">
          <a:blip r:embed="rId56" cstate="print">
            <a:extLst>
              <a:ext uri="{BEBA8EAE-BF5A-486C-A8C5-ECC9F3942E4B}">
                <a14:imgProps xmlns:a14="http://schemas.microsoft.com/office/drawing/2010/main">
                  <a14:imgLayer r:embed="rId57">
                    <a14:imgEffect>
                      <a14:colorTemperature colorTemp="8800"/>
                    </a14:imgEffect>
                    <a14:imgEffect>
                      <a14:brightnessContrast bright="40000" contrast="20000"/>
                    </a14:imgEffect>
                  </a14:imgLayer>
                </a14:imgProps>
              </a:ext>
              <a:ext uri="{28A0092B-C50C-407E-A947-70E740481C1C}">
                <a14:useLocalDpi xmlns:a14="http://schemas.microsoft.com/office/drawing/2010/main" val="0"/>
              </a:ext>
            </a:extLst>
          </a:blip>
          <a:srcRect b="25697"/>
          <a:stretch/>
        </p:blipFill>
        <p:spPr>
          <a:xfrm>
            <a:off x="819421" y="850586"/>
            <a:ext cx="1438102" cy="1444929"/>
          </a:xfrm>
          <a:prstGeom prst="ellipse">
            <a:avLst/>
          </a:prstGeom>
        </p:spPr>
      </p:pic>
      <p:sp>
        <p:nvSpPr>
          <p:cNvPr id="505" name="Oval 504"/>
          <p:cNvSpPr/>
          <p:nvPr/>
        </p:nvSpPr>
        <p:spPr>
          <a:xfrm>
            <a:off x="816566" y="85520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6" name="Oval 505"/>
          <p:cNvSpPr/>
          <p:nvPr/>
        </p:nvSpPr>
        <p:spPr>
          <a:xfrm>
            <a:off x="1228210" y="1997229"/>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7" name="Oval 506"/>
          <p:cNvSpPr/>
          <p:nvPr/>
        </p:nvSpPr>
        <p:spPr>
          <a:xfrm>
            <a:off x="1287460" y="2059820"/>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08" name="Picture 507"/>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1377646" y="2137889"/>
            <a:ext cx="365896" cy="365896"/>
          </a:xfrm>
          <a:prstGeom prst="rect">
            <a:avLst/>
          </a:prstGeom>
        </p:spPr>
      </p:pic>
      <p:sp>
        <p:nvSpPr>
          <p:cNvPr id="510" name="TextBox 509"/>
          <p:cNvSpPr txBox="1"/>
          <p:nvPr/>
        </p:nvSpPr>
        <p:spPr>
          <a:xfrm>
            <a:off x="728117" y="2764918"/>
            <a:ext cx="706874" cy="461665"/>
          </a:xfrm>
          <a:prstGeom prst="rect">
            <a:avLst/>
          </a:prstGeom>
          <a:noFill/>
        </p:spPr>
        <p:txBody>
          <a:bodyPr wrap="square" rtlCol="0">
            <a:spAutoFit/>
          </a:bodyPr>
          <a:lstStyle/>
          <a:p>
            <a:pPr algn="ctr"/>
            <a:r>
              <a:rPr lang="fr-FR" sz="2400" b="1" dirty="0" smtClean="0">
                <a:latin typeface="Arial Black" panose="020B0A04020102020204" pitchFamily="34" charset="0"/>
                <a:ea typeface="Verdana" panose="020B0604030504040204" pitchFamily="34" charset="0"/>
              </a:rPr>
              <a:t>+7</a:t>
            </a:r>
            <a:endParaRPr lang="fr-FR" sz="2400" b="1" dirty="0">
              <a:latin typeface="Arial Black" panose="020B0A04020102020204" pitchFamily="34" charset="0"/>
              <a:ea typeface="Verdana" panose="020B0604030504040204" pitchFamily="34" charset="0"/>
            </a:endParaRPr>
          </a:p>
        </p:txBody>
      </p:sp>
      <p:pic>
        <p:nvPicPr>
          <p:cNvPr id="512" name="Picture 511"/>
          <p:cNvPicPr>
            <a:picLocks noChangeAspect="1"/>
          </p:cNvPicPr>
          <p:nvPr/>
        </p:nvPicPr>
        <p:blipFill>
          <a:blip r:embed="rId55" cstate="print">
            <a:extLst>
              <a:ext uri="{28A0092B-C50C-407E-A947-70E740481C1C}">
                <a14:useLocalDpi xmlns:a14="http://schemas.microsoft.com/office/drawing/2010/main" val="0"/>
              </a:ext>
            </a:extLst>
          </a:blip>
          <a:stretch>
            <a:fillRect/>
          </a:stretch>
        </p:blipFill>
        <p:spPr>
          <a:xfrm>
            <a:off x="1428577" y="2804657"/>
            <a:ext cx="258997" cy="346434"/>
          </a:xfrm>
          <a:prstGeom prst="rect">
            <a:avLst/>
          </a:prstGeom>
        </p:spPr>
      </p:pic>
      <p:pic>
        <p:nvPicPr>
          <p:cNvPr id="513" name="Picture 512"/>
          <p:cNvPicPr>
            <a:picLocks noChangeAspect="1"/>
          </p:cNvPicPr>
          <p:nvPr/>
        </p:nvPicPr>
        <p:blipFill>
          <a:blip r:embed="rId55" cstate="print">
            <a:extLst>
              <a:ext uri="{28A0092B-C50C-407E-A947-70E740481C1C}">
                <a14:useLocalDpi xmlns:a14="http://schemas.microsoft.com/office/drawing/2010/main" val="0"/>
              </a:ext>
            </a:extLst>
          </a:blip>
          <a:stretch>
            <a:fillRect/>
          </a:stretch>
        </p:blipFill>
        <p:spPr>
          <a:xfrm>
            <a:off x="-2011071" y="2740111"/>
            <a:ext cx="255143" cy="341278"/>
          </a:xfrm>
          <a:prstGeom prst="rect">
            <a:avLst/>
          </a:prstGeom>
        </p:spPr>
      </p:pic>
      <p:sp>
        <p:nvSpPr>
          <p:cNvPr id="514" name="TextBox 513"/>
          <p:cNvSpPr txBox="1"/>
          <p:nvPr/>
        </p:nvSpPr>
        <p:spPr>
          <a:xfrm>
            <a:off x="-1902946" y="2667935"/>
            <a:ext cx="673192" cy="461665"/>
          </a:xfrm>
          <a:prstGeom prst="rect">
            <a:avLst/>
          </a:prstGeom>
          <a:noFill/>
        </p:spPr>
        <p:txBody>
          <a:bodyPr wrap="square" rtlCol="0">
            <a:spAutoFit/>
          </a:bodyPr>
          <a:lstStyle/>
          <a:p>
            <a:pPr algn="ctr"/>
            <a:r>
              <a:rPr lang="fr-FR" sz="2400" b="1" dirty="0" smtClean="0">
                <a:latin typeface="Verdana" panose="020B0604030504040204" pitchFamily="34" charset="0"/>
                <a:ea typeface="Verdana" panose="020B0604030504040204" pitchFamily="34" charset="0"/>
                <a:cs typeface="Arial" panose="020B0604020202020204" pitchFamily="34" charset="0"/>
              </a:rPr>
              <a:t>/</a:t>
            </a:r>
            <a:r>
              <a:rPr lang="fr-FR" sz="2000" b="1" dirty="0" smtClean="0">
                <a:latin typeface="Verdana" panose="020B0604030504040204" pitchFamily="34" charset="0"/>
                <a:ea typeface="Verdana" panose="020B0604030504040204" pitchFamily="34" charset="0"/>
                <a:cs typeface="Arial" panose="020B0604020202020204" pitchFamily="34" charset="0"/>
              </a:rPr>
              <a:t>2</a:t>
            </a:r>
            <a:endParaRPr lang="fr-FR" sz="2000" b="1" dirty="0">
              <a:latin typeface="Verdana" panose="020B0604030504040204" pitchFamily="34" charset="0"/>
              <a:ea typeface="Verdana" panose="020B0604030504040204" pitchFamily="34" charset="0"/>
              <a:cs typeface="Arial" panose="020B0604020202020204" pitchFamily="34" charset="0"/>
            </a:endParaRPr>
          </a:p>
        </p:txBody>
      </p:sp>
      <p:pic>
        <p:nvPicPr>
          <p:cNvPr id="515" name="Picture 514"/>
          <p:cNvPicPr>
            <a:picLocks noChangeAspect="1"/>
          </p:cNvPicPr>
          <p:nvPr/>
        </p:nvPicPr>
        <p:blipFill>
          <a:blip r:embed="rId22"/>
          <a:stretch>
            <a:fillRect/>
          </a:stretch>
        </p:blipFill>
        <p:spPr>
          <a:xfrm>
            <a:off x="-1285332" y="6012372"/>
            <a:ext cx="385211" cy="385211"/>
          </a:xfrm>
          <a:prstGeom prst="rect">
            <a:avLst/>
          </a:prstGeom>
        </p:spPr>
      </p:pic>
      <p:pic>
        <p:nvPicPr>
          <p:cNvPr id="516" name="Picture 515"/>
          <p:cNvPicPr>
            <a:picLocks noChangeAspect="1"/>
          </p:cNvPicPr>
          <p:nvPr/>
        </p:nvPicPr>
        <p:blipFill>
          <a:blip r:embed="rId55" cstate="print">
            <a:extLst>
              <a:ext uri="{28A0092B-C50C-407E-A947-70E740481C1C}">
                <a14:useLocalDpi xmlns:a14="http://schemas.microsoft.com/office/drawing/2010/main" val="0"/>
              </a:ext>
            </a:extLst>
          </a:blip>
          <a:stretch>
            <a:fillRect/>
          </a:stretch>
        </p:blipFill>
        <p:spPr>
          <a:xfrm>
            <a:off x="-2011071" y="6029352"/>
            <a:ext cx="255143" cy="341278"/>
          </a:xfrm>
          <a:prstGeom prst="rect">
            <a:avLst/>
          </a:prstGeom>
        </p:spPr>
      </p:pic>
      <p:sp>
        <p:nvSpPr>
          <p:cNvPr id="517" name="TextBox 516"/>
          <p:cNvSpPr txBox="1"/>
          <p:nvPr/>
        </p:nvSpPr>
        <p:spPr>
          <a:xfrm>
            <a:off x="-1902946" y="5957176"/>
            <a:ext cx="673192" cy="461665"/>
          </a:xfrm>
          <a:prstGeom prst="rect">
            <a:avLst/>
          </a:prstGeom>
          <a:noFill/>
        </p:spPr>
        <p:txBody>
          <a:bodyPr wrap="square" rtlCol="0">
            <a:spAutoFit/>
          </a:bodyPr>
          <a:lstStyle/>
          <a:p>
            <a:pPr algn="ctr"/>
            <a:r>
              <a:rPr lang="fr-FR" sz="2400" b="1" dirty="0" smtClean="0">
                <a:latin typeface="Verdana" panose="020B0604030504040204" pitchFamily="34" charset="0"/>
                <a:ea typeface="Verdana" panose="020B0604030504040204" pitchFamily="34" charset="0"/>
                <a:cs typeface="Arial" panose="020B0604020202020204" pitchFamily="34" charset="0"/>
              </a:rPr>
              <a:t>/</a:t>
            </a:r>
            <a:r>
              <a:rPr lang="fr-FR" sz="2000" b="1" dirty="0" smtClean="0">
                <a:latin typeface="Verdana" panose="020B0604030504040204" pitchFamily="34" charset="0"/>
                <a:ea typeface="Verdana" panose="020B0604030504040204" pitchFamily="34" charset="0"/>
                <a:cs typeface="Arial" panose="020B0604020202020204" pitchFamily="34" charset="0"/>
              </a:rPr>
              <a:t>2</a:t>
            </a:r>
            <a:endParaRPr lang="fr-FR" sz="2000" b="1" dirty="0">
              <a:latin typeface="Verdana" panose="020B0604030504040204" pitchFamily="34" charset="0"/>
              <a:ea typeface="Verdana" panose="020B0604030504040204" pitchFamily="34" charset="0"/>
              <a:cs typeface="Arial" panose="020B0604020202020204" pitchFamily="34" charset="0"/>
            </a:endParaRPr>
          </a:p>
        </p:txBody>
      </p:sp>
      <p:pic>
        <p:nvPicPr>
          <p:cNvPr id="518" name="Picture 517"/>
          <p:cNvPicPr>
            <a:picLocks noChangeAspect="1"/>
          </p:cNvPicPr>
          <p:nvPr/>
        </p:nvPicPr>
        <p:blipFill rotWithShape="1">
          <a:blip r:embed="rId23"/>
          <a:srcRect l="10818" t="1291"/>
          <a:stretch/>
        </p:blipFill>
        <p:spPr>
          <a:xfrm>
            <a:off x="-3694873" y="6035883"/>
            <a:ext cx="328370" cy="327519"/>
          </a:xfrm>
          <a:prstGeom prst="ellipse">
            <a:avLst/>
          </a:prstGeom>
        </p:spPr>
      </p:pic>
      <p:pic>
        <p:nvPicPr>
          <p:cNvPr id="519" name="Picture 518"/>
          <p:cNvPicPr>
            <a:picLocks noChangeAspect="1"/>
          </p:cNvPicPr>
          <p:nvPr/>
        </p:nvPicPr>
        <p:blipFill>
          <a:blip r:embed="rId55" cstate="print">
            <a:extLst>
              <a:ext uri="{28A0092B-C50C-407E-A947-70E740481C1C}">
                <a14:useLocalDpi xmlns:a14="http://schemas.microsoft.com/office/drawing/2010/main" val="0"/>
              </a:ext>
            </a:extLst>
          </a:blip>
          <a:stretch>
            <a:fillRect/>
          </a:stretch>
        </p:blipFill>
        <p:spPr>
          <a:xfrm>
            <a:off x="-4468972" y="6026463"/>
            <a:ext cx="255143" cy="341278"/>
          </a:xfrm>
          <a:prstGeom prst="rect">
            <a:avLst/>
          </a:prstGeom>
        </p:spPr>
      </p:pic>
      <p:sp>
        <p:nvSpPr>
          <p:cNvPr id="520" name="TextBox 519"/>
          <p:cNvSpPr txBox="1"/>
          <p:nvPr/>
        </p:nvSpPr>
        <p:spPr>
          <a:xfrm>
            <a:off x="-4360847" y="5954287"/>
            <a:ext cx="673192" cy="461665"/>
          </a:xfrm>
          <a:prstGeom prst="rect">
            <a:avLst/>
          </a:prstGeom>
          <a:noFill/>
        </p:spPr>
        <p:txBody>
          <a:bodyPr wrap="square" rtlCol="0">
            <a:spAutoFit/>
          </a:bodyPr>
          <a:lstStyle/>
          <a:p>
            <a:pPr algn="ctr"/>
            <a:r>
              <a:rPr lang="fr-FR" sz="2400" b="1" dirty="0" smtClean="0">
                <a:latin typeface="Verdana" panose="020B0604030504040204" pitchFamily="34" charset="0"/>
                <a:ea typeface="Verdana" panose="020B0604030504040204" pitchFamily="34" charset="0"/>
                <a:cs typeface="Arial" panose="020B0604020202020204" pitchFamily="34" charset="0"/>
              </a:rPr>
              <a:t>/</a:t>
            </a:r>
            <a:r>
              <a:rPr lang="fr-FR" sz="2000" b="1" dirty="0" smtClean="0">
                <a:latin typeface="Verdana" panose="020B0604030504040204" pitchFamily="34" charset="0"/>
                <a:ea typeface="Verdana" panose="020B0604030504040204" pitchFamily="34" charset="0"/>
                <a:cs typeface="Arial" panose="020B0604020202020204" pitchFamily="34" charset="0"/>
              </a:rPr>
              <a:t>2</a:t>
            </a:r>
            <a:endParaRPr lang="fr-FR" sz="2000" b="1" dirty="0">
              <a:latin typeface="Verdana" panose="020B0604030504040204" pitchFamily="34" charset="0"/>
              <a:ea typeface="Verdana" panose="020B0604030504040204" pitchFamily="34" charset="0"/>
              <a:cs typeface="Arial" panose="020B0604020202020204" pitchFamily="34" charset="0"/>
            </a:endParaRPr>
          </a:p>
        </p:txBody>
      </p:sp>
      <p:sp>
        <p:nvSpPr>
          <p:cNvPr id="461" name="Rounded Rectangle 460"/>
          <p:cNvSpPr/>
          <p:nvPr/>
        </p:nvSpPr>
        <p:spPr>
          <a:xfrm>
            <a:off x="18014030" y="3650482"/>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3" name="Rounded Rectangle 462"/>
          <p:cNvSpPr/>
          <p:nvPr/>
        </p:nvSpPr>
        <p:spPr>
          <a:xfrm>
            <a:off x="18091498" y="371639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09" name="Oval 508"/>
          <p:cNvSpPr/>
          <p:nvPr/>
        </p:nvSpPr>
        <p:spPr>
          <a:xfrm>
            <a:off x="18373786" y="4109208"/>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11" name="Flowchart: Terminator 510"/>
          <p:cNvSpPr/>
          <p:nvPr/>
        </p:nvSpPr>
        <p:spPr>
          <a:xfrm>
            <a:off x="18211319" y="607250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1" name="Oval 520"/>
          <p:cNvSpPr/>
          <p:nvPr/>
        </p:nvSpPr>
        <p:spPr>
          <a:xfrm>
            <a:off x="19634072" y="606851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2" name="Flowchart: Terminator 521"/>
          <p:cNvSpPr/>
          <p:nvPr/>
        </p:nvSpPr>
        <p:spPr>
          <a:xfrm>
            <a:off x="18619247" y="364928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4" name="Oval 523"/>
          <p:cNvSpPr/>
          <p:nvPr/>
        </p:nvSpPr>
        <p:spPr>
          <a:xfrm>
            <a:off x="18438672" y="4177211"/>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31" name="Picture 530"/>
          <p:cNvPicPr>
            <a:picLocks noChangeAspect="1"/>
          </p:cNvPicPr>
          <p:nvPr/>
        </p:nvPicPr>
        <p:blipFill>
          <a:blip r:embed="rId58" cstate="print">
            <a:extLst>
              <a:ext uri="{28A0092B-C50C-407E-A947-70E740481C1C}">
                <a14:useLocalDpi xmlns:a14="http://schemas.microsoft.com/office/drawing/2010/main" val="0"/>
              </a:ext>
            </a:extLst>
          </a:blip>
          <a:stretch>
            <a:fillRect/>
          </a:stretch>
        </p:blipFill>
        <p:spPr>
          <a:xfrm>
            <a:off x="18282458" y="6148662"/>
            <a:ext cx="340946" cy="314850"/>
          </a:xfrm>
          <a:prstGeom prst="rect">
            <a:avLst/>
          </a:prstGeom>
        </p:spPr>
      </p:pic>
      <p:sp>
        <p:nvSpPr>
          <p:cNvPr id="532" name="TextBox 531"/>
          <p:cNvSpPr txBox="1"/>
          <p:nvPr/>
        </p:nvSpPr>
        <p:spPr>
          <a:xfrm>
            <a:off x="18513236" y="6101637"/>
            <a:ext cx="41999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3</a:t>
            </a:r>
            <a:endParaRPr lang="fr-FR" sz="2000" b="1" i="1" dirty="0">
              <a:latin typeface="Verdana" panose="020B0604030504040204" pitchFamily="34" charset="0"/>
              <a:ea typeface="Verdana" panose="020B0604030504040204" pitchFamily="34" charset="0"/>
            </a:endParaRPr>
          </a:p>
        </p:txBody>
      </p:sp>
      <p:pic>
        <p:nvPicPr>
          <p:cNvPr id="533" name="Picture 532"/>
          <p:cNvPicPr>
            <a:picLocks noChangeAspect="1"/>
          </p:cNvPicPr>
          <p:nvPr/>
        </p:nvPicPr>
        <p:blipFill>
          <a:blip r:embed="rId59"/>
          <a:stretch>
            <a:fillRect/>
          </a:stretch>
        </p:blipFill>
        <p:spPr>
          <a:xfrm>
            <a:off x="19184643" y="6161955"/>
            <a:ext cx="289026" cy="288326"/>
          </a:xfrm>
          <a:prstGeom prst="rect">
            <a:avLst/>
          </a:prstGeom>
        </p:spPr>
      </p:pic>
      <p:sp>
        <p:nvSpPr>
          <p:cNvPr id="534" name="TextBox 533"/>
          <p:cNvSpPr txBox="1"/>
          <p:nvPr/>
        </p:nvSpPr>
        <p:spPr>
          <a:xfrm>
            <a:off x="19122783" y="6147244"/>
            <a:ext cx="419994" cy="307777"/>
          </a:xfrm>
          <a:prstGeom prst="rect">
            <a:avLst/>
          </a:prstGeom>
          <a:noFill/>
        </p:spPr>
        <p:txBody>
          <a:bodyPr wrap="square" rtlCol="0">
            <a:spAutoFit/>
          </a:bodyPr>
          <a:lstStyle/>
          <a:p>
            <a:pPr algn="ctr"/>
            <a:r>
              <a:rPr lang="fr-FR" sz="1400" b="1" dirty="0" smtClean="0">
                <a:latin typeface="Verdana" panose="020B0604030504040204" pitchFamily="34" charset="0"/>
                <a:ea typeface="Verdana" panose="020B0604030504040204" pitchFamily="34" charset="0"/>
              </a:rPr>
              <a:t>1</a:t>
            </a:r>
            <a:endParaRPr lang="fr-FR" sz="1400" b="1" dirty="0">
              <a:latin typeface="Verdana" panose="020B0604030504040204" pitchFamily="34" charset="0"/>
              <a:ea typeface="Verdana" panose="020B0604030504040204" pitchFamily="34" charset="0"/>
            </a:endParaRPr>
          </a:p>
        </p:txBody>
      </p:sp>
      <p:pic>
        <p:nvPicPr>
          <p:cNvPr id="536" name="Picture 535"/>
          <p:cNvPicPr>
            <a:picLocks noChangeAspect="1"/>
          </p:cNvPicPr>
          <p:nvPr/>
        </p:nvPicPr>
        <p:blipFill>
          <a:blip r:embed="rId2"/>
          <a:stretch>
            <a:fillRect/>
          </a:stretch>
        </p:blipFill>
        <p:spPr>
          <a:xfrm>
            <a:off x="18860454" y="3674459"/>
            <a:ext cx="305053" cy="304387"/>
          </a:xfrm>
          <a:prstGeom prst="rect">
            <a:avLst/>
          </a:prstGeom>
        </p:spPr>
      </p:pic>
      <p:pic>
        <p:nvPicPr>
          <p:cNvPr id="537" name="Picture 536"/>
          <p:cNvPicPr>
            <a:picLocks noChangeAspect="1"/>
          </p:cNvPicPr>
          <p:nvPr/>
        </p:nvPicPr>
        <p:blipFill>
          <a:blip r:embed="rId2"/>
          <a:stretch>
            <a:fillRect/>
          </a:stretch>
        </p:blipFill>
        <p:spPr>
          <a:xfrm>
            <a:off x="19168616" y="3674459"/>
            <a:ext cx="305053" cy="304387"/>
          </a:xfrm>
          <a:prstGeom prst="rect">
            <a:avLst/>
          </a:prstGeom>
        </p:spPr>
      </p:pic>
      <p:pic>
        <p:nvPicPr>
          <p:cNvPr id="538" name="Picture 537"/>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19732232" y="6170313"/>
            <a:ext cx="271530" cy="271530"/>
          </a:xfrm>
          <a:prstGeom prst="rect">
            <a:avLst/>
          </a:prstGeom>
        </p:spPr>
      </p:pic>
      <p:pic>
        <p:nvPicPr>
          <p:cNvPr id="539" name="Picture 538"/>
          <p:cNvPicPr>
            <a:picLocks noChangeAspect="1"/>
          </p:cNvPicPr>
          <p:nvPr/>
        </p:nvPicPr>
        <p:blipFill>
          <a:blip r:embed="rId30"/>
          <a:stretch>
            <a:fillRect/>
          </a:stretch>
        </p:blipFill>
        <p:spPr>
          <a:xfrm>
            <a:off x="18843859" y="6147209"/>
            <a:ext cx="333146" cy="314218"/>
          </a:xfrm>
          <a:prstGeom prst="rect">
            <a:avLst/>
          </a:prstGeom>
        </p:spPr>
      </p:pic>
      <p:sp>
        <p:nvSpPr>
          <p:cNvPr id="540" name="Rounded Rectangle 539"/>
          <p:cNvSpPr/>
          <p:nvPr/>
        </p:nvSpPr>
        <p:spPr>
          <a:xfrm>
            <a:off x="20598048" y="3650482"/>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1" name="Rounded Rectangle 540"/>
          <p:cNvSpPr/>
          <p:nvPr/>
        </p:nvSpPr>
        <p:spPr>
          <a:xfrm>
            <a:off x="20675516" y="371639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2" name="Oval 541"/>
          <p:cNvSpPr/>
          <p:nvPr/>
        </p:nvSpPr>
        <p:spPr>
          <a:xfrm>
            <a:off x="20957804" y="4109208"/>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3" name="Flowchart: Terminator 542"/>
          <p:cNvSpPr/>
          <p:nvPr/>
        </p:nvSpPr>
        <p:spPr>
          <a:xfrm>
            <a:off x="20795337" y="607250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4" name="Oval 543"/>
          <p:cNvSpPr/>
          <p:nvPr/>
        </p:nvSpPr>
        <p:spPr>
          <a:xfrm>
            <a:off x="22218090" y="606851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5" name="Flowchart: Terminator 544"/>
          <p:cNvSpPr/>
          <p:nvPr/>
        </p:nvSpPr>
        <p:spPr>
          <a:xfrm>
            <a:off x="21203265" y="364928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6" name="Oval 545"/>
          <p:cNvSpPr/>
          <p:nvPr/>
        </p:nvSpPr>
        <p:spPr>
          <a:xfrm>
            <a:off x="21022690" y="4177211"/>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51" name="Picture 550"/>
          <p:cNvPicPr>
            <a:picLocks noChangeAspect="1"/>
          </p:cNvPicPr>
          <p:nvPr/>
        </p:nvPicPr>
        <p:blipFill>
          <a:blip r:embed="rId58" cstate="print">
            <a:extLst>
              <a:ext uri="{28A0092B-C50C-407E-A947-70E740481C1C}">
                <a14:useLocalDpi xmlns:a14="http://schemas.microsoft.com/office/drawing/2010/main" val="0"/>
              </a:ext>
            </a:extLst>
          </a:blip>
          <a:stretch>
            <a:fillRect/>
          </a:stretch>
        </p:blipFill>
        <p:spPr>
          <a:xfrm>
            <a:off x="20866476" y="6148662"/>
            <a:ext cx="340946" cy="314850"/>
          </a:xfrm>
          <a:prstGeom prst="rect">
            <a:avLst/>
          </a:prstGeom>
        </p:spPr>
      </p:pic>
      <p:sp>
        <p:nvSpPr>
          <p:cNvPr id="552" name="TextBox 551"/>
          <p:cNvSpPr txBox="1"/>
          <p:nvPr/>
        </p:nvSpPr>
        <p:spPr>
          <a:xfrm>
            <a:off x="21097254" y="6101637"/>
            <a:ext cx="41999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2</a:t>
            </a:r>
            <a:endParaRPr lang="fr-FR" sz="2000" b="1" i="1" dirty="0">
              <a:latin typeface="Verdana" panose="020B0604030504040204" pitchFamily="34" charset="0"/>
              <a:ea typeface="Verdana" panose="020B0604030504040204" pitchFamily="34" charset="0"/>
            </a:endParaRPr>
          </a:p>
        </p:txBody>
      </p:sp>
      <p:pic>
        <p:nvPicPr>
          <p:cNvPr id="553" name="Picture 552"/>
          <p:cNvPicPr>
            <a:picLocks noChangeAspect="1"/>
          </p:cNvPicPr>
          <p:nvPr/>
        </p:nvPicPr>
        <p:blipFill>
          <a:blip r:embed="rId59"/>
          <a:stretch>
            <a:fillRect/>
          </a:stretch>
        </p:blipFill>
        <p:spPr>
          <a:xfrm>
            <a:off x="21768661" y="6161955"/>
            <a:ext cx="289026" cy="288326"/>
          </a:xfrm>
          <a:prstGeom prst="rect">
            <a:avLst/>
          </a:prstGeom>
        </p:spPr>
      </p:pic>
      <p:sp>
        <p:nvSpPr>
          <p:cNvPr id="554" name="TextBox 553"/>
          <p:cNvSpPr txBox="1"/>
          <p:nvPr/>
        </p:nvSpPr>
        <p:spPr>
          <a:xfrm>
            <a:off x="21706801" y="6147244"/>
            <a:ext cx="419994" cy="307777"/>
          </a:xfrm>
          <a:prstGeom prst="rect">
            <a:avLst/>
          </a:prstGeom>
          <a:noFill/>
        </p:spPr>
        <p:txBody>
          <a:bodyPr wrap="square" rtlCol="0">
            <a:spAutoFit/>
          </a:bodyPr>
          <a:lstStyle/>
          <a:p>
            <a:pPr algn="ctr"/>
            <a:r>
              <a:rPr lang="fr-FR" sz="1400" b="1" dirty="0" smtClean="0">
                <a:latin typeface="Verdana" panose="020B0604030504040204" pitchFamily="34" charset="0"/>
                <a:ea typeface="Verdana" panose="020B0604030504040204" pitchFamily="34" charset="0"/>
              </a:rPr>
              <a:t>2</a:t>
            </a:r>
            <a:endParaRPr lang="fr-FR" sz="1400" b="1" dirty="0">
              <a:latin typeface="Verdana" panose="020B0604030504040204" pitchFamily="34" charset="0"/>
              <a:ea typeface="Verdana" panose="020B0604030504040204" pitchFamily="34" charset="0"/>
            </a:endParaRPr>
          </a:p>
        </p:txBody>
      </p:sp>
      <p:pic>
        <p:nvPicPr>
          <p:cNvPr id="557" name="Picture 556"/>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22316250" y="6170313"/>
            <a:ext cx="271530" cy="271530"/>
          </a:xfrm>
          <a:prstGeom prst="rect">
            <a:avLst/>
          </a:prstGeom>
        </p:spPr>
      </p:pic>
      <p:pic>
        <p:nvPicPr>
          <p:cNvPr id="559" name="Picture 558"/>
          <p:cNvPicPr>
            <a:picLocks noChangeAspect="1"/>
          </p:cNvPicPr>
          <p:nvPr/>
        </p:nvPicPr>
        <p:blipFill>
          <a:blip r:embed="rId2"/>
          <a:stretch>
            <a:fillRect/>
          </a:stretch>
        </p:blipFill>
        <p:spPr>
          <a:xfrm>
            <a:off x="21299891" y="3681361"/>
            <a:ext cx="305053" cy="304387"/>
          </a:xfrm>
          <a:prstGeom prst="rect">
            <a:avLst/>
          </a:prstGeom>
        </p:spPr>
      </p:pic>
      <p:pic>
        <p:nvPicPr>
          <p:cNvPr id="560" name="Picture 559"/>
          <p:cNvPicPr>
            <a:picLocks noChangeAspect="1"/>
          </p:cNvPicPr>
          <p:nvPr/>
        </p:nvPicPr>
        <p:blipFill>
          <a:blip r:embed="rId2"/>
          <a:stretch>
            <a:fillRect/>
          </a:stretch>
        </p:blipFill>
        <p:spPr>
          <a:xfrm>
            <a:off x="21603698" y="3681361"/>
            <a:ext cx="305053" cy="304387"/>
          </a:xfrm>
          <a:prstGeom prst="rect">
            <a:avLst/>
          </a:prstGeom>
        </p:spPr>
      </p:pic>
      <p:pic>
        <p:nvPicPr>
          <p:cNvPr id="561" name="Picture 560"/>
          <p:cNvPicPr>
            <a:picLocks noChangeAspect="1"/>
          </p:cNvPicPr>
          <p:nvPr/>
        </p:nvPicPr>
        <p:blipFill>
          <a:blip r:embed="rId2"/>
          <a:stretch>
            <a:fillRect/>
          </a:stretch>
        </p:blipFill>
        <p:spPr>
          <a:xfrm>
            <a:off x="21906211" y="3681361"/>
            <a:ext cx="305053" cy="304387"/>
          </a:xfrm>
          <a:prstGeom prst="rect">
            <a:avLst/>
          </a:prstGeom>
        </p:spPr>
      </p:pic>
      <p:pic>
        <p:nvPicPr>
          <p:cNvPr id="562" name="Picture 561"/>
          <p:cNvPicPr>
            <a:picLocks noChangeAspect="1"/>
          </p:cNvPicPr>
          <p:nvPr/>
        </p:nvPicPr>
        <p:blipFill>
          <a:blip r:embed="rId35"/>
          <a:stretch>
            <a:fillRect/>
          </a:stretch>
        </p:blipFill>
        <p:spPr>
          <a:xfrm>
            <a:off x="21451545" y="6156279"/>
            <a:ext cx="290836" cy="294518"/>
          </a:xfrm>
          <a:prstGeom prst="rect">
            <a:avLst/>
          </a:prstGeom>
        </p:spPr>
      </p:pic>
      <p:sp>
        <p:nvSpPr>
          <p:cNvPr id="563" name="Rectangle 562"/>
          <p:cNvSpPr/>
          <p:nvPr/>
        </p:nvSpPr>
        <p:spPr>
          <a:xfrm>
            <a:off x="18772397"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106</a:t>
            </a:r>
            <a:endParaRPr lang="fr-FR" sz="2400" b="1" dirty="0">
              <a:solidFill>
                <a:schemeClr val="tx1"/>
              </a:solidFill>
            </a:endParaRPr>
          </a:p>
        </p:txBody>
      </p:sp>
      <p:sp>
        <p:nvSpPr>
          <p:cNvPr id="564" name="Rectangle 563"/>
          <p:cNvSpPr/>
          <p:nvPr/>
        </p:nvSpPr>
        <p:spPr>
          <a:xfrm>
            <a:off x="21195249"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107</a:t>
            </a:r>
            <a:endParaRPr lang="fr-FR" sz="2400" b="1" dirty="0">
              <a:solidFill>
                <a:schemeClr val="tx1"/>
              </a:solidFill>
            </a:endParaRPr>
          </a:p>
        </p:txBody>
      </p:sp>
      <p:pic>
        <p:nvPicPr>
          <p:cNvPr id="565" name="Picture 564"/>
          <p:cNvPicPr>
            <a:picLocks noChangeAspect="1"/>
          </p:cNvPicPr>
          <p:nvPr/>
        </p:nvPicPr>
        <p:blipFill rotWithShape="1">
          <a:blip r:embed="rId60" cstate="print">
            <a:extLst>
              <a:ext uri="{BEBA8EAE-BF5A-486C-A8C5-ECC9F3942E4B}">
                <a14:imgProps xmlns:a14="http://schemas.microsoft.com/office/drawing/2010/main">
                  <a14:imgLayer r:embed="rId61">
                    <a14:imgEffect>
                      <a14:sharpenSoften amount="25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25145" r="5156"/>
          <a:stretch/>
        </p:blipFill>
        <p:spPr>
          <a:xfrm>
            <a:off x="18436079" y="4177342"/>
            <a:ext cx="1438102" cy="1438102"/>
          </a:xfrm>
          <a:prstGeom prst="ellipse">
            <a:avLst/>
          </a:prstGeom>
        </p:spPr>
      </p:pic>
      <p:pic>
        <p:nvPicPr>
          <p:cNvPr id="567" name="Picture 566"/>
          <p:cNvPicPr>
            <a:picLocks noChangeAspect="1"/>
          </p:cNvPicPr>
          <p:nvPr/>
        </p:nvPicPr>
        <p:blipFill rotWithShape="1">
          <a:blip r:embed="rId62" cstate="print">
            <a:extLst>
              <a:ext uri="{BEBA8EAE-BF5A-486C-A8C5-ECC9F3942E4B}">
                <a14:imgProps xmlns:a14="http://schemas.microsoft.com/office/drawing/2010/main">
                  <a14:imgLayer r:embed="rId63">
                    <a14:imgEffect>
                      <a14:sharpenSoften amount="25000"/>
                    </a14:imgEffect>
                    <a14:imgEffect>
                      <a14:colorTemperature colorTemp="8800"/>
                    </a14:imgEffect>
                  </a14:imgLayer>
                </a14:imgProps>
              </a:ext>
              <a:ext uri="{28A0092B-C50C-407E-A947-70E740481C1C}">
                <a14:useLocalDpi xmlns:a14="http://schemas.microsoft.com/office/drawing/2010/main" val="0"/>
              </a:ext>
            </a:extLst>
          </a:blip>
          <a:srcRect t="13499" b="23613"/>
          <a:stretch/>
        </p:blipFill>
        <p:spPr>
          <a:xfrm>
            <a:off x="21022002" y="4176112"/>
            <a:ext cx="1438102" cy="1438102"/>
          </a:xfrm>
          <a:prstGeom prst="ellipse">
            <a:avLst/>
          </a:prstGeom>
        </p:spPr>
      </p:pic>
      <p:sp>
        <p:nvSpPr>
          <p:cNvPr id="525" name="Oval 524"/>
          <p:cNvSpPr/>
          <p:nvPr/>
        </p:nvSpPr>
        <p:spPr>
          <a:xfrm>
            <a:off x="18435581" y="4175365"/>
            <a:ext cx="1438102" cy="1438102"/>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7" name="Oval 546"/>
          <p:cNvSpPr/>
          <p:nvPr/>
        </p:nvSpPr>
        <p:spPr>
          <a:xfrm>
            <a:off x="21019599" y="4175365"/>
            <a:ext cx="1438102" cy="1438102"/>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8" name="Oval 547"/>
          <p:cNvSpPr/>
          <p:nvPr/>
        </p:nvSpPr>
        <p:spPr>
          <a:xfrm>
            <a:off x="21434334" y="531923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9" name="Oval 548"/>
          <p:cNvSpPr/>
          <p:nvPr/>
        </p:nvSpPr>
        <p:spPr>
          <a:xfrm>
            <a:off x="21493584" y="538182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50" name="Picture 549"/>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21583770" y="5459893"/>
            <a:ext cx="365896" cy="365896"/>
          </a:xfrm>
          <a:prstGeom prst="rect">
            <a:avLst/>
          </a:prstGeom>
        </p:spPr>
      </p:pic>
      <p:sp>
        <p:nvSpPr>
          <p:cNvPr id="526" name="Oval 525"/>
          <p:cNvSpPr/>
          <p:nvPr/>
        </p:nvSpPr>
        <p:spPr>
          <a:xfrm>
            <a:off x="18850316" y="5319233"/>
            <a:ext cx="624868" cy="62486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27" name="Oval 526"/>
          <p:cNvSpPr/>
          <p:nvPr/>
        </p:nvSpPr>
        <p:spPr>
          <a:xfrm>
            <a:off x="18909566" y="538182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28" name="Picture 527"/>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18999752" y="5459893"/>
            <a:ext cx="365896" cy="365896"/>
          </a:xfrm>
          <a:prstGeom prst="rect">
            <a:avLst/>
          </a:prstGeom>
        </p:spPr>
      </p:pic>
      <p:sp>
        <p:nvSpPr>
          <p:cNvPr id="530" name="Rounded Rectangle 529"/>
          <p:cNvSpPr/>
          <p:nvPr/>
        </p:nvSpPr>
        <p:spPr>
          <a:xfrm>
            <a:off x="20481702" y="289655"/>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5" name="Rounded Rectangle 534"/>
          <p:cNvSpPr/>
          <p:nvPr/>
        </p:nvSpPr>
        <p:spPr>
          <a:xfrm>
            <a:off x="20559170" y="35556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5" name="Oval 554"/>
          <p:cNvSpPr/>
          <p:nvPr/>
        </p:nvSpPr>
        <p:spPr>
          <a:xfrm>
            <a:off x="20841458" y="748381"/>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6" name="Flowchart: Terminator 555"/>
          <p:cNvSpPr/>
          <p:nvPr/>
        </p:nvSpPr>
        <p:spPr>
          <a:xfrm>
            <a:off x="20678991" y="271167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8" name="Oval 557"/>
          <p:cNvSpPr/>
          <p:nvPr/>
        </p:nvSpPr>
        <p:spPr>
          <a:xfrm>
            <a:off x="22101744" y="270768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6" name="Flowchart: Terminator 565"/>
          <p:cNvSpPr/>
          <p:nvPr/>
        </p:nvSpPr>
        <p:spPr>
          <a:xfrm>
            <a:off x="21086919" y="288458"/>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69" name="TextBox 568"/>
          <p:cNvSpPr txBox="1"/>
          <p:nvPr/>
        </p:nvSpPr>
        <p:spPr>
          <a:xfrm>
            <a:off x="20871643" y="2711072"/>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4</a:t>
            </a:r>
            <a:endParaRPr lang="fr-FR" sz="2400" b="1" i="1" dirty="0">
              <a:latin typeface="Verdana" panose="020B0604030504040204" pitchFamily="34" charset="0"/>
              <a:ea typeface="Verdana" panose="020B0604030504040204" pitchFamily="34" charset="0"/>
            </a:endParaRPr>
          </a:p>
        </p:txBody>
      </p:sp>
      <p:pic>
        <p:nvPicPr>
          <p:cNvPr id="570" name="Picture 4" descr="Free icône de feu 1188470 PNG with Transparent Backgroun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405882" y="2767190"/>
            <a:ext cx="284309" cy="327154"/>
          </a:xfrm>
          <a:prstGeom prst="rect">
            <a:avLst/>
          </a:prstGeom>
          <a:noFill/>
          <a:extLst>
            <a:ext uri="{909E8E84-426E-40DD-AFC4-6F175D3DCCD1}">
              <a14:hiddenFill xmlns:a14="http://schemas.microsoft.com/office/drawing/2010/main">
                <a:solidFill>
                  <a:srgbClr val="FFFFFF"/>
                </a:solidFill>
              </a14:hiddenFill>
            </a:ext>
          </a:extLst>
        </p:spPr>
      </p:pic>
      <p:pic>
        <p:nvPicPr>
          <p:cNvPr id="571" name="Picture 10" descr="Target Icon 6990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2147939" y="2753881"/>
            <a:ext cx="384853" cy="384853"/>
          </a:xfrm>
          <a:prstGeom prst="rect">
            <a:avLst/>
          </a:prstGeom>
          <a:noFill/>
          <a:extLst>
            <a:ext uri="{909E8E84-426E-40DD-AFC4-6F175D3DCCD1}">
              <a14:hiddenFill xmlns:a14="http://schemas.microsoft.com/office/drawing/2010/main">
                <a:solidFill>
                  <a:srgbClr val="FFFFFF"/>
                </a:solidFill>
              </a14:hiddenFill>
            </a:ext>
          </a:extLst>
        </p:spPr>
      </p:pic>
      <p:pic>
        <p:nvPicPr>
          <p:cNvPr id="577" name="Picture 576"/>
          <p:cNvPicPr>
            <a:picLocks noChangeAspect="1"/>
          </p:cNvPicPr>
          <p:nvPr/>
        </p:nvPicPr>
        <p:blipFill>
          <a:blip r:embed="rId64"/>
          <a:stretch>
            <a:fillRect/>
          </a:stretch>
        </p:blipFill>
        <p:spPr>
          <a:xfrm>
            <a:off x="21506003" y="323069"/>
            <a:ext cx="288738" cy="288738"/>
          </a:xfrm>
          <a:prstGeom prst="rect">
            <a:avLst/>
          </a:prstGeom>
        </p:spPr>
      </p:pic>
      <p:pic>
        <p:nvPicPr>
          <p:cNvPr id="578" name="Picture 577"/>
          <p:cNvPicPr>
            <a:picLocks noChangeAspect="1"/>
          </p:cNvPicPr>
          <p:nvPr/>
        </p:nvPicPr>
        <p:blipFill rotWithShape="1">
          <a:blip r:embed="rId65" cstate="print">
            <a:extLst>
              <a:ext uri="{BEBA8EAE-BF5A-486C-A8C5-ECC9F3942E4B}">
                <a14:imgProps xmlns:a14="http://schemas.microsoft.com/office/drawing/2010/main">
                  <a14:imgLayer r:embed="rId66">
                    <a14:imgEffect>
                      <a14:sharpenSoften amount="25000"/>
                    </a14:imgEffect>
                    <a14:imgEffect>
                      <a14:colorTemperature colorTemp="7200"/>
                    </a14:imgEffect>
                  </a14:imgLayer>
                </a14:imgProps>
              </a:ext>
              <a:ext uri="{28A0092B-C50C-407E-A947-70E740481C1C}">
                <a14:useLocalDpi xmlns:a14="http://schemas.microsoft.com/office/drawing/2010/main" val="0"/>
              </a:ext>
            </a:extLst>
          </a:blip>
          <a:srcRect l="5221" r="15064"/>
          <a:stretch/>
        </p:blipFill>
        <p:spPr>
          <a:xfrm>
            <a:off x="20911413" y="817025"/>
            <a:ext cx="1432937" cy="1438102"/>
          </a:xfrm>
          <a:prstGeom prst="ellipse">
            <a:avLst/>
          </a:prstGeom>
        </p:spPr>
      </p:pic>
      <p:sp>
        <p:nvSpPr>
          <p:cNvPr id="573" name="Oval 572"/>
          <p:cNvSpPr/>
          <p:nvPr/>
        </p:nvSpPr>
        <p:spPr>
          <a:xfrm>
            <a:off x="20906344" y="81638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74" name="Oval 573"/>
          <p:cNvSpPr/>
          <p:nvPr/>
        </p:nvSpPr>
        <p:spPr>
          <a:xfrm>
            <a:off x="21317988" y="1958406"/>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75" name="Oval 574"/>
          <p:cNvSpPr/>
          <p:nvPr/>
        </p:nvSpPr>
        <p:spPr>
          <a:xfrm>
            <a:off x="21377238" y="202099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76" name="Picture 575"/>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21467424" y="2099066"/>
            <a:ext cx="365896" cy="365896"/>
          </a:xfrm>
          <a:prstGeom prst="rect">
            <a:avLst/>
          </a:prstGeom>
        </p:spPr>
      </p:pic>
      <p:sp>
        <p:nvSpPr>
          <p:cNvPr id="579" name="Rectangle 578"/>
          <p:cNvSpPr/>
          <p:nvPr/>
        </p:nvSpPr>
        <p:spPr>
          <a:xfrm>
            <a:off x="20957804"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110</a:t>
            </a:r>
            <a:endParaRPr lang="fr-FR" sz="2400" b="1" dirty="0">
              <a:solidFill>
                <a:schemeClr val="tx1"/>
              </a:solidFill>
            </a:endParaRPr>
          </a:p>
        </p:txBody>
      </p:sp>
      <p:sp>
        <p:nvSpPr>
          <p:cNvPr id="384" name="Rounded Rectangle 383"/>
          <p:cNvSpPr/>
          <p:nvPr/>
        </p:nvSpPr>
        <p:spPr>
          <a:xfrm>
            <a:off x="-7483418" y="286142"/>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9" name="Rounded Rectangle 398"/>
          <p:cNvSpPr/>
          <p:nvPr/>
        </p:nvSpPr>
        <p:spPr>
          <a:xfrm>
            <a:off x="-7405950" y="35205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0" name="Oval 399"/>
          <p:cNvSpPr/>
          <p:nvPr/>
        </p:nvSpPr>
        <p:spPr>
          <a:xfrm>
            <a:off x="-7123662" y="744868"/>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1" name="Flowchart: Terminator 400"/>
          <p:cNvSpPr/>
          <p:nvPr/>
        </p:nvSpPr>
        <p:spPr>
          <a:xfrm>
            <a:off x="-7286129" y="270816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2" name="Oval 401"/>
          <p:cNvSpPr/>
          <p:nvPr/>
        </p:nvSpPr>
        <p:spPr>
          <a:xfrm>
            <a:off x="-5863376" y="270417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3" name="Flowchart: Terminator 402"/>
          <p:cNvSpPr/>
          <p:nvPr/>
        </p:nvSpPr>
        <p:spPr>
          <a:xfrm>
            <a:off x="-6878201" y="28494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5" name="TextBox 404"/>
          <p:cNvSpPr txBox="1"/>
          <p:nvPr/>
        </p:nvSpPr>
        <p:spPr>
          <a:xfrm>
            <a:off x="-7195962" y="2706685"/>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a:latin typeface="Verdana" panose="020B0604030504040204" pitchFamily="34" charset="0"/>
                <a:ea typeface="Verdana" panose="020B0604030504040204" pitchFamily="34" charset="0"/>
              </a:rPr>
              <a:t>3</a:t>
            </a:r>
          </a:p>
        </p:txBody>
      </p:sp>
      <p:pic>
        <p:nvPicPr>
          <p:cNvPr id="409" name="Picture 408"/>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5763709" y="2791415"/>
            <a:ext cx="271530" cy="271530"/>
          </a:xfrm>
          <a:prstGeom prst="rect">
            <a:avLst/>
          </a:prstGeom>
        </p:spPr>
      </p:pic>
      <p:pic>
        <p:nvPicPr>
          <p:cNvPr id="425" name="Picture 424"/>
          <p:cNvPicPr>
            <a:picLocks noChangeAspect="1"/>
          </p:cNvPicPr>
          <p:nvPr/>
        </p:nvPicPr>
        <p:blipFill>
          <a:blip r:embed="rId22"/>
          <a:stretch>
            <a:fillRect/>
          </a:stretch>
        </p:blipFill>
        <p:spPr>
          <a:xfrm>
            <a:off x="-6543773" y="2746509"/>
            <a:ext cx="385211" cy="385211"/>
          </a:xfrm>
          <a:prstGeom prst="rect">
            <a:avLst/>
          </a:prstGeom>
        </p:spPr>
      </p:pic>
      <p:sp>
        <p:nvSpPr>
          <p:cNvPr id="426" name="Rounded Rectangle 425"/>
          <p:cNvSpPr/>
          <p:nvPr/>
        </p:nvSpPr>
        <p:spPr>
          <a:xfrm>
            <a:off x="-7474391" y="3504917"/>
            <a:ext cx="2286000" cy="304800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7" name="Rounded Rectangle 426"/>
          <p:cNvSpPr/>
          <p:nvPr/>
        </p:nvSpPr>
        <p:spPr>
          <a:xfrm>
            <a:off x="-7396923" y="357082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8" name="Oval 427"/>
          <p:cNvSpPr/>
          <p:nvPr/>
        </p:nvSpPr>
        <p:spPr>
          <a:xfrm>
            <a:off x="-7114635" y="3963643"/>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9" name="Flowchart: Terminator 428"/>
          <p:cNvSpPr/>
          <p:nvPr/>
        </p:nvSpPr>
        <p:spPr>
          <a:xfrm>
            <a:off x="-7277102" y="592693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0" name="Oval 429"/>
          <p:cNvSpPr/>
          <p:nvPr/>
        </p:nvSpPr>
        <p:spPr>
          <a:xfrm>
            <a:off x="-5854349" y="592294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1" name="Flowchart: Terminator 430"/>
          <p:cNvSpPr/>
          <p:nvPr/>
        </p:nvSpPr>
        <p:spPr>
          <a:xfrm>
            <a:off x="-6869174" y="350372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32" name="Picture 431"/>
          <p:cNvPicPr>
            <a:picLocks noChangeAspect="1"/>
          </p:cNvPicPr>
          <p:nvPr/>
        </p:nvPicPr>
        <p:blipFill>
          <a:blip r:embed="rId2"/>
          <a:stretch>
            <a:fillRect/>
          </a:stretch>
        </p:blipFill>
        <p:spPr>
          <a:xfrm>
            <a:off x="-6772626" y="3529576"/>
            <a:ext cx="305053" cy="304387"/>
          </a:xfrm>
          <a:prstGeom prst="rect">
            <a:avLst/>
          </a:prstGeom>
        </p:spPr>
      </p:pic>
      <p:pic>
        <p:nvPicPr>
          <p:cNvPr id="433" name="Picture 432"/>
          <p:cNvPicPr>
            <a:picLocks noChangeAspect="1"/>
          </p:cNvPicPr>
          <p:nvPr/>
        </p:nvPicPr>
        <p:blipFill>
          <a:blip r:embed="rId2"/>
          <a:stretch>
            <a:fillRect/>
          </a:stretch>
        </p:blipFill>
        <p:spPr>
          <a:xfrm>
            <a:off x="-6471359" y="3529576"/>
            <a:ext cx="305053" cy="304387"/>
          </a:xfrm>
          <a:prstGeom prst="rect">
            <a:avLst/>
          </a:prstGeom>
        </p:spPr>
      </p:pic>
      <p:pic>
        <p:nvPicPr>
          <p:cNvPr id="434" name="Picture 433"/>
          <p:cNvPicPr>
            <a:picLocks noChangeAspect="1"/>
          </p:cNvPicPr>
          <p:nvPr/>
        </p:nvPicPr>
        <p:blipFill>
          <a:blip r:embed="rId2"/>
          <a:stretch>
            <a:fillRect/>
          </a:stretch>
        </p:blipFill>
        <p:spPr>
          <a:xfrm>
            <a:off x="-6166306" y="3529576"/>
            <a:ext cx="305053" cy="304387"/>
          </a:xfrm>
          <a:prstGeom prst="rect">
            <a:avLst/>
          </a:prstGeom>
        </p:spPr>
      </p:pic>
      <p:sp>
        <p:nvSpPr>
          <p:cNvPr id="439" name="Oval 438"/>
          <p:cNvSpPr/>
          <p:nvPr/>
        </p:nvSpPr>
        <p:spPr>
          <a:xfrm>
            <a:off x="-7049749" y="4031646"/>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0" name="Oval 439"/>
          <p:cNvSpPr/>
          <p:nvPr/>
        </p:nvSpPr>
        <p:spPr>
          <a:xfrm>
            <a:off x="-6638105" y="5173668"/>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1" name="Oval 440"/>
          <p:cNvSpPr/>
          <p:nvPr/>
        </p:nvSpPr>
        <p:spPr>
          <a:xfrm>
            <a:off x="-6578855" y="523625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42" name="Picture 441"/>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6488669" y="5314328"/>
            <a:ext cx="365896" cy="365896"/>
          </a:xfrm>
          <a:prstGeom prst="rect">
            <a:avLst/>
          </a:prstGeom>
        </p:spPr>
      </p:pic>
      <p:pic>
        <p:nvPicPr>
          <p:cNvPr id="443" name="Picture 10" descr="Target Icon 6990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10951" y="5967037"/>
            <a:ext cx="384853" cy="384853"/>
          </a:xfrm>
          <a:prstGeom prst="rect">
            <a:avLst/>
          </a:prstGeom>
          <a:noFill/>
          <a:extLst>
            <a:ext uri="{909E8E84-426E-40DD-AFC4-6F175D3DCCD1}">
              <a14:hiddenFill xmlns:a14="http://schemas.microsoft.com/office/drawing/2010/main">
                <a:solidFill>
                  <a:srgbClr val="FFFFFF"/>
                </a:solidFill>
              </a14:hiddenFill>
            </a:ext>
          </a:extLst>
        </p:spPr>
      </p:pic>
      <p:pic>
        <p:nvPicPr>
          <p:cNvPr id="444" name="Picture 443"/>
          <p:cNvPicPr>
            <a:picLocks noChangeAspect="1"/>
          </p:cNvPicPr>
          <p:nvPr/>
        </p:nvPicPr>
        <p:blipFill>
          <a:blip r:embed="rId22"/>
          <a:stretch>
            <a:fillRect/>
          </a:stretch>
        </p:blipFill>
        <p:spPr>
          <a:xfrm>
            <a:off x="-6599512" y="5971532"/>
            <a:ext cx="385211" cy="385211"/>
          </a:xfrm>
          <a:prstGeom prst="rect">
            <a:avLst/>
          </a:prstGeom>
        </p:spPr>
      </p:pic>
      <p:pic>
        <p:nvPicPr>
          <p:cNvPr id="445" name="Picture 444"/>
          <p:cNvPicPr>
            <a:picLocks noChangeAspect="1"/>
          </p:cNvPicPr>
          <p:nvPr/>
        </p:nvPicPr>
        <p:blipFill>
          <a:blip r:embed="rId55" cstate="print">
            <a:extLst>
              <a:ext uri="{28A0092B-C50C-407E-A947-70E740481C1C}">
                <a14:useLocalDpi xmlns:a14="http://schemas.microsoft.com/office/drawing/2010/main" val="0"/>
              </a:ext>
            </a:extLst>
          </a:blip>
          <a:stretch>
            <a:fillRect/>
          </a:stretch>
        </p:blipFill>
        <p:spPr>
          <a:xfrm>
            <a:off x="-6964513" y="5988512"/>
            <a:ext cx="255143" cy="341278"/>
          </a:xfrm>
          <a:prstGeom prst="rect">
            <a:avLst/>
          </a:prstGeom>
        </p:spPr>
      </p:pic>
      <p:pic>
        <p:nvPicPr>
          <p:cNvPr id="410" name="Picture 409"/>
          <p:cNvPicPr>
            <a:picLocks noChangeAspect="1"/>
          </p:cNvPicPr>
          <p:nvPr/>
        </p:nvPicPr>
        <p:blipFill rotWithShape="1">
          <a:blip r:embed="rId67" cstate="print">
            <a:extLst>
              <a:ext uri="{BEBA8EAE-BF5A-486C-A8C5-ECC9F3942E4B}">
                <a14:imgProps xmlns:a14="http://schemas.microsoft.com/office/drawing/2010/main">
                  <a14:imgLayer r:embed="rId68">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6681" b="14942"/>
          <a:stretch/>
        </p:blipFill>
        <p:spPr>
          <a:xfrm>
            <a:off x="-7057569" y="816035"/>
            <a:ext cx="1438102" cy="1436659"/>
          </a:xfrm>
          <a:prstGeom prst="ellipse">
            <a:avLst/>
          </a:prstGeom>
        </p:spPr>
      </p:pic>
      <p:sp>
        <p:nvSpPr>
          <p:cNvPr id="411" name="Oval 410"/>
          <p:cNvSpPr/>
          <p:nvPr/>
        </p:nvSpPr>
        <p:spPr>
          <a:xfrm>
            <a:off x="-7058776" y="812871"/>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8" name="Oval 417"/>
          <p:cNvSpPr/>
          <p:nvPr/>
        </p:nvSpPr>
        <p:spPr>
          <a:xfrm>
            <a:off x="-6647132" y="1954893"/>
            <a:ext cx="624868" cy="6248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9" name="Oval 418"/>
          <p:cNvSpPr/>
          <p:nvPr/>
        </p:nvSpPr>
        <p:spPr>
          <a:xfrm>
            <a:off x="-6587882" y="201748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24" name="Picture 423"/>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6497696" y="2095553"/>
            <a:ext cx="365896" cy="365896"/>
          </a:xfrm>
          <a:prstGeom prst="rect">
            <a:avLst/>
          </a:prstGeom>
        </p:spPr>
      </p:pic>
      <p:sp>
        <p:nvSpPr>
          <p:cNvPr id="435" name="Rectangle 434"/>
          <p:cNvSpPr/>
          <p:nvPr/>
        </p:nvSpPr>
        <p:spPr>
          <a:xfrm>
            <a:off x="-6813122" y="-88604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121</a:t>
            </a:r>
            <a:endParaRPr lang="fr-FR" sz="2400" b="1" dirty="0">
              <a:solidFill>
                <a:schemeClr val="tx1"/>
              </a:solidFill>
            </a:endParaRPr>
          </a:p>
        </p:txBody>
      </p:sp>
    </p:spTree>
    <p:extLst>
      <p:ext uri="{BB962C8B-B14F-4D97-AF65-F5344CB8AC3E}">
        <p14:creationId xmlns:p14="http://schemas.microsoft.com/office/powerpoint/2010/main" val="16097537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956935" y="2827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Rounded Rectangle 4"/>
          <p:cNvSpPr/>
          <p:nvPr/>
        </p:nvSpPr>
        <p:spPr>
          <a:xfrm>
            <a:off x="3034403"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Oval 5"/>
          <p:cNvSpPr/>
          <p:nvPr/>
        </p:nvSpPr>
        <p:spPr>
          <a:xfrm>
            <a:off x="3316691" y="7414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Flowchart: Terminator 6"/>
          <p:cNvSpPr/>
          <p:nvPr/>
        </p:nvSpPr>
        <p:spPr>
          <a:xfrm>
            <a:off x="3154224"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TextBox 7"/>
          <p:cNvSpPr txBox="1"/>
          <p:nvPr/>
        </p:nvSpPr>
        <p:spPr>
          <a:xfrm>
            <a:off x="3277335" y="270417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16</a:t>
            </a:r>
            <a:endParaRPr lang="fr-FR" sz="2400" b="1" i="1" dirty="0">
              <a:latin typeface="Verdana" panose="020B0604030504040204" pitchFamily="34" charset="0"/>
              <a:ea typeface="Verdana" panose="020B0604030504040204" pitchFamily="34" charset="0"/>
            </a:endParaRPr>
          </a:p>
        </p:txBody>
      </p:sp>
      <p:sp>
        <p:nvSpPr>
          <p:cNvPr id="9" name="Oval 8"/>
          <p:cNvSpPr/>
          <p:nvPr/>
        </p:nvSpPr>
        <p:spPr>
          <a:xfrm>
            <a:off x="4576977"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03014" y="2760296"/>
            <a:ext cx="284309" cy="32715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Target Icon 6990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20085"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12" name="Flowchart: Terminator 11"/>
          <p:cNvSpPr/>
          <p:nvPr/>
        </p:nvSpPr>
        <p:spPr>
          <a:xfrm>
            <a:off x="3548555" y="28849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 name="Picture 12"/>
          <p:cNvPicPr>
            <a:picLocks noChangeAspect="1"/>
          </p:cNvPicPr>
          <p:nvPr/>
        </p:nvPicPr>
        <p:blipFill>
          <a:blip r:embed="rId4"/>
          <a:stretch>
            <a:fillRect/>
          </a:stretch>
        </p:blipFill>
        <p:spPr>
          <a:xfrm>
            <a:off x="3831464" y="337180"/>
            <a:ext cx="273817" cy="271828"/>
          </a:xfrm>
          <a:prstGeom prst="rect">
            <a:avLst/>
          </a:prstGeom>
        </p:spPr>
      </p:pic>
      <p:pic>
        <p:nvPicPr>
          <p:cNvPr id="14" name="Picture 13"/>
          <p:cNvPicPr>
            <a:picLocks noChangeAspect="1"/>
          </p:cNvPicPr>
          <p:nvPr/>
        </p:nvPicPr>
        <p:blipFill>
          <a:blip r:embed="rId4"/>
          <a:stretch>
            <a:fillRect/>
          </a:stretch>
        </p:blipFill>
        <p:spPr>
          <a:xfrm>
            <a:off x="4124346" y="337180"/>
            <a:ext cx="273817" cy="271828"/>
          </a:xfrm>
          <a:prstGeom prst="rect">
            <a:avLst/>
          </a:prstGeom>
        </p:spPr>
      </p:pic>
      <p:sp>
        <p:nvSpPr>
          <p:cNvPr id="27" name="Rounded Rectangle 26"/>
          <p:cNvSpPr/>
          <p:nvPr/>
        </p:nvSpPr>
        <p:spPr>
          <a:xfrm>
            <a:off x="2956935" y="366105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8" name="Rounded Rectangle 27"/>
          <p:cNvSpPr/>
          <p:nvPr/>
        </p:nvSpPr>
        <p:spPr>
          <a:xfrm>
            <a:off x="3034403" y="372696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9" name="Oval 28"/>
          <p:cNvSpPr/>
          <p:nvPr/>
        </p:nvSpPr>
        <p:spPr>
          <a:xfrm>
            <a:off x="3316691" y="411978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 name="Flowchart: Terminator 29"/>
          <p:cNvSpPr/>
          <p:nvPr/>
        </p:nvSpPr>
        <p:spPr>
          <a:xfrm>
            <a:off x="3154224" y="608307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1" name="Oval 30"/>
          <p:cNvSpPr/>
          <p:nvPr/>
        </p:nvSpPr>
        <p:spPr>
          <a:xfrm>
            <a:off x="4576977" y="607908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 name="Flowchart: Terminator 31"/>
          <p:cNvSpPr/>
          <p:nvPr/>
        </p:nvSpPr>
        <p:spPr>
          <a:xfrm>
            <a:off x="3548555" y="366678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 name="Picture 32"/>
          <p:cNvPicPr>
            <a:picLocks noChangeAspect="1"/>
          </p:cNvPicPr>
          <p:nvPr/>
        </p:nvPicPr>
        <p:blipFill>
          <a:blip r:embed="rId4"/>
          <a:stretch>
            <a:fillRect/>
          </a:stretch>
        </p:blipFill>
        <p:spPr>
          <a:xfrm>
            <a:off x="3831464" y="3715474"/>
            <a:ext cx="273817" cy="271828"/>
          </a:xfrm>
          <a:prstGeom prst="rect">
            <a:avLst/>
          </a:prstGeom>
        </p:spPr>
      </p:pic>
      <p:pic>
        <p:nvPicPr>
          <p:cNvPr id="34" name="Picture 33"/>
          <p:cNvPicPr>
            <a:picLocks noChangeAspect="1"/>
          </p:cNvPicPr>
          <p:nvPr/>
        </p:nvPicPr>
        <p:blipFill>
          <a:blip r:embed="rId4"/>
          <a:stretch>
            <a:fillRect/>
          </a:stretch>
        </p:blipFill>
        <p:spPr>
          <a:xfrm>
            <a:off x="4124346" y="3715474"/>
            <a:ext cx="273817" cy="271828"/>
          </a:xfrm>
          <a:prstGeom prst="rect">
            <a:avLst/>
          </a:prstGeom>
        </p:spPr>
      </p:pic>
      <p:pic>
        <p:nvPicPr>
          <p:cNvPr id="35" name="Picture 3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1800000" flipH="1">
            <a:off x="4599906" y="6146349"/>
            <a:ext cx="418855" cy="340299"/>
          </a:xfrm>
          <a:prstGeom prst="rect">
            <a:avLst/>
          </a:prstGeom>
        </p:spPr>
      </p:pic>
      <p:pic>
        <p:nvPicPr>
          <p:cNvPr id="36" name="Picture 35"/>
          <p:cNvPicPr>
            <a:picLocks noChangeAspect="1"/>
          </p:cNvPicPr>
          <p:nvPr/>
        </p:nvPicPr>
        <p:blipFill>
          <a:blip r:embed="rId6" cstate="print">
            <a:biLevel thresh="75000"/>
            <a:extLst>
              <a:ext uri="{28A0092B-C50C-407E-A947-70E740481C1C}">
                <a14:useLocalDpi xmlns:a14="http://schemas.microsoft.com/office/drawing/2010/main" val="0"/>
              </a:ext>
            </a:extLst>
          </a:blip>
          <a:stretch>
            <a:fillRect/>
          </a:stretch>
        </p:blipFill>
        <p:spPr>
          <a:xfrm>
            <a:off x="3627831" y="6110634"/>
            <a:ext cx="403406" cy="403406"/>
          </a:xfrm>
          <a:prstGeom prst="rect">
            <a:avLst/>
          </a:prstGeom>
        </p:spPr>
      </p:pic>
      <p:pic>
        <p:nvPicPr>
          <p:cNvPr id="38" name="Picture 37"/>
          <p:cNvPicPr>
            <a:picLocks noChangeAspect="1"/>
          </p:cNvPicPr>
          <p:nvPr/>
        </p:nvPicPr>
        <p:blipFill rotWithShape="1">
          <a:blip r:embed="rId7" cstate="print">
            <a:extLst>
              <a:ext uri="{BEBA8EAE-BF5A-486C-A8C5-ECC9F3942E4B}">
                <a14:imgProps xmlns:a14="http://schemas.microsoft.com/office/drawing/2010/main">
                  <a14:imgLayer r:embed="rId8">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5995" t="9037" r="5459" b="21334"/>
          <a:stretch/>
        </p:blipFill>
        <p:spPr>
          <a:xfrm>
            <a:off x="3383160" y="4186484"/>
            <a:ext cx="1436747" cy="1440880"/>
          </a:xfrm>
          <a:prstGeom prst="ellipse">
            <a:avLst/>
          </a:prstGeom>
        </p:spPr>
      </p:pic>
      <p:sp>
        <p:nvSpPr>
          <p:cNvPr id="40" name="Oval 39"/>
          <p:cNvSpPr/>
          <p:nvPr/>
        </p:nvSpPr>
        <p:spPr>
          <a:xfrm>
            <a:off x="3381577" y="418778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1" name="Picture 40"/>
          <p:cNvPicPr>
            <a:picLocks noChangeAspect="1"/>
          </p:cNvPicPr>
          <p:nvPr/>
        </p:nvPicPr>
        <p:blipFill rotWithShape="1">
          <a:blip r:embed="rId9" cstate="print">
            <a:extLst>
              <a:ext uri="{BEBA8EAE-BF5A-486C-A8C5-ECC9F3942E4B}">
                <a14:imgProps xmlns:a14="http://schemas.microsoft.com/office/drawing/2010/main">
                  <a14:imgLayer r:embed="rId10">
                    <a14:imgEffect>
                      <a14:colorTemperature colorTemp="7200"/>
                    </a14:imgEffect>
                  </a14:imgLayer>
                </a14:imgProps>
              </a:ext>
              <a:ext uri="{28A0092B-C50C-407E-A947-70E740481C1C}">
                <a14:useLocalDpi xmlns:a14="http://schemas.microsoft.com/office/drawing/2010/main" val="0"/>
              </a:ext>
            </a:extLst>
          </a:blip>
          <a:srcRect l="1859" t="23548" r="1627" b="10971"/>
          <a:stretch/>
        </p:blipFill>
        <p:spPr>
          <a:xfrm>
            <a:off x="3383946" y="810445"/>
            <a:ext cx="1437940" cy="1436672"/>
          </a:xfrm>
          <a:prstGeom prst="ellipse">
            <a:avLst/>
          </a:prstGeom>
        </p:spPr>
      </p:pic>
      <p:sp>
        <p:nvSpPr>
          <p:cNvPr id="42" name="Rounded Rectangle 41"/>
          <p:cNvSpPr/>
          <p:nvPr/>
        </p:nvSpPr>
        <p:spPr>
          <a:xfrm>
            <a:off x="12892471" y="2827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 name="Rounded Rectangle 42"/>
          <p:cNvSpPr/>
          <p:nvPr/>
        </p:nvSpPr>
        <p:spPr>
          <a:xfrm>
            <a:off x="12969939"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Oval 43"/>
          <p:cNvSpPr/>
          <p:nvPr/>
        </p:nvSpPr>
        <p:spPr>
          <a:xfrm>
            <a:off x="13252227" y="7414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 name="Flowchart: Terminator 44"/>
          <p:cNvSpPr/>
          <p:nvPr/>
        </p:nvSpPr>
        <p:spPr>
          <a:xfrm>
            <a:off x="13089760"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 name="Oval 45"/>
          <p:cNvSpPr/>
          <p:nvPr/>
        </p:nvSpPr>
        <p:spPr>
          <a:xfrm>
            <a:off x="14512513"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 name="Picture 10" descr="Target Icon 6990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55621" y="2746240"/>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48" name="Flowchart: Terminator 47"/>
          <p:cNvSpPr/>
          <p:nvPr/>
        </p:nvSpPr>
        <p:spPr>
          <a:xfrm>
            <a:off x="13484091" y="28849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9" name="Picture 48"/>
          <p:cNvPicPr>
            <a:picLocks noChangeAspect="1"/>
          </p:cNvPicPr>
          <p:nvPr/>
        </p:nvPicPr>
        <p:blipFill>
          <a:blip r:embed="rId4"/>
          <a:stretch>
            <a:fillRect/>
          </a:stretch>
        </p:blipFill>
        <p:spPr>
          <a:xfrm>
            <a:off x="13897869" y="337180"/>
            <a:ext cx="273817" cy="271828"/>
          </a:xfrm>
          <a:prstGeom prst="rect">
            <a:avLst/>
          </a:prstGeom>
        </p:spPr>
      </p:pic>
      <p:pic>
        <p:nvPicPr>
          <p:cNvPr id="50" name="Picture 49"/>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3566356" y="2755343"/>
            <a:ext cx="391971" cy="364515"/>
          </a:xfrm>
          <a:prstGeom prst="rect">
            <a:avLst/>
          </a:prstGeom>
        </p:spPr>
      </p:pic>
      <p:pic>
        <p:nvPicPr>
          <p:cNvPr id="51" name="Picture 50"/>
          <p:cNvPicPr>
            <a:picLocks noChangeAspect="1"/>
          </p:cNvPicPr>
          <p:nvPr/>
        </p:nvPicPr>
        <p:blipFill rotWithShape="1">
          <a:blip r:embed="rId12" cstate="print">
            <a:extLst>
              <a:ext uri="{BEBA8EAE-BF5A-486C-A8C5-ECC9F3942E4B}">
                <a14:imgProps xmlns:a14="http://schemas.microsoft.com/office/drawing/2010/main">
                  <a14:imgLayer r:embed="rId13">
                    <a14:imgEffect>
                      <a14:sharpenSoften amount="25000"/>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9778" b="21481"/>
          <a:stretch/>
        </p:blipFill>
        <p:spPr>
          <a:xfrm>
            <a:off x="13311449" y="807237"/>
            <a:ext cx="1451863" cy="1438798"/>
          </a:xfrm>
          <a:prstGeom prst="ellipse">
            <a:avLst/>
          </a:prstGeom>
        </p:spPr>
      </p:pic>
      <p:sp>
        <p:nvSpPr>
          <p:cNvPr id="52" name="Oval 51"/>
          <p:cNvSpPr/>
          <p:nvPr/>
        </p:nvSpPr>
        <p:spPr>
          <a:xfrm>
            <a:off x="13317113" y="8094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 name="Oval 52"/>
          <p:cNvSpPr/>
          <p:nvPr/>
        </p:nvSpPr>
        <p:spPr>
          <a:xfrm>
            <a:off x="3381577" y="8094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6" name="Rounded Rectangle 65"/>
          <p:cNvSpPr/>
          <p:nvPr/>
        </p:nvSpPr>
        <p:spPr>
          <a:xfrm>
            <a:off x="-4662588" y="282761"/>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7" name="Rounded Rectangle 66"/>
          <p:cNvSpPr/>
          <p:nvPr/>
        </p:nvSpPr>
        <p:spPr>
          <a:xfrm>
            <a:off x="-4585120" y="348670"/>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8" name="Oval 67"/>
          <p:cNvSpPr/>
          <p:nvPr/>
        </p:nvSpPr>
        <p:spPr>
          <a:xfrm>
            <a:off x="-4302832" y="741487"/>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9" name="Flowchart: Terminator 68"/>
          <p:cNvSpPr/>
          <p:nvPr/>
        </p:nvSpPr>
        <p:spPr>
          <a:xfrm>
            <a:off x="-4465299" y="2704780"/>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0" name="TextBox 69"/>
          <p:cNvSpPr txBox="1"/>
          <p:nvPr/>
        </p:nvSpPr>
        <p:spPr>
          <a:xfrm>
            <a:off x="-4326948" y="270417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sp>
        <p:nvSpPr>
          <p:cNvPr id="71" name="Oval 70"/>
          <p:cNvSpPr/>
          <p:nvPr/>
        </p:nvSpPr>
        <p:spPr>
          <a:xfrm>
            <a:off x="-3042546" y="2700792"/>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2"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92709" y="2760296"/>
            <a:ext cx="284309" cy="327154"/>
          </a:xfrm>
          <a:prstGeom prst="rect">
            <a:avLst/>
          </a:prstGeom>
          <a:noFill/>
          <a:extLst>
            <a:ext uri="{909E8E84-426E-40DD-AFC4-6F175D3DCCD1}">
              <a14:hiddenFill xmlns:a14="http://schemas.microsoft.com/office/drawing/2010/main">
                <a:solidFill>
                  <a:srgbClr val="FFFFFF"/>
                </a:solidFill>
              </a14:hiddenFill>
            </a:ext>
          </a:extLst>
        </p:spPr>
      </p:pic>
      <p:sp>
        <p:nvSpPr>
          <p:cNvPr id="73" name="Flowchart: Terminator 72"/>
          <p:cNvSpPr/>
          <p:nvPr/>
        </p:nvSpPr>
        <p:spPr>
          <a:xfrm>
            <a:off x="-4070968" y="288495"/>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4" name="Picture 73"/>
          <p:cNvPicPr>
            <a:picLocks noChangeAspect="1"/>
          </p:cNvPicPr>
          <p:nvPr/>
        </p:nvPicPr>
        <p:blipFill>
          <a:blip r:embed="rId4"/>
          <a:stretch>
            <a:fillRect/>
          </a:stretch>
        </p:blipFill>
        <p:spPr>
          <a:xfrm>
            <a:off x="-3788059" y="337180"/>
            <a:ext cx="273817" cy="271828"/>
          </a:xfrm>
          <a:prstGeom prst="rect">
            <a:avLst/>
          </a:prstGeom>
        </p:spPr>
      </p:pic>
      <p:pic>
        <p:nvPicPr>
          <p:cNvPr id="75" name="Picture 74"/>
          <p:cNvPicPr>
            <a:picLocks noChangeAspect="1"/>
          </p:cNvPicPr>
          <p:nvPr/>
        </p:nvPicPr>
        <p:blipFill>
          <a:blip r:embed="rId4"/>
          <a:stretch>
            <a:fillRect/>
          </a:stretch>
        </p:blipFill>
        <p:spPr>
          <a:xfrm>
            <a:off x="-3495177" y="337180"/>
            <a:ext cx="273817" cy="271828"/>
          </a:xfrm>
          <a:prstGeom prst="rect">
            <a:avLst/>
          </a:prstGeom>
        </p:spPr>
      </p:pic>
      <p:pic>
        <p:nvPicPr>
          <p:cNvPr id="76" name="Picture 75"/>
          <p:cNvPicPr>
            <a:picLocks noChangeAspect="1"/>
          </p:cNvPicPr>
          <p:nvPr/>
        </p:nvPicPr>
        <p:blipFill>
          <a:blip r:embed="rId14">
            <a:biLevel thresh="75000"/>
          </a:blip>
          <a:stretch>
            <a:fillRect/>
          </a:stretch>
        </p:blipFill>
        <p:spPr>
          <a:xfrm>
            <a:off x="-2976354" y="2755343"/>
            <a:ext cx="373342" cy="373342"/>
          </a:xfrm>
          <a:prstGeom prst="rect">
            <a:avLst/>
          </a:prstGeom>
        </p:spPr>
      </p:pic>
      <p:sp>
        <p:nvSpPr>
          <p:cNvPr id="82" name="Rounded Rectangle 81"/>
          <p:cNvSpPr/>
          <p:nvPr/>
        </p:nvSpPr>
        <p:spPr>
          <a:xfrm>
            <a:off x="5456260" y="366105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3" name="Rounded Rectangle 82"/>
          <p:cNvSpPr/>
          <p:nvPr/>
        </p:nvSpPr>
        <p:spPr>
          <a:xfrm>
            <a:off x="5533728" y="372696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4" name="Oval 83"/>
          <p:cNvSpPr/>
          <p:nvPr/>
        </p:nvSpPr>
        <p:spPr>
          <a:xfrm>
            <a:off x="5816016" y="411978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5" name="Flowchart: Terminator 84"/>
          <p:cNvSpPr/>
          <p:nvPr/>
        </p:nvSpPr>
        <p:spPr>
          <a:xfrm>
            <a:off x="5653549" y="608307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6" name="Flowchart: Terminator 85"/>
          <p:cNvSpPr/>
          <p:nvPr/>
        </p:nvSpPr>
        <p:spPr>
          <a:xfrm>
            <a:off x="6047880" y="366678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7" name="Picture 86"/>
          <p:cNvPicPr>
            <a:picLocks noChangeAspect="1"/>
          </p:cNvPicPr>
          <p:nvPr/>
        </p:nvPicPr>
        <p:blipFill>
          <a:blip r:embed="rId4"/>
          <a:stretch>
            <a:fillRect/>
          </a:stretch>
        </p:blipFill>
        <p:spPr>
          <a:xfrm>
            <a:off x="6330789" y="3715474"/>
            <a:ext cx="273817" cy="271828"/>
          </a:xfrm>
          <a:prstGeom prst="rect">
            <a:avLst/>
          </a:prstGeom>
        </p:spPr>
      </p:pic>
      <p:pic>
        <p:nvPicPr>
          <p:cNvPr id="88" name="Picture 87"/>
          <p:cNvPicPr>
            <a:picLocks noChangeAspect="1"/>
          </p:cNvPicPr>
          <p:nvPr/>
        </p:nvPicPr>
        <p:blipFill>
          <a:blip r:embed="rId4"/>
          <a:stretch>
            <a:fillRect/>
          </a:stretch>
        </p:blipFill>
        <p:spPr>
          <a:xfrm>
            <a:off x="6623671" y="3715474"/>
            <a:ext cx="273817" cy="271828"/>
          </a:xfrm>
          <a:prstGeom prst="rect">
            <a:avLst/>
          </a:prstGeom>
        </p:spPr>
      </p:pic>
      <p:pic>
        <p:nvPicPr>
          <p:cNvPr id="89" name="Picture 88"/>
          <p:cNvPicPr>
            <a:picLocks noChangeAspect="1"/>
          </p:cNvPicPr>
          <p:nvPr/>
        </p:nvPicPr>
        <p:blipFill>
          <a:blip r:embed="rId6" cstate="print">
            <a:biLevel thresh="75000"/>
            <a:extLst>
              <a:ext uri="{28A0092B-C50C-407E-A947-70E740481C1C}">
                <a14:useLocalDpi xmlns:a14="http://schemas.microsoft.com/office/drawing/2010/main" val="0"/>
              </a:ext>
            </a:extLst>
          </a:blip>
          <a:stretch>
            <a:fillRect/>
          </a:stretch>
        </p:blipFill>
        <p:spPr>
          <a:xfrm>
            <a:off x="6127156" y="6110634"/>
            <a:ext cx="403406" cy="403406"/>
          </a:xfrm>
          <a:prstGeom prst="rect">
            <a:avLst/>
          </a:prstGeom>
        </p:spPr>
      </p:pic>
      <p:pic>
        <p:nvPicPr>
          <p:cNvPr id="93" name="Picture 92"/>
          <p:cNvPicPr>
            <a:picLocks noChangeAspect="1"/>
          </p:cNvPicPr>
          <p:nvPr/>
        </p:nvPicPr>
        <p:blipFill rotWithShape="1">
          <a:blip r:embed="rId15" cstate="print">
            <a:extLst>
              <a:ext uri="{BEBA8EAE-BF5A-486C-A8C5-ECC9F3942E4B}">
                <a14:imgProps xmlns:a14="http://schemas.microsoft.com/office/drawing/2010/main">
                  <a14:imgLayer r:embed="rId16">
                    <a14:imgEffect>
                      <a14:sharpenSoften amount="25000"/>
                    </a14:imgEffect>
                    <a14:imgEffect>
                      <a14:colorTemperature colorTemp="7200"/>
                    </a14:imgEffect>
                    <a14:imgEffect>
                      <a14:brightnessContrast bright="40000" contrast="20000"/>
                    </a14:imgEffect>
                  </a14:imgLayer>
                </a14:imgProps>
              </a:ext>
              <a:ext uri="{28A0092B-C50C-407E-A947-70E740481C1C}">
                <a14:useLocalDpi xmlns:a14="http://schemas.microsoft.com/office/drawing/2010/main" val="0"/>
              </a:ext>
            </a:extLst>
          </a:blip>
          <a:srcRect t="14401" b="7673"/>
          <a:stretch/>
        </p:blipFill>
        <p:spPr>
          <a:xfrm>
            <a:off x="5883482" y="4188582"/>
            <a:ext cx="1438102" cy="1436035"/>
          </a:xfrm>
          <a:prstGeom prst="ellipse">
            <a:avLst/>
          </a:prstGeom>
        </p:spPr>
      </p:pic>
      <p:sp>
        <p:nvSpPr>
          <p:cNvPr id="94" name="Oval 93"/>
          <p:cNvSpPr/>
          <p:nvPr/>
        </p:nvSpPr>
        <p:spPr>
          <a:xfrm>
            <a:off x="7088078" y="607902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5" name="Picture 94" descr="Illustration Wings Tattoo Style Isolated On Stock Vector (Royalty Free)  1533319595 | Shutterstock"/>
          <p:cNvPicPr>
            <a:picLocks noChangeAspect="1" noChangeArrowheads="1"/>
          </p:cNvPicPr>
          <p:nvPr/>
        </p:nvPicPr>
        <p:blipFill rotWithShape="1">
          <a:blip r:embed="rId17" cstate="print">
            <a:extLst>
              <a:ext uri="{BEBA8EAE-BF5A-486C-A8C5-ECC9F3942E4B}">
                <a14:imgProps xmlns:a14="http://schemas.microsoft.com/office/drawing/2010/main">
                  <a14:imgLayer r:embed="rId18">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7101171" y="6143159"/>
            <a:ext cx="418648" cy="350605"/>
          </a:xfrm>
          <a:prstGeom prst="rect">
            <a:avLst/>
          </a:prstGeom>
          <a:noFill/>
          <a:extLst>
            <a:ext uri="{909E8E84-426E-40DD-AFC4-6F175D3DCCD1}">
              <a14:hiddenFill xmlns:a14="http://schemas.microsoft.com/office/drawing/2010/main">
                <a:solidFill>
                  <a:srgbClr val="FFFFFF"/>
                </a:solidFill>
              </a14:hiddenFill>
            </a:ext>
          </a:extLst>
        </p:spPr>
      </p:pic>
      <p:sp>
        <p:nvSpPr>
          <p:cNvPr id="96" name="Oval 95"/>
          <p:cNvSpPr/>
          <p:nvPr/>
        </p:nvSpPr>
        <p:spPr>
          <a:xfrm>
            <a:off x="5880902" y="418778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7" name="Rounded Rectangle 106"/>
          <p:cNvSpPr/>
          <p:nvPr/>
        </p:nvSpPr>
        <p:spPr>
          <a:xfrm>
            <a:off x="-4587373" y="352132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8" name="Rounded Rectangle 107"/>
          <p:cNvSpPr/>
          <p:nvPr/>
        </p:nvSpPr>
        <p:spPr>
          <a:xfrm>
            <a:off x="-4509905" y="358723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9" name="Oval 108"/>
          <p:cNvSpPr/>
          <p:nvPr/>
        </p:nvSpPr>
        <p:spPr>
          <a:xfrm>
            <a:off x="-4227617" y="398005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0" name="Flowchart: Terminator 109"/>
          <p:cNvSpPr/>
          <p:nvPr/>
        </p:nvSpPr>
        <p:spPr>
          <a:xfrm>
            <a:off x="-4390084" y="5943345"/>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1" name="Oval 110"/>
          <p:cNvSpPr/>
          <p:nvPr/>
        </p:nvSpPr>
        <p:spPr>
          <a:xfrm>
            <a:off x="-2967331" y="5939357"/>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2" name="Flowchart: Terminator 111"/>
          <p:cNvSpPr/>
          <p:nvPr/>
        </p:nvSpPr>
        <p:spPr>
          <a:xfrm>
            <a:off x="-3995753" y="352706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3" name="Picture 112"/>
          <p:cNvPicPr>
            <a:picLocks noChangeAspect="1"/>
          </p:cNvPicPr>
          <p:nvPr/>
        </p:nvPicPr>
        <p:blipFill>
          <a:blip r:embed="rId4"/>
          <a:stretch>
            <a:fillRect/>
          </a:stretch>
        </p:blipFill>
        <p:spPr>
          <a:xfrm>
            <a:off x="-3712844" y="3575745"/>
            <a:ext cx="273817" cy="271828"/>
          </a:xfrm>
          <a:prstGeom prst="rect">
            <a:avLst/>
          </a:prstGeom>
        </p:spPr>
      </p:pic>
      <p:pic>
        <p:nvPicPr>
          <p:cNvPr id="114" name="Picture 113"/>
          <p:cNvPicPr>
            <a:picLocks noChangeAspect="1"/>
          </p:cNvPicPr>
          <p:nvPr/>
        </p:nvPicPr>
        <p:blipFill>
          <a:blip r:embed="rId4"/>
          <a:stretch>
            <a:fillRect/>
          </a:stretch>
        </p:blipFill>
        <p:spPr>
          <a:xfrm>
            <a:off x="-3419962" y="3575745"/>
            <a:ext cx="273817" cy="271828"/>
          </a:xfrm>
          <a:prstGeom prst="rect">
            <a:avLst/>
          </a:prstGeom>
        </p:spPr>
      </p:pic>
      <p:pic>
        <p:nvPicPr>
          <p:cNvPr id="115" name="Picture 11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1800000" flipH="1">
            <a:off x="-2944402" y="6006620"/>
            <a:ext cx="418855" cy="340299"/>
          </a:xfrm>
          <a:prstGeom prst="rect">
            <a:avLst/>
          </a:prstGeom>
        </p:spPr>
      </p:pic>
      <p:sp>
        <p:nvSpPr>
          <p:cNvPr id="116" name="Rounded Rectangle 115"/>
          <p:cNvSpPr/>
          <p:nvPr/>
        </p:nvSpPr>
        <p:spPr>
          <a:xfrm>
            <a:off x="7921273" y="216852"/>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7" name="Rounded Rectangle 116"/>
          <p:cNvSpPr/>
          <p:nvPr/>
        </p:nvSpPr>
        <p:spPr>
          <a:xfrm>
            <a:off x="7998741" y="28276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8" name="Oval 117"/>
          <p:cNvSpPr/>
          <p:nvPr/>
        </p:nvSpPr>
        <p:spPr>
          <a:xfrm>
            <a:off x="8281029" y="675578"/>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9" name="Flowchart: Terminator 118"/>
          <p:cNvSpPr/>
          <p:nvPr/>
        </p:nvSpPr>
        <p:spPr>
          <a:xfrm>
            <a:off x="8118562" y="263887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0" name="Oval 119"/>
          <p:cNvSpPr/>
          <p:nvPr/>
        </p:nvSpPr>
        <p:spPr>
          <a:xfrm>
            <a:off x="9541315" y="263488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1" name="Picture 10" descr="Target Icon 6990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84423" y="2680331"/>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122" name="Flowchart: Terminator 121"/>
          <p:cNvSpPr/>
          <p:nvPr/>
        </p:nvSpPr>
        <p:spPr>
          <a:xfrm>
            <a:off x="8512893" y="22258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3" name="Picture 122"/>
          <p:cNvPicPr>
            <a:picLocks noChangeAspect="1"/>
          </p:cNvPicPr>
          <p:nvPr/>
        </p:nvPicPr>
        <p:blipFill>
          <a:blip r:embed="rId4"/>
          <a:stretch>
            <a:fillRect/>
          </a:stretch>
        </p:blipFill>
        <p:spPr>
          <a:xfrm>
            <a:off x="8926671" y="271271"/>
            <a:ext cx="273817" cy="271828"/>
          </a:xfrm>
          <a:prstGeom prst="rect">
            <a:avLst/>
          </a:prstGeom>
        </p:spPr>
      </p:pic>
      <p:sp>
        <p:nvSpPr>
          <p:cNvPr id="124" name="TextBox 123"/>
          <p:cNvSpPr txBox="1"/>
          <p:nvPr/>
        </p:nvSpPr>
        <p:spPr>
          <a:xfrm>
            <a:off x="7948798" y="2638269"/>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pic>
        <p:nvPicPr>
          <p:cNvPr id="125"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14767" y="2694387"/>
            <a:ext cx="284309" cy="327154"/>
          </a:xfrm>
          <a:prstGeom prst="rect">
            <a:avLst/>
          </a:prstGeom>
          <a:noFill/>
          <a:extLst>
            <a:ext uri="{909E8E84-426E-40DD-AFC4-6F175D3DCCD1}">
              <a14:hiddenFill xmlns:a14="http://schemas.microsoft.com/office/drawing/2010/main">
                <a:solidFill>
                  <a:srgbClr val="FFFFFF"/>
                </a:solidFill>
              </a14:hiddenFill>
            </a:ext>
          </a:extLst>
        </p:spPr>
      </p:pic>
      <p:sp>
        <p:nvSpPr>
          <p:cNvPr id="126" name="Multiply 125"/>
          <p:cNvSpPr/>
          <p:nvPr/>
        </p:nvSpPr>
        <p:spPr>
          <a:xfrm>
            <a:off x="8728616" y="2750011"/>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7" name="Picture 126"/>
          <p:cNvPicPr>
            <a:picLocks noChangeAspect="1"/>
          </p:cNvPicPr>
          <p:nvPr/>
        </p:nvPicPr>
        <p:blipFill rotWithShape="1">
          <a:blip r:embed="rId19" cstate="print">
            <a:extLst>
              <a:ext uri="{BEBA8EAE-BF5A-486C-A8C5-ECC9F3942E4B}">
                <a14:imgProps xmlns:a14="http://schemas.microsoft.com/office/drawing/2010/main">
                  <a14:imgLayer r:embed="rId20">
                    <a14:imgEffect>
                      <a14:colorTemperature colorTemp="72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19075" b="6555"/>
          <a:stretch/>
        </p:blipFill>
        <p:spPr>
          <a:xfrm>
            <a:off x="8345099" y="747235"/>
            <a:ext cx="1438902" cy="1438102"/>
          </a:xfrm>
          <a:prstGeom prst="ellipse">
            <a:avLst/>
          </a:prstGeom>
        </p:spPr>
      </p:pic>
      <p:sp>
        <p:nvSpPr>
          <p:cNvPr id="128" name="Rounded Rectangle 127"/>
          <p:cNvSpPr/>
          <p:nvPr/>
        </p:nvSpPr>
        <p:spPr>
          <a:xfrm>
            <a:off x="447620" y="272909"/>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9" name="Rounded Rectangle 128"/>
          <p:cNvSpPr/>
          <p:nvPr/>
        </p:nvSpPr>
        <p:spPr>
          <a:xfrm>
            <a:off x="525088" y="33881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0" name="Oval 129"/>
          <p:cNvSpPr/>
          <p:nvPr/>
        </p:nvSpPr>
        <p:spPr>
          <a:xfrm>
            <a:off x="807376" y="731635"/>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Flowchart: Terminator 130"/>
          <p:cNvSpPr/>
          <p:nvPr/>
        </p:nvSpPr>
        <p:spPr>
          <a:xfrm>
            <a:off x="644909" y="269492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Oval 131"/>
          <p:cNvSpPr/>
          <p:nvPr/>
        </p:nvSpPr>
        <p:spPr>
          <a:xfrm>
            <a:off x="2067662" y="269094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Flowchart: Terminator 132"/>
          <p:cNvSpPr/>
          <p:nvPr/>
        </p:nvSpPr>
        <p:spPr>
          <a:xfrm>
            <a:off x="1039240" y="27864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4" name="Picture 133"/>
          <p:cNvPicPr>
            <a:picLocks noChangeAspect="1"/>
          </p:cNvPicPr>
          <p:nvPr/>
        </p:nvPicPr>
        <p:blipFill>
          <a:blip r:embed="rId4"/>
          <a:stretch>
            <a:fillRect/>
          </a:stretch>
        </p:blipFill>
        <p:spPr>
          <a:xfrm>
            <a:off x="1453018" y="327328"/>
            <a:ext cx="273817" cy="271828"/>
          </a:xfrm>
          <a:prstGeom prst="rect">
            <a:avLst/>
          </a:prstGeom>
        </p:spPr>
      </p:pic>
      <p:pic>
        <p:nvPicPr>
          <p:cNvPr id="135" name="Picture 134"/>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2168459" y="2806068"/>
            <a:ext cx="271530" cy="271530"/>
          </a:xfrm>
          <a:prstGeom prst="rect">
            <a:avLst/>
          </a:prstGeom>
        </p:spPr>
      </p:pic>
      <p:sp>
        <p:nvSpPr>
          <p:cNvPr id="136" name="TextBox 135"/>
          <p:cNvSpPr txBox="1"/>
          <p:nvPr/>
        </p:nvSpPr>
        <p:spPr>
          <a:xfrm>
            <a:off x="1212442" y="2692988"/>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137" name="Picture 4" descr="Eye Free Icon"/>
          <p:cNvPicPr>
            <a:picLocks noChangeAspect="1" noChangeArrowheads="1"/>
          </p:cNvPicPr>
          <p:nvPr/>
        </p:nvPicPr>
        <p:blipFill>
          <a:blip r:embed="rId22" cstate="print">
            <a:extLst>
              <a:ext uri="{28A0092B-C50C-407E-A947-70E740481C1C}">
                <a14:useLocalDpi xmlns:a14="http://schemas.microsoft.com/office/drawing/2010/main" val="0"/>
              </a:ext>
            </a:extLst>
          </a:blip>
          <a:srcRect/>
          <a:stretch>
            <a:fillRect/>
          </a:stretch>
        </p:blipFill>
        <p:spPr bwMode="auto">
          <a:xfrm>
            <a:off x="930605" y="2661969"/>
            <a:ext cx="458002" cy="540386"/>
          </a:xfrm>
          <a:prstGeom prst="rect">
            <a:avLst/>
          </a:prstGeom>
          <a:noFill/>
          <a:extLst>
            <a:ext uri="{909E8E84-426E-40DD-AFC4-6F175D3DCCD1}">
              <a14:hiddenFill xmlns:a14="http://schemas.microsoft.com/office/drawing/2010/main">
                <a:solidFill>
                  <a:srgbClr val="FFFFFF"/>
                </a:solidFill>
              </a14:hiddenFill>
            </a:ext>
          </a:extLst>
        </p:spPr>
      </p:pic>
      <p:pic>
        <p:nvPicPr>
          <p:cNvPr id="138" name="Picture 137"/>
          <p:cNvPicPr>
            <a:picLocks noChangeAspect="1"/>
          </p:cNvPicPr>
          <p:nvPr/>
        </p:nvPicPr>
        <p:blipFill rotWithShape="1">
          <a:blip r:embed="rId23">
            <a:extLst>
              <a:ext uri="{BEBA8EAE-BF5A-486C-A8C5-ECC9F3942E4B}">
                <a14:imgProps xmlns:a14="http://schemas.microsoft.com/office/drawing/2010/main">
                  <a14:imgLayer r:embed="rId24">
                    <a14:imgEffect>
                      <a14:sharpenSoften amount="25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11328" b="30859"/>
          <a:stretch/>
        </p:blipFill>
        <p:spPr>
          <a:xfrm>
            <a:off x="873452" y="799638"/>
            <a:ext cx="1439436" cy="1446397"/>
          </a:xfrm>
          <a:prstGeom prst="ellipse">
            <a:avLst/>
          </a:prstGeom>
        </p:spPr>
      </p:pic>
      <p:sp>
        <p:nvSpPr>
          <p:cNvPr id="139" name="Rounded Rectangle 138"/>
          <p:cNvSpPr/>
          <p:nvPr/>
        </p:nvSpPr>
        <p:spPr>
          <a:xfrm>
            <a:off x="447620" y="358398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0" name="Rounded Rectangle 139"/>
          <p:cNvSpPr/>
          <p:nvPr/>
        </p:nvSpPr>
        <p:spPr>
          <a:xfrm>
            <a:off x="525088" y="364989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1" name="Oval 140"/>
          <p:cNvSpPr/>
          <p:nvPr/>
        </p:nvSpPr>
        <p:spPr>
          <a:xfrm>
            <a:off x="807376" y="404271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2" name="Flowchart: Terminator 141"/>
          <p:cNvSpPr/>
          <p:nvPr/>
        </p:nvSpPr>
        <p:spPr>
          <a:xfrm>
            <a:off x="644909" y="600600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3" name="Oval 142"/>
          <p:cNvSpPr/>
          <p:nvPr/>
        </p:nvSpPr>
        <p:spPr>
          <a:xfrm>
            <a:off x="2067662" y="600201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4" name="Flowchart: Terminator 143"/>
          <p:cNvSpPr/>
          <p:nvPr/>
        </p:nvSpPr>
        <p:spPr>
          <a:xfrm>
            <a:off x="1039240" y="358971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5" name="Picture 144"/>
          <p:cNvPicPr>
            <a:picLocks noChangeAspect="1"/>
          </p:cNvPicPr>
          <p:nvPr/>
        </p:nvPicPr>
        <p:blipFill>
          <a:blip r:embed="rId4"/>
          <a:stretch>
            <a:fillRect/>
          </a:stretch>
        </p:blipFill>
        <p:spPr>
          <a:xfrm>
            <a:off x="1453018" y="3638404"/>
            <a:ext cx="273817" cy="271828"/>
          </a:xfrm>
          <a:prstGeom prst="rect">
            <a:avLst/>
          </a:prstGeom>
        </p:spPr>
      </p:pic>
      <p:pic>
        <p:nvPicPr>
          <p:cNvPr id="146" name="Picture 145"/>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2168459" y="6117144"/>
            <a:ext cx="271530" cy="271530"/>
          </a:xfrm>
          <a:prstGeom prst="rect">
            <a:avLst/>
          </a:prstGeom>
        </p:spPr>
      </p:pic>
      <p:sp>
        <p:nvSpPr>
          <p:cNvPr id="147" name="TextBox 146"/>
          <p:cNvSpPr txBox="1"/>
          <p:nvPr/>
        </p:nvSpPr>
        <p:spPr>
          <a:xfrm>
            <a:off x="739049" y="6009333"/>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smtClean="0">
                <a:latin typeface="Verdana" panose="020B0604030504040204" pitchFamily="34" charset="0"/>
                <a:ea typeface="Verdana" panose="020B0604030504040204" pitchFamily="34" charset="0"/>
              </a:rPr>
              <a:t>6</a:t>
            </a:r>
            <a:endParaRPr lang="fr-FR" sz="2400" b="1" i="1" dirty="0">
              <a:latin typeface="Verdana" panose="020B0604030504040204" pitchFamily="34" charset="0"/>
              <a:ea typeface="Verdana" panose="020B0604030504040204" pitchFamily="34" charset="0"/>
            </a:endParaRPr>
          </a:p>
        </p:txBody>
      </p:sp>
      <p:pic>
        <p:nvPicPr>
          <p:cNvPr id="148" name="Picture 147"/>
          <p:cNvPicPr>
            <a:picLocks noChangeAspect="1"/>
          </p:cNvPicPr>
          <p:nvPr/>
        </p:nvPicPr>
        <p:blipFill rotWithShape="1">
          <a:blip r:embed="rId25"/>
          <a:srcRect l="10818" t="1291"/>
          <a:stretch/>
        </p:blipFill>
        <p:spPr>
          <a:xfrm>
            <a:off x="1411024" y="6078803"/>
            <a:ext cx="325121" cy="324278"/>
          </a:xfrm>
          <a:prstGeom prst="ellipse">
            <a:avLst/>
          </a:prstGeom>
        </p:spPr>
      </p:pic>
      <p:sp>
        <p:nvSpPr>
          <p:cNvPr id="150" name="Oval 149"/>
          <p:cNvSpPr/>
          <p:nvPr/>
        </p:nvSpPr>
        <p:spPr>
          <a:xfrm>
            <a:off x="872262" y="79963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2" name="Picture 151"/>
          <p:cNvPicPr>
            <a:picLocks noChangeAspect="1"/>
          </p:cNvPicPr>
          <p:nvPr/>
        </p:nvPicPr>
        <p:blipFill>
          <a:blip r:embed="rId26"/>
          <a:stretch>
            <a:fillRect/>
          </a:stretch>
        </p:blipFill>
        <p:spPr>
          <a:xfrm>
            <a:off x="9007637" y="2686267"/>
            <a:ext cx="363086" cy="367682"/>
          </a:xfrm>
          <a:prstGeom prst="rect">
            <a:avLst/>
          </a:prstGeom>
        </p:spPr>
      </p:pic>
      <p:sp>
        <p:nvSpPr>
          <p:cNvPr id="153" name="Oval 152"/>
          <p:cNvSpPr/>
          <p:nvPr/>
        </p:nvSpPr>
        <p:spPr>
          <a:xfrm>
            <a:off x="8345915" y="74358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4" name="Rounded Rectangle 153"/>
          <p:cNvSpPr/>
          <p:nvPr/>
        </p:nvSpPr>
        <p:spPr>
          <a:xfrm>
            <a:off x="-1951948" y="272909"/>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5" name="Rounded Rectangle 154"/>
          <p:cNvSpPr/>
          <p:nvPr/>
        </p:nvSpPr>
        <p:spPr>
          <a:xfrm>
            <a:off x="-1874480" y="33881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6" name="Oval 155"/>
          <p:cNvSpPr/>
          <p:nvPr/>
        </p:nvSpPr>
        <p:spPr>
          <a:xfrm>
            <a:off x="-1592192" y="731635"/>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7" name="Flowchart: Terminator 156"/>
          <p:cNvSpPr/>
          <p:nvPr/>
        </p:nvSpPr>
        <p:spPr>
          <a:xfrm>
            <a:off x="-1754659" y="269492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Oval 157"/>
          <p:cNvSpPr/>
          <p:nvPr/>
        </p:nvSpPr>
        <p:spPr>
          <a:xfrm>
            <a:off x="-331906" y="2690940"/>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9" name="Flowchart: Terminator 158"/>
          <p:cNvSpPr/>
          <p:nvPr/>
        </p:nvSpPr>
        <p:spPr>
          <a:xfrm>
            <a:off x="-1360328" y="27864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0" name="Picture 159"/>
          <p:cNvPicPr>
            <a:picLocks noChangeAspect="1"/>
          </p:cNvPicPr>
          <p:nvPr/>
        </p:nvPicPr>
        <p:blipFill>
          <a:blip r:embed="rId4"/>
          <a:stretch>
            <a:fillRect/>
          </a:stretch>
        </p:blipFill>
        <p:spPr>
          <a:xfrm>
            <a:off x="-1082088" y="327328"/>
            <a:ext cx="273817" cy="271828"/>
          </a:xfrm>
          <a:prstGeom prst="rect">
            <a:avLst/>
          </a:prstGeom>
        </p:spPr>
      </p:pic>
      <p:pic>
        <p:nvPicPr>
          <p:cNvPr id="161" name="Picture 160"/>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231109" y="2806068"/>
            <a:ext cx="271530" cy="271530"/>
          </a:xfrm>
          <a:prstGeom prst="rect">
            <a:avLst/>
          </a:prstGeom>
        </p:spPr>
      </p:pic>
      <p:sp>
        <p:nvSpPr>
          <p:cNvPr id="162" name="TextBox 161"/>
          <p:cNvSpPr txBox="1"/>
          <p:nvPr/>
        </p:nvSpPr>
        <p:spPr>
          <a:xfrm>
            <a:off x="-1187126" y="2692988"/>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3</a:t>
            </a:r>
            <a:endParaRPr lang="fr-FR" sz="2400" b="1" i="1" dirty="0">
              <a:latin typeface="Verdana" panose="020B0604030504040204" pitchFamily="34" charset="0"/>
              <a:ea typeface="Verdana" panose="020B0604030504040204" pitchFamily="34" charset="0"/>
            </a:endParaRPr>
          </a:p>
        </p:txBody>
      </p:sp>
      <p:pic>
        <p:nvPicPr>
          <p:cNvPr id="163" name="Picture 4" descr="Eye Free Icon"/>
          <p:cNvPicPr>
            <a:picLocks noChangeAspect="1" noChangeArrowheads="1"/>
          </p:cNvPicPr>
          <p:nvPr/>
        </p:nvPicPr>
        <p:blipFill>
          <a:blip r:embed="rId22" cstate="print">
            <a:extLst>
              <a:ext uri="{28A0092B-C50C-407E-A947-70E740481C1C}">
                <a14:useLocalDpi xmlns:a14="http://schemas.microsoft.com/office/drawing/2010/main" val="0"/>
              </a:ext>
            </a:extLst>
          </a:blip>
          <a:srcRect/>
          <a:stretch>
            <a:fillRect/>
          </a:stretch>
        </p:blipFill>
        <p:spPr bwMode="auto">
          <a:xfrm>
            <a:off x="-1468963" y="2661969"/>
            <a:ext cx="458002" cy="540386"/>
          </a:xfrm>
          <a:prstGeom prst="rect">
            <a:avLst/>
          </a:prstGeom>
          <a:noFill/>
          <a:extLst>
            <a:ext uri="{909E8E84-426E-40DD-AFC4-6F175D3DCCD1}">
              <a14:hiddenFill xmlns:a14="http://schemas.microsoft.com/office/drawing/2010/main">
                <a:solidFill>
                  <a:srgbClr val="FFFFFF"/>
                </a:solidFill>
              </a14:hiddenFill>
            </a:ext>
          </a:extLst>
        </p:spPr>
      </p:pic>
      <p:pic>
        <p:nvPicPr>
          <p:cNvPr id="165" name="Picture 164"/>
          <p:cNvPicPr>
            <a:picLocks noChangeAspect="1"/>
          </p:cNvPicPr>
          <p:nvPr/>
        </p:nvPicPr>
        <p:blipFill>
          <a:blip r:embed="rId4"/>
          <a:stretch>
            <a:fillRect/>
          </a:stretch>
        </p:blipFill>
        <p:spPr>
          <a:xfrm>
            <a:off x="-770723" y="327328"/>
            <a:ext cx="273817" cy="271828"/>
          </a:xfrm>
          <a:prstGeom prst="rect">
            <a:avLst/>
          </a:prstGeom>
        </p:spPr>
      </p:pic>
      <p:sp>
        <p:nvSpPr>
          <p:cNvPr id="166" name="Rounded Rectangle 165"/>
          <p:cNvSpPr/>
          <p:nvPr/>
        </p:nvSpPr>
        <p:spPr>
          <a:xfrm>
            <a:off x="-1998282" y="358398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7" name="Rounded Rectangle 166"/>
          <p:cNvSpPr/>
          <p:nvPr/>
        </p:nvSpPr>
        <p:spPr>
          <a:xfrm>
            <a:off x="-1920814" y="364989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8" name="Oval 167"/>
          <p:cNvSpPr/>
          <p:nvPr/>
        </p:nvSpPr>
        <p:spPr>
          <a:xfrm>
            <a:off x="-1638526" y="404271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9" name="Flowchart: Terminator 168"/>
          <p:cNvSpPr/>
          <p:nvPr/>
        </p:nvSpPr>
        <p:spPr>
          <a:xfrm>
            <a:off x="-1800993" y="600600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0" name="Oval 169"/>
          <p:cNvSpPr/>
          <p:nvPr/>
        </p:nvSpPr>
        <p:spPr>
          <a:xfrm>
            <a:off x="-378240" y="600201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1" name="Flowchart: Terminator 170"/>
          <p:cNvSpPr/>
          <p:nvPr/>
        </p:nvSpPr>
        <p:spPr>
          <a:xfrm>
            <a:off x="-1406662" y="358971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2" name="Picture 171"/>
          <p:cNvPicPr>
            <a:picLocks noChangeAspect="1"/>
          </p:cNvPicPr>
          <p:nvPr/>
        </p:nvPicPr>
        <p:blipFill>
          <a:blip r:embed="rId4"/>
          <a:stretch>
            <a:fillRect/>
          </a:stretch>
        </p:blipFill>
        <p:spPr>
          <a:xfrm>
            <a:off x="-992884" y="3638404"/>
            <a:ext cx="273817" cy="271828"/>
          </a:xfrm>
          <a:prstGeom prst="rect">
            <a:avLst/>
          </a:prstGeom>
        </p:spPr>
      </p:pic>
      <p:pic>
        <p:nvPicPr>
          <p:cNvPr id="173" name="Picture 172"/>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277443" y="6117144"/>
            <a:ext cx="271530" cy="271530"/>
          </a:xfrm>
          <a:prstGeom prst="rect">
            <a:avLst/>
          </a:prstGeom>
        </p:spPr>
      </p:pic>
      <p:pic>
        <p:nvPicPr>
          <p:cNvPr id="174" name="Picture 173"/>
          <p:cNvPicPr>
            <a:picLocks noChangeAspect="1"/>
          </p:cNvPicPr>
          <p:nvPr/>
        </p:nvPicPr>
        <p:blipFill rotWithShape="1">
          <a:blip r:embed="rId25"/>
          <a:srcRect l="10818" t="1291"/>
          <a:stretch/>
        </p:blipFill>
        <p:spPr>
          <a:xfrm>
            <a:off x="-959544" y="6089453"/>
            <a:ext cx="325121" cy="324278"/>
          </a:xfrm>
          <a:prstGeom prst="ellipse">
            <a:avLst/>
          </a:prstGeom>
        </p:spPr>
      </p:pic>
      <p:pic>
        <p:nvPicPr>
          <p:cNvPr id="175" name="Picture 174"/>
          <p:cNvPicPr>
            <a:picLocks noChangeAspect="1"/>
          </p:cNvPicPr>
          <p:nvPr/>
        </p:nvPicPr>
        <p:blipFill>
          <a:blip r:embed="rId27"/>
          <a:stretch>
            <a:fillRect/>
          </a:stretch>
        </p:blipFill>
        <p:spPr>
          <a:xfrm>
            <a:off x="-1696196" y="6113125"/>
            <a:ext cx="365792" cy="286537"/>
          </a:xfrm>
          <a:prstGeom prst="rect">
            <a:avLst/>
          </a:prstGeom>
        </p:spPr>
      </p:pic>
      <p:sp>
        <p:nvSpPr>
          <p:cNvPr id="176" name="TextBox 175"/>
          <p:cNvSpPr txBox="1"/>
          <p:nvPr/>
        </p:nvSpPr>
        <p:spPr>
          <a:xfrm>
            <a:off x="-1511265" y="6013938"/>
            <a:ext cx="706874" cy="461665"/>
          </a:xfrm>
          <a:prstGeom prst="rect">
            <a:avLst/>
          </a:prstGeom>
          <a:noFill/>
        </p:spPr>
        <p:txBody>
          <a:bodyPr wrap="square" rtlCol="0">
            <a:spAutoFit/>
          </a:bodyPr>
          <a:lstStyle/>
          <a:p>
            <a:pPr algn="ctr"/>
            <a:r>
              <a:rPr lang="fr-FR" sz="2400" b="1" i="1" dirty="0">
                <a:latin typeface="Verdana" panose="020B0604030504040204" pitchFamily="34" charset="0"/>
                <a:ea typeface="Verdana" panose="020B0604030504040204" pitchFamily="34" charset="0"/>
              </a:rPr>
              <a:t>3</a:t>
            </a:r>
          </a:p>
        </p:txBody>
      </p:sp>
      <p:sp>
        <p:nvSpPr>
          <p:cNvPr id="178" name="Rounded Rectangle 177"/>
          <p:cNvSpPr/>
          <p:nvPr/>
        </p:nvSpPr>
        <p:spPr>
          <a:xfrm>
            <a:off x="7919317" y="3654117"/>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9" name="Rounded Rectangle 178"/>
          <p:cNvSpPr/>
          <p:nvPr/>
        </p:nvSpPr>
        <p:spPr>
          <a:xfrm>
            <a:off x="7996785" y="372002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0" name="Oval 179"/>
          <p:cNvSpPr/>
          <p:nvPr/>
        </p:nvSpPr>
        <p:spPr>
          <a:xfrm>
            <a:off x="8279073" y="4112843"/>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1" name="Flowchart: Terminator 180"/>
          <p:cNvSpPr/>
          <p:nvPr/>
        </p:nvSpPr>
        <p:spPr>
          <a:xfrm>
            <a:off x="8116606" y="607613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2" name="Oval 181"/>
          <p:cNvSpPr/>
          <p:nvPr/>
        </p:nvSpPr>
        <p:spPr>
          <a:xfrm>
            <a:off x="9539359" y="607214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3" name="Picture 10" descr="Target Icon 6990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82467" y="6117596"/>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184" name="Flowchart: Terminator 183"/>
          <p:cNvSpPr/>
          <p:nvPr/>
        </p:nvSpPr>
        <p:spPr>
          <a:xfrm>
            <a:off x="8510937" y="365985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5" name="Picture 184"/>
          <p:cNvPicPr>
            <a:picLocks noChangeAspect="1"/>
          </p:cNvPicPr>
          <p:nvPr/>
        </p:nvPicPr>
        <p:blipFill>
          <a:blip r:embed="rId4"/>
          <a:stretch>
            <a:fillRect/>
          </a:stretch>
        </p:blipFill>
        <p:spPr>
          <a:xfrm>
            <a:off x="8924715" y="3708536"/>
            <a:ext cx="273817" cy="271828"/>
          </a:xfrm>
          <a:prstGeom prst="rect">
            <a:avLst/>
          </a:prstGeom>
        </p:spPr>
      </p:pic>
      <p:sp>
        <p:nvSpPr>
          <p:cNvPr id="186" name="TextBox 185"/>
          <p:cNvSpPr txBox="1"/>
          <p:nvPr/>
        </p:nvSpPr>
        <p:spPr>
          <a:xfrm>
            <a:off x="7946842" y="6075534"/>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5</a:t>
            </a:r>
            <a:endParaRPr lang="fr-FR" sz="2400" b="1" i="1" dirty="0">
              <a:latin typeface="Verdana" panose="020B0604030504040204" pitchFamily="34" charset="0"/>
              <a:ea typeface="Verdana" panose="020B0604030504040204" pitchFamily="34" charset="0"/>
            </a:endParaRPr>
          </a:p>
        </p:txBody>
      </p:sp>
      <p:pic>
        <p:nvPicPr>
          <p:cNvPr id="187"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20431" y="6131652"/>
            <a:ext cx="284309" cy="327154"/>
          </a:xfrm>
          <a:prstGeom prst="rect">
            <a:avLst/>
          </a:prstGeom>
          <a:noFill/>
          <a:extLst>
            <a:ext uri="{909E8E84-426E-40DD-AFC4-6F175D3DCCD1}">
              <a14:hiddenFill xmlns:a14="http://schemas.microsoft.com/office/drawing/2010/main">
                <a:solidFill>
                  <a:srgbClr val="FFFFFF"/>
                </a:solidFill>
              </a14:hiddenFill>
            </a:ext>
          </a:extLst>
        </p:spPr>
      </p:pic>
      <p:sp>
        <p:nvSpPr>
          <p:cNvPr id="188" name="Multiply 187"/>
          <p:cNvSpPr/>
          <p:nvPr/>
        </p:nvSpPr>
        <p:spPr>
          <a:xfrm>
            <a:off x="8734280" y="6187276"/>
            <a:ext cx="266393" cy="266393"/>
          </a:xfrm>
          <a:prstGeom prst="mathMultipl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9" name="Picture 188"/>
          <p:cNvPicPr>
            <a:picLocks noChangeAspect="1"/>
          </p:cNvPicPr>
          <p:nvPr/>
        </p:nvPicPr>
        <p:blipFill>
          <a:blip r:embed="rId28"/>
          <a:stretch>
            <a:fillRect/>
          </a:stretch>
        </p:blipFill>
        <p:spPr>
          <a:xfrm>
            <a:off x="8997353" y="6123532"/>
            <a:ext cx="365376" cy="365376"/>
          </a:xfrm>
          <a:prstGeom prst="rect">
            <a:avLst/>
          </a:prstGeom>
        </p:spPr>
      </p:pic>
      <p:pic>
        <p:nvPicPr>
          <p:cNvPr id="192" name="Picture 191"/>
          <p:cNvPicPr>
            <a:picLocks noChangeAspect="1"/>
          </p:cNvPicPr>
          <p:nvPr/>
        </p:nvPicPr>
        <p:blipFill rotWithShape="1">
          <a:blip r:embed="rId29" cstate="print">
            <a:extLst>
              <a:ext uri="{BEBA8EAE-BF5A-486C-A8C5-ECC9F3942E4B}">
                <a14:imgProps xmlns:a14="http://schemas.microsoft.com/office/drawing/2010/main">
                  <a14:imgLayer r:embed="rId30">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11983" b="14937"/>
          <a:stretch/>
        </p:blipFill>
        <p:spPr>
          <a:xfrm>
            <a:off x="8348005" y="4183313"/>
            <a:ext cx="1435996" cy="1441304"/>
          </a:xfrm>
          <a:prstGeom prst="ellipse">
            <a:avLst/>
          </a:prstGeom>
        </p:spPr>
      </p:pic>
      <p:pic>
        <p:nvPicPr>
          <p:cNvPr id="193" name="Picture 192"/>
          <p:cNvPicPr>
            <a:picLocks noChangeAspect="1"/>
          </p:cNvPicPr>
          <p:nvPr/>
        </p:nvPicPr>
        <p:blipFill rotWithShape="1">
          <a:blip r:embed="rId31" cstate="print">
            <a:extLst>
              <a:ext uri="{BEBA8EAE-BF5A-486C-A8C5-ECC9F3942E4B}">
                <a14:imgProps xmlns:a14="http://schemas.microsoft.com/office/drawing/2010/main">
                  <a14:imgLayer r:embed="rId32">
                    <a14:imgEffect>
                      <a14:sharpenSoften amount="25000"/>
                    </a14:imgEffect>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4296" b="23111"/>
          <a:stretch/>
        </p:blipFill>
        <p:spPr>
          <a:xfrm>
            <a:off x="-4162274" y="4047330"/>
            <a:ext cx="1438102" cy="1439453"/>
          </a:xfrm>
          <a:prstGeom prst="ellipse">
            <a:avLst/>
          </a:prstGeom>
        </p:spPr>
      </p:pic>
      <p:pic>
        <p:nvPicPr>
          <p:cNvPr id="194" name="Picture 193"/>
          <p:cNvPicPr>
            <a:picLocks noChangeAspect="1"/>
          </p:cNvPicPr>
          <p:nvPr/>
        </p:nvPicPr>
        <p:blipFill>
          <a:blip r:embed="rId33">
            <a:extLst>
              <a:ext uri="{BEBA8EAE-BF5A-486C-A8C5-ECC9F3942E4B}">
                <a14:imgProps xmlns:a14="http://schemas.microsoft.com/office/drawing/2010/main">
                  <a14:imgLayer r:embed="rId34">
                    <a14:imgEffect>
                      <a14:backgroundRemoval t="0" b="100000" l="3556" r="100000"/>
                    </a14:imgEffect>
                  </a14:imgLayer>
                </a14:imgProps>
              </a:ext>
            </a:extLst>
          </a:blip>
          <a:stretch>
            <a:fillRect/>
          </a:stretch>
        </p:blipFill>
        <p:spPr>
          <a:xfrm>
            <a:off x="-4286388" y="6006207"/>
            <a:ext cx="385838" cy="370376"/>
          </a:xfrm>
          <a:prstGeom prst="rect">
            <a:avLst/>
          </a:prstGeom>
        </p:spPr>
      </p:pic>
      <p:sp>
        <p:nvSpPr>
          <p:cNvPr id="195" name="Right Arrow 194"/>
          <p:cNvSpPr/>
          <p:nvPr/>
        </p:nvSpPr>
        <p:spPr>
          <a:xfrm>
            <a:off x="-3829160" y="6111065"/>
            <a:ext cx="208117" cy="158720"/>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6" name="Picture 195"/>
          <p:cNvPicPr>
            <a:picLocks noChangeAspect="1"/>
          </p:cNvPicPr>
          <p:nvPr/>
        </p:nvPicPr>
        <p:blipFill>
          <a:blip r:embed="rId26"/>
          <a:stretch>
            <a:fillRect/>
          </a:stretch>
        </p:blipFill>
        <p:spPr>
          <a:xfrm>
            <a:off x="-3537700" y="5994529"/>
            <a:ext cx="362449" cy="367036"/>
          </a:xfrm>
          <a:prstGeom prst="rect">
            <a:avLst/>
          </a:prstGeom>
        </p:spPr>
      </p:pic>
      <p:sp>
        <p:nvSpPr>
          <p:cNvPr id="197" name="Oval 196"/>
          <p:cNvSpPr/>
          <p:nvPr/>
        </p:nvSpPr>
        <p:spPr>
          <a:xfrm>
            <a:off x="-4162731" y="404805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8" name="Rounded Rectangle 197"/>
          <p:cNvSpPr/>
          <p:nvPr/>
        </p:nvSpPr>
        <p:spPr>
          <a:xfrm>
            <a:off x="12927507" y="358398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9" name="Rounded Rectangle 198"/>
          <p:cNvSpPr/>
          <p:nvPr/>
        </p:nvSpPr>
        <p:spPr>
          <a:xfrm>
            <a:off x="13004975" y="364989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0" name="Oval 199"/>
          <p:cNvSpPr/>
          <p:nvPr/>
        </p:nvSpPr>
        <p:spPr>
          <a:xfrm>
            <a:off x="13287263" y="404271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1" name="Flowchart: Terminator 200"/>
          <p:cNvSpPr/>
          <p:nvPr/>
        </p:nvSpPr>
        <p:spPr>
          <a:xfrm>
            <a:off x="13124796" y="600600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2" name="Oval 201"/>
          <p:cNvSpPr/>
          <p:nvPr/>
        </p:nvSpPr>
        <p:spPr>
          <a:xfrm>
            <a:off x="14547549" y="600201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3" name="Flowchart: Terminator 202"/>
          <p:cNvSpPr/>
          <p:nvPr/>
        </p:nvSpPr>
        <p:spPr>
          <a:xfrm>
            <a:off x="13519127" y="358971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4" name="Picture 203"/>
          <p:cNvPicPr>
            <a:picLocks noChangeAspect="1"/>
          </p:cNvPicPr>
          <p:nvPr/>
        </p:nvPicPr>
        <p:blipFill>
          <a:blip r:embed="rId4"/>
          <a:stretch>
            <a:fillRect/>
          </a:stretch>
        </p:blipFill>
        <p:spPr>
          <a:xfrm>
            <a:off x="13928983" y="3638404"/>
            <a:ext cx="273817" cy="271828"/>
          </a:xfrm>
          <a:prstGeom prst="rect">
            <a:avLst/>
          </a:prstGeom>
        </p:spPr>
      </p:pic>
      <p:pic>
        <p:nvPicPr>
          <p:cNvPr id="205" name="Picture 204"/>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14648346" y="6117144"/>
            <a:ext cx="271530" cy="271530"/>
          </a:xfrm>
          <a:prstGeom prst="rect">
            <a:avLst/>
          </a:prstGeom>
        </p:spPr>
      </p:pic>
      <p:pic>
        <p:nvPicPr>
          <p:cNvPr id="206" name="Picture 205"/>
          <p:cNvPicPr>
            <a:picLocks noChangeAspect="1"/>
          </p:cNvPicPr>
          <p:nvPr/>
        </p:nvPicPr>
        <p:blipFill rotWithShape="1">
          <a:blip r:embed="rId35" cstate="print">
            <a:extLst>
              <a:ext uri="{BEBA8EAE-BF5A-486C-A8C5-ECC9F3942E4B}">
                <a14:imgProps xmlns:a14="http://schemas.microsoft.com/office/drawing/2010/main">
                  <a14:imgLayer r:embed="rId36">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7553" r="8915"/>
          <a:stretch/>
        </p:blipFill>
        <p:spPr>
          <a:xfrm>
            <a:off x="13354697" y="4113004"/>
            <a:ext cx="1438102" cy="1433551"/>
          </a:xfrm>
          <a:prstGeom prst="ellipse">
            <a:avLst/>
          </a:prstGeom>
        </p:spPr>
      </p:pic>
      <p:pic>
        <p:nvPicPr>
          <p:cNvPr id="207" name="Picture 206"/>
          <p:cNvPicPr>
            <a:picLocks noChangeAspect="1"/>
          </p:cNvPicPr>
          <p:nvPr/>
        </p:nvPicPr>
        <p:blipFill>
          <a:blip r:embed="rId37"/>
          <a:stretch>
            <a:fillRect/>
          </a:stretch>
        </p:blipFill>
        <p:spPr>
          <a:xfrm>
            <a:off x="13471729" y="6074711"/>
            <a:ext cx="324697" cy="324697"/>
          </a:xfrm>
          <a:prstGeom prst="rect">
            <a:avLst/>
          </a:prstGeom>
        </p:spPr>
      </p:pic>
      <p:sp>
        <p:nvSpPr>
          <p:cNvPr id="208" name="TextBox 207"/>
          <p:cNvSpPr txBox="1"/>
          <p:nvPr/>
        </p:nvSpPr>
        <p:spPr>
          <a:xfrm>
            <a:off x="12974391" y="6065094"/>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i="1" dirty="0">
                <a:latin typeface="Verdana" panose="020B0604030504040204" pitchFamily="34" charset="0"/>
                <a:ea typeface="Verdana" panose="020B0604030504040204" pitchFamily="34" charset="0"/>
              </a:rPr>
              <a:t>3</a:t>
            </a:r>
          </a:p>
        </p:txBody>
      </p:sp>
      <p:sp>
        <p:nvSpPr>
          <p:cNvPr id="209" name="TextBox 208"/>
          <p:cNvSpPr txBox="1"/>
          <p:nvPr/>
        </p:nvSpPr>
        <p:spPr>
          <a:xfrm>
            <a:off x="13619252" y="6065254"/>
            <a:ext cx="706874" cy="338554"/>
          </a:xfrm>
          <a:prstGeom prst="rect">
            <a:avLst/>
          </a:prstGeom>
          <a:noFill/>
        </p:spPr>
        <p:txBody>
          <a:bodyPr wrap="square" rtlCol="0">
            <a:spAutoFit/>
          </a:bodyPr>
          <a:lstStyle/>
          <a:p>
            <a:pPr algn="ctr"/>
            <a:r>
              <a:rPr lang="fr-FR" sz="1600" b="1" i="1" dirty="0" smtClean="0">
                <a:latin typeface="Arial Nova" panose="020B0504020202020204" pitchFamily="34" charset="0"/>
                <a:ea typeface="Verdana" panose="020B0604030504040204" pitchFamily="34" charset="0"/>
              </a:rPr>
              <a:t>+</a:t>
            </a:r>
            <a:r>
              <a:rPr lang="fr-FR" sz="1600" b="1" i="1" dirty="0">
                <a:latin typeface="Verdana" panose="020B0604030504040204" pitchFamily="34" charset="0"/>
                <a:ea typeface="Verdana" panose="020B0604030504040204" pitchFamily="34" charset="0"/>
              </a:rPr>
              <a:t>3</a:t>
            </a:r>
          </a:p>
        </p:txBody>
      </p:sp>
      <p:pic>
        <p:nvPicPr>
          <p:cNvPr id="210" name="Picture 209"/>
          <p:cNvPicPr>
            <a:picLocks noChangeAspect="1"/>
          </p:cNvPicPr>
          <p:nvPr/>
        </p:nvPicPr>
        <p:blipFill rotWithShape="1">
          <a:blip r:embed="rId25"/>
          <a:srcRect l="10818" t="1291"/>
          <a:stretch/>
        </p:blipFill>
        <p:spPr>
          <a:xfrm>
            <a:off x="14126777" y="6113155"/>
            <a:ext cx="257663" cy="256995"/>
          </a:xfrm>
          <a:prstGeom prst="ellipse">
            <a:avLst/>
          </a:prstGeom>
        </p:spPr>
      </p:pic>
      <p:sp>
        <p:nvSpPr>
          <p:cNvPr id="211" name="Oval 210"/>
          <p:cNvSpPr/>
          <p:nvPr/>
        </p:nvSpPr>
        <p:spPr>
          <a:xfrm>
            <a:off x="13352149" y="411071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3" name="Oval 212"/>
          <p:cNvSpPr/>
          <p:nvPr/>
        </p:nvSpPr>
        <p:spPr>
          <a:xfrm>
            <a:off x="8343959" y="4180846"/>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2" name="Rounded Rectangle 241"/>
          <p:cNvSpPr/>
          <p:nvPr/>
        </p:nvSpPr>
        <p:spPr>
          <a:xfrm>
            <a:off x="10501175" y="216852"/>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3" name="Rounded Rectangle 242"/>
          <p:cNvSpPr/>
          <p:nvPr/>
        </p:nvSpPr>
        <p:spPr>
          <a:xfrm>
            <a:off x="10578643" y="28276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4" name="Oval 243"/>
          <p:cNvSpPr/>
          <p:nvPr/>
        </p:nvSpPr>
        <p:spPr>
          <a:xfrm>
            <a:off x="10860931" y="675578"/>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5" name="Flowchart: Terminator 244"/>
          <p:cNvSpPr/>
          <p:nvPr/>
        </p:nvSpPr>
        <p:spPr>
          <a:xfrm>
            <a:off x="10698464" y="263887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6" name="Oval 245"/>
          <p:cNvSpPr/>
          <p:nvPr/>
        </p:nvSpPr>
        <p:spPr>
          <a:xfrm>
            <a:off x="12121217" y="263488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7" name="Picture 10" descr="Target Icon 6990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164325" y="2680331"/>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248" name="Flowchart: Terminator 247"/>
          <p:cNvSpPr/>
          <p:nvPr/>
        </p:nvSpPr>
        <p:spPr>
          <a:xfrm>
            <a:off x="11092795" y="22258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9" name="Picture 248"/>
          <p:cNvPicPr>
            <a:picLocks noChangeAspect="1"/>
          </p:cNvPicPr>
          <p:nvPr/>
        </p:nvPicPr>
        <p:blipFill>
          <a:blip r:embed="rId4"/>
          <a:stretch>
            <a:fillRect/>
          </a:stretch>
        </p:blipFill>
        <p:spPr>
          <a:xfrm>
            <a:off x="11506573" y="271271"/>
            <a:ext cx="273817" cy="271828"/>
          </a:xfrm>
          <a:prstGeom prst="rect">
            <a:avLst/>
          </a:prstGeom>
        </p:spPr>
      </p:pic>
      <p:pic>
        <p:nvPicPr>
          <p:cNvPr id="253" name="Picture 252"/>
          <p:cNvPicPr>
            <a:picLocks noChangeAspect="1"/>
          </p:cNvPicPr>
          <p:nvPr/>
        </p:nvPicPr>
        <p:blipFill rotWithShape="1">
          <a:blip r:embed="rId38" cstate="print">
            <a:extLst>
              <a:ext uri="{BEBA8EAE-BF5A-486C-A8C5-ECC9F3942E4B}">
                <a14:imgProps xmlns:a14="http://schemas.microsoft.com/office/drawing/2010/main">
                  <a14:imgLayer r:embed="rId39">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29922" b="14225"/>
          <a:stretch/>
        </p:blipFill>
        <p:spPr>
          <a:xfrm>
            <a:off x="10925817" y="745458"/>
            <a:ext cx="1438102" cy="1438102"/>
          </a:xfrm>
          <a:prstGeom prst="ellipse">
            <a:avLst/>
          </a:prstGeom>
        </p:spPr>
      </p:pic>
      <p:sp>
        <p:nvSpPr>
          <p:cNvPr id="254" name="Oval 253"/>
          <p:cNvSpPr/>
          <p:nvPr/>
        </p:nvSpPr>
        <p:spPr>
          <a:xfrm>
            <a:off x="10925817" y="74358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5" name="TextBox 254"/>
          <p:cNvSpPr txBox="1"/>
          <p:nvPr/>
        </p:nvSpPr>
        <p:spPr>
          <a:xfrm>
            <a:off x="10872547" y="2638269"/>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pic>
        <p:nvPicPr>
          <p:cNvPr id="256"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06786" y="2694387"/>
            <a:ext cx="284309" cy="327154"/>
          </a:xfrm>
          <a:prstGeom prst="rect">
            <a:avLst/>
          </a:prstGeom>
          <a:noFill/>
          <a:extLst>
            <a:ext uri="{909E8E84-426E-40DD-AFC4-6F175D3DCCD1}">
              <a14:hiddenFill xmlns:a14="http://schemas.microsoft.com/office/drawing/2010/main">
                <a:solidFill>
                  <a:srgbClr val="FFFFFF"/>
                </a:solidFill>
              </a14:hiddenFill>
            </a:ext>
          </a:extLst>
        </p:spPr>
      </p:pic>
      <p:pic>
        <p:nvPicPr>
          <p:cNvPr id="262" name="Picture 261"/>
          <p:cNvPicPr>
            <a:picLocks noChangeAspect="1"/>
          </p:cNvPicPr>
          <p:nvPr/>
        </p:nvPicPr>
        <p:blipFill rotWithShape="1">
          <a:blip r:embed="rId40" cstate="print">
            <a:extLst>
              <a:ext uri="{BEBA8EAE-BF5A-486C-A8C5-ECC9F3942E4B}">
                <a14:imgProps xmlns:a14="http://schemas.microsoft.com/office/drawing/2010/main">
                  <a14:imgLayer r:embed="rId41">
                    <a14:imgEffect>
                      <a14:sharpenSoften amount="25000"/>
                    </a14:imgEffect>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18580" t="13697" b="16606"/>
          <a:stretch/>
        </p:blipFill>
        <p:spPr>
          <a:xfrm>
            <a:off x="874762" y="4109677"/>
            <a:ext cx="1438102" cy="1445498"/>
          </a:xfrm>
          <a:prstGeom prst="ellipse">
            <a:avLst/>
          </a:prstGeom>
        </p:spPr>
      </p:pic>
      <p:sp>
        <p:nvSpPr>
          <p:cNvPr id="151" name="Oval 150"/>
          <p:cNvSpPr/>
          <p:nvPr/>
        </p:nvSpPr>
        <p:spPr>
          <a:xfrm>
            <a:off x="872262" y="411071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7" name="Picture 296"/>
          <p:cNvPicPr>
            <a:picLocks noChangeAspect="1"/>
          </p:cNvPicPr>
          <p:nvPr/>
        </p:nvPicPr>
        <p:blipFill rotWithShape="1">
          <a:blip r:embed="rId42" cstate="print">
            <a:extLst>
              <a:ext uri="{BEBA8EAE-BF5A-486C-A8C5-ECC9F3942E4B}">
                <a14:imgProps xmlns:a14="http://schemas.microsoft.com/office/drawing/2010/main">
                  <a14:imgLayer r:embed="rId43">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19333" r="5727" b="7556"/>
          <a:stretch/>
        </p:blipFill>
        <p:spPr>
          <a:xfrm>
            <a:off x="-4233640" y="811824"/>
            <a:ext cx="1438102" cy="1438102"/>
          </a:xfrm>
          <a:prstGeom prst="ellipse">
            <a:avLst/>
          </a:prstGeom>
        </p:spPr>
      </p:pic>
      <p:pic>
        <p:nvPicPr>
          <p:cNvPr id="298" name="Picture 297"/>
          <p:cNvPicPr>
            <a:picLocks noChangeAspect="1"/>
          </p:cNvPicPr>
          <p:nvPr/>
        </p:nvPicPr>
        <p:blipFill rotWithShape="1">
          <a:blip r:embed="rId44" cstate="print">
            <a:extLst>
              <a:ext uri="{BEBA8EAE-BF5A-486C-A8C5-ECC9F3942E4B}">
                <a14:imgProps xmlns:a14="http://schemas.microsoft.com/office/drawing/2010/main">
                  <a14:imgLayer r:embed="rId45">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5181" r="8338" b="6737"/>
          <a:stretch/>
        </p:blipFill>
        <p:spPr>
          <a:xfrm>
            <a:off x="-1572015" y="4112619"/>
            <a:ext cx="1438102" cy="1438102"/>
          </a:xfrm>
          <a:prstGeom prst="ellipse">
            <a:avLst/>
          </a:prstGeom>
        </p:spPr>
      </p:pic>
      <p:sp>
        <p:nvSpPr>
          <p:cNvPr id="212" name="Oval 211"/>
          <p:cNvSpPr/>
          <p:nvPr/>
        </p:nvSpPr>
        <p:spPr>
          <a:xfrm>
            <a:off x="-1573640" y="411071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8" name="Oval 77"/>
          <p:cNvSpPr/>
          <p:nvPr/>
        </p:nvSpPr>
        <p:spPr>
          <a:xfrm>
            <a:off x="-4237946" y="80949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 name="Oval 53"/>
          <p:cNvSpPr/>
          <p:nvPr/>
        </p:nvSpPr>
        <p:spPr>
          <a:xfrm>
            <a:off x="3793221" y="1951512"/>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 name="Oval 54"/>
          <p:cNvSpPr/>
          <p:nvPr/>
        </p:nvSpPr>
        <p:spPr>
          <a:xfrm>
            <a:off x="3852471"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6" name="Picture 55"/>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3942657" y="2092172"/>
            <a:ext cx="365896" cy="365896"/>
          </a:xfrm>
          <a:prstGeom prst="rect">
            <a:avLst/>
          </a:prstGeom>
        </p:spPr>
      </p:pic>
      <p:sp>
        <p:nvSpPr>
          <p:cNvPr id="60" name="Oval 59"/>
          <p:cNvSpPr/>
          <p:nvPr/>
        </p:nvSpPr>
        <p:spPr>
          <a:xfrm>
            <a:off x="13728757" y="1951512"/>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1" name="Oval 60"/>
          <p:cNvSpPr/>
          <p:nvPr/>
        </p:nvSpPr>
        <p:spPr>
          <a:xfrm>
            <a:off x="13788007"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2" name="Picture 61"/>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13878193" y="2092172"/>
            <a:ext cx="365896" cy="365896"/>
          </a:xfrm>
          <a:prstGeom prst="rect">
            <a:avLst/>
          </a:prstGeom>
        </p:spPr>
      </p:pic>
      <p:sp>
        <p:nvSpPr>
          <p:cNvPr id="79" name="Oval 78"/>
          <p:cNvSpPr/>
          <p:nvPr/>
        </p:nvSpPr>
        <p:spPr>
          <a:xfrm>
            <a:off x="-3826302" y="1951512"/>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0" name="Oval 79"/>
          <p:cNvSpPr/>
          <p:nvPr/>
        </p:nvSpPr>
        <p:spPr>
          <a:xfrm>
            <a:off x="-3767052" y="2014103"/>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1" name="Picture 80"/>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3676866" y="2092172"/>
            <a:ext cx="365896" cy="365896"/>
          </a:xfrm>
          <a:prstGeom prst="rect">
            <a:avLst/>
          </a:prstGeom>
        </p:spPr>
      </p:pic>
      <p:sp>
        <p:nvSpPr>
          <p:cNvPr id="217" name="Oval 216"/>
          <p:cNvSpPr/>
          <p:nvPr/>
        </p:nvSpPr>
        <p:spPr>
          <a:xfrm>
            <a:off x="8757559" y="1885603"/>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8" name="Oval 217"/>
          <p:cNvSpPr/>
          <p:nvPr/>
        </p:nvSpPr>
        <p:spPr>
          <a:xfrm>
            <a:off x="8816809" y="194819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9" name="Picture 218"/>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8906995" y="2026263"/>
            <a:ext cx="365896" cy="365896"/>
          </a:xfrm>
          <a:prstGeom prst="rect">
            <a:avLst/>
          </a:prstGeom>
        </p:spPr>
      </p:pic>
      <p:sp>
        <p:nvSpPr>
          <p:cNvPr id="220" name="Oval 219"/>
          <p:cNvSpPr/>
          <p:nvPr/>
        </p:nvSpPr>
        <p:spPr>
          <a:xfrm>
            <a:off x="1283906" y="1941660"/>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1" name="Oval 220"/>
          <p:cNvSpPr/>
          <p:nvPr/>
        </p:nvSpPr>
        <p:spPr>
          <a:xfrm>
            <a:off x="1343156" y="200425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2" name="Picture 221"/>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1433342" y="2082320"/>
            <a:ext cx="365896" cy="365896"/>
          </a:xfrm>
          <a:prstGeom prst="rect">
            <a:avLst/>
          </a:prstGeom>
        </p:spPr>
      </p:pic>
      <p:sp>
        <p:nvSpPr>
          <p:cNvPr id="250" name="Oval 249"/>
          <p:cNvSpPr/>
          <p:nvPr/>
        </p:nvSpPr>
        <p:spPr>
          <a:xfrm>
            <a:off x="11337461" y="1885603"/>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1" name="Oval 250"/>
          <p:cNvSpPr/>
          <p:nvPr/>
        </p:nvSpPr>
        <p:spPr>
          <a:xfrm>
            <a:off x="11396711" y="194819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2" name="Picture 251"/>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11486897" y="2026263"/>
            <a:ext cx="365896" cy="365896"/>
          </a:xfrm>
          <a:prstGeom prst="rect">
            <a:avLst/>
          </a:prstGeom>
        </p:spPr>
      </p:pic>
      <p:sp>
        <p:nvSpPr>
          <p:cNvPr id="63" name="Oval 62"/>
          <p:cNvSpPr/>
          <p:nvPr/>
        </p:nvSpPr>
        <p:spPr>
          <a:xfrm>
            <a:off x="3793221" y="5329806"/>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4" name="Oval 63"/>
          <p:cNvSpPr/>
          <p:nvPr/>
        </p:nvSpPr>
        <p:spPr>
          <a:xfrm>
            <a:off x="3852471" y="539239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5" name="Picture 64"/>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3942657" y="5470466"/>
            <a:ext cx="365896" cy="365896"/>
          </a:xfrm>
          <a:prstGeom prst="rect">
            <a:avLst/>
          </a:prstGeom>
        </p:spPr>
      </p:pic>
      <p:sp>
        <p:nvSpPr>
          <p:cNvPr id="226" name="Oval 225"/>
          <p:cNvSpPr/>
          <p:nvPr/>
        </p:nvSpPr>
        <p:spPr>
          <a:xfrm>
            <a:off x="8755603" y="5322868"/>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7" name="Oval 226"/>
          <p:cNvSpPr/>
          <p:nvPr/>
        </p:nvSpPr>
        <p:spPr>
          <a:xfrm>
            <a:off x="8814853" y="538545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8" name="Picture 227"/>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8905039" y="5463528"/>
            <a:ext cx="365896" cy="365896"/>
          </a:xfrm>
          <a:prstGeom prst="rect">
            <a:avLst/>
          </a:prstGeom>
        </p:spPr>
      </p:pic>
      <p:sp>
        <p:nvSpPr>
          <p:cNvPr id="229" name="Oval 228"/>
          <p:cNvSpPr/>
          <p:nvPr/>
        </p:nvSpPr>
        <p:spPr>
          <a:xfrm>
            <a:off x="-3751087" y="5190077"/>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0" name="Oval 229"/>
          <p:cNvSpPr/>
          <p:nvPr/>
        </p:nvSpPr>
        <p:spPr>
          <a:xfrm>
            <a:off x="-3691837" y="525266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1" name="Picture 230"/>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3601651" y="5330737"/>
            <a:ext cx="365896" cy="365896"/>
          </a:xfrm>
          <a:prstGeom prst="rect">
            <a:avLst/>
          </a:prstGeom>
        </p:spPr>
      </p:pic>
      <p:sp>
        <p:nvSpPr>
          <p:cNvPr id="235" name="Oval 234"/>
          <p:cNvSpPr/>
          <p:nvPr/>
        </p:nvSpPr>
        <p:spPr>
          <a:xfrm>
            <a:off x="-1161996" y="5252736"/>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6" name="Oval 235"/>
          <p:cNvSpPr/>
          <p:nvPr/>
        </p:nvSpPr>
        <p:spPr>
          <a:xfrm>
            <a:off x="-1102746" y="531532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7" name="Picture 236"/>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1012560" y="5393396"/>
            <a:ext cx="365896" cy="365896"/>
          </a:xfrm>
          <a:prstGeom prst="rect">
            <a:avLst/>
          </a:prstGeom>
        </p:spPr>
      </p:pic>
      <p:sp>
        <p:nvSpPr>
          <p:cNvPr id="238" name="Oval 237"/>
          <p:cNvSpPr/>
          <p:nvPr/>
        </p:nvSpPr>
        <p:spPr>
          <a:xfrm>
            <a:off x="13763793" y="5252736"/>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9" name="Oval 238"/>
          <p:cNvSpPr/>
          <p:nvPr/>
        </p:nvSpPr>
        <p:spPr>
          <a:xfrm>
            <a:off x="13823043" y="531532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40" name="Picture 239"/>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13913229" y="5393396"/>
            <a:ext cx="365896" cy="365896"/>
          </a:xfrm>
          <a:prstGeom prst="rect">
            <a:avLst/>
          </a:prstGeom>
        </p:spPr>
      </p:pic>
      <p:sp>
        <p:nvSpPr>
          <p:cNvPr id="90" name="Oval 89"/>
          <p:cNvSpPr/>
          <p:nvPr/>
        </p:nvSpPr>
        <p:spPr>
          <a:xfrm>
            <a:off x="6292546" y="5329806"/>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1" name="Oval 90"/>
          <p:cNvSpPr/>
          <p:nvPr/>
        </p:nvSpPr>
        <p:spPr>
          <a:xfrm>
            <a:off x="6351796" y="539239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2" name="Picture 91"/>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6441982" y="5470466"/>
            <a:ext cx="365896" cy="365896"/>
          </a:xfrm>
          <a:prstGeom prst="rect">
            <a:avLst/>
          </a:prstGeom>
        </p:spPr>
      </p:pic>
      <p:sp>
        <p:nvSpPr>
          <p:cNvPr id="232" name="Oval 231"/>
          <p:cNvSpPr/>
          <p:nvPr/>
        </p:nvSpPr>
        <p:spPr>
          <a:xfrm>
            <a:off x="1283906" y="5252736"/>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33" name="Oval 232"/>
          <p:cNvSpPr/>
          <p:nvPr/>
        </p:nvSpPr>
        <p:spPr>
          <a:xfrm>
            <a:off x="1343156" y="531532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4" name="Picture 233"/>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1433342" y="5393396"/>
            <a:ext cx="365896" cy="365896"/>
          </a:xfrm>
          <a:prstGeom prst="rect">
            <a:avLst/>
          </a:prstGeom>
        </p:spPr>
      </p:pic>
      <p:sp>
        <p:nvSpPr>
          <p:cNvPr id="290" name="Rectangle 289"/>
          <p:cNvSpPr/>
          <p:nvPr/>
        </p:nvSpPr>
        <p:spPr>
          <a:xfrm>
            <a:off x="-1310478"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77</a:t>
            </a:r>
            <a:endParaRPr lang="fr-FR" sz="2400" b="1" dirty="0">
              <a:solidFill>
                <a:schemeClr val="tx1"/>
              </a:solidFill>
            </a:endParaRPr>
          </a:p>
        </p:txBody>
      </p:sp>
      <p:sp>
        <p:nvSpPr>
          <p:cNvPr id="291" name="Rectangle 290"/>
          <p:cNvSpPr/>
          <p:nvPr/>
        </p:nvSpPr>
        <p:spPr>
          <a:xfrm>
            <a:off x="3738874"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79</a:t>
            </a:r>
            <a:endParaRPr lang="fr-FR" sz="2400" b="1" dirty="0">
              <a:solidFill>
                <a:schemeClr val="tx1"/>
              </a:solidFill>
            </a:endParaRPr>
          </a:p>
        </p:txBody>
      </p:sp>
      <p:sp>
        <p:nvSpPr>
          <p:cNvPr id="295" name="Rectangle 294"/>
          <p:cNvSpPr/>
          <p:nvPr/>
        </p:nvSpPr>
        <p:spPr>
          <a:xfrm>
            <a:off x="8601626"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80</a:t>
            </a:r>
            <a:endParaRPr lang="fr-FR" sz="2400" b="1" dirty="0">
              <a:solidFill>
                <a:schemeClr val="tx1"/>
              </a:solidFill>
            </a:endParaRPr>
          </a:p>
        </p:txBody>
      </p:sp>
      <p:sp>
        <p:nvSpPr>
          <p:cNvPr id="296" name="Rectangle 295"/>
          <p:cNvSpPr/>
          <p:nvPr/>
        </p:nvSpPr>
        <p:spPr>
          <a:xfrm>
            <a:off x="10973905"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81</a:t>
            </a:r>
            <a:endParaRPr lang="fr-FR" sz="2400" b="1" dirty="0">
              <a:solidFill>
                <a:schemeClr val="tx1"/>
              </a:solidFill>
            </a:endParaRPr>
          </a:p>
        </p:txBody>
      </p:sp>
      <p:sp>
        <p:nvSpPr>
          <p:cNvPr id="299" name="Rectangle 298"/>
          <p:cNvSpPr/>
          <p:nvPr/>
        </p:nvSpPr>
        <p:spPr>
          <a:xfrm>
            <a:off x="13554111"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82</a:t>
            </a:r>
            <a:endParaRPr lang="fr-FR" sz="2400" b="1" dirty="0">
              <a:solidFill>
                <a:schemeClr val="tx1"/>
              </a:solidFill>
            </a:endParaRPr>
          </a:p>
        </p:txBody>
      </p:sp>
      <p:sp>
        <p:nvSpPr>
          <p:cNvPr id="303" name="Rectangle 302"/>
          <p:cNvSpPr/>
          <p:nvPr/>
        </p:nvSpPr>
        <p:spPr>
          <a:xfrm>
            <a:off x="3738874"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87</a:t>
            </a:r>
            <a:endParaRPr lang="fr-FR" sz="2400" b="1" dirty="0">
              <a:solidFill>
                <a:schemeClr val="tx1"/>
              </a:solidFill>
            </a:endParaRPr>
          </a:p>
        </p:txBody>
      </p:sp>
      <p:sp>
        <p:nvSpPr>
          <p:cNvPr id="304" name="Rectangle 303"/>
          <p:cNvSpPr/>
          <p:nvPr/>
        </p:nvSpPr>
        <p:spPr>
          <a:xfrm>
            <a:off x="6100372"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86</a:t>
            </a:r>
            <a:endParaRPr lang="fr-FR" sz="2400" b="1" dirty="0">
              <a:solidFill>
                <a:schemeClr val="tx1"/>
              </a:solidFill>
            </a:endParaRPr>
          </a:p>
        </p:txBody>
      </p:sp>
      <p:sp>
        <p:nvSpPr>
          <p:cNvPr id="305" name="Rectangle 304"/>
          <p:cNvSpPr/>
          <p:nvPr/>
        </p:nvSpPr>
        <p:spPr>
          <a:xfrm>
            <a:off x="8601626"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85</a:t>
            </a:r>
            <a:endParaRPr lang="fr-FR" sz="2400" b="1" dirty="0">
              <a:solidFill>
                <a:schemeClr val="tx1"/>
              </a:solidFill>
            </a:endParaRPr>
          </a:p>
        </p:txBody>
      </p:sp>
      <p:sp>
        <p:nvSpPr>
          <p:cNvPr id="306" name="Rectangle 305"/>
          <p:cNvSpPr/>
          <p:nvPr/>
        </p:nvSpPr>
        <p:spPr>
          <a:xfrm>
            <a:off x="10973905"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75</a:t>
            </a:r>
            <a:endParaRPr lang="fr-FR" sz="2400" b="1" dirty="0">
              <a:solidFill>
                <a:schemeClr val="tx1"/>
              </a:solidFill>
            </a:endParaRPr>
          </a:p>
        </p:txBody>
      </p:sp>
      <p:sp>
        <p:nvSpPr>
          <p:cNvPr id="307" name="Rectangle 306"/>
          <p:cNvSpPr/>
          <p:nvPr/>
        </p:nvSpPr>
        <p:spPr>
          <a:xfrm>
            <a:off x="13554111"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84</a:t>
            </a:r>
            <a:endParaRPr lang="fr-FR" sz="2400" b="1" dirty="0">
              <a:solidFill>
                <a:schemeClr val="tx1"/>
              </a:solidFill>
            </a:endParaRPr>
          </a:p>
        </p:txBody>
      </p:sp>
      <p:sp>
        <p:nvSpPr>
          <p:cNvPr id="310" name="Rectangle 309"/>
          <p:cNvSpPr/>
          <p:nvPr/>
        </p:nvSpPr>
        <p:spPr>
          <a:xfrm>
            <a:off x="1136954"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88</a:t>
            </a:r>
            <a:endParaRPr lang="fr-FR" sz="2400" b="1" dirty="0">
              <a:solidFill>
                <a:schemeClr val="tx1"/>
              </a:solidFill>
            </a:endParaRPr>
          </a:p>
        </p:txBody>
      </p:sp>
      <p:sp>
        <p:nvSpPr>
          <p:cNvPr id="311" name="Rectangle 310"/>
          <p:cNvSpPr/>
          <p:nvPr/>
        </p:nvSpPr>
        <p:spPr>
          <a:xfrm>
            <a:off x="1132686"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78</a:t>
            </a:r>
            <a:endParaRPr lang="fr-FR" sz="2400" b="1" dirty="0">
              <a:solidFill>
                <a:schemeClr val="tx1"/>
              </a:solidFill>
            </a:endParaRPr>
          </a:p>
        </p:txBody>
      </p:sp>
      <p:sp>
        <p:nvSpPr>
          <p:cNvPr id="312" name="Rectangle 311"/>
          <p:cNvSpPr/>
          <p:nvPr/>
        </p:nvSpPr>
        <p:spPr>
          <a:xfrm>
            <a:off x="-3826131" y="-1345299"/>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76</a:t>
            </a:r>
            <a:endParaRPr lang="fr-FR" sz="2400" b="1" dirty="0">
              <a:solidFill>
                <a:schemeClr val="tx1"/>
              </a:solidFill>
            </a:endParaRPr>
          </a:p>
        </p:txBody>
      </p:sp>
      <p:sp>
        <p:nvSpPr>
          <p:cNvPr id="313" name="Rectangle 312"/>
          <p:cNvSpPr/>
          <p:nvPr/>
        </p:nvSpPr>
        <p:spPr>
          <a:xfrm>
            <a:off x="-1310478" y="7251241"/>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89</a:t>
            </a:r>
            <a:endParaRPr lang="fr-FR" sz="2400" b="1" dirty="0">
              <a:solidFill>
                <a:schemeClr val="tx1"/>
              </a:solidFill>
            </a:endParaRPr>
          </a:p>
        </p:txBody>
      </p:sp>
      <p:sp>
        <p:nvSpPr>
          <p:cNvPr id="314" name="Rectangle 313"/>
          <p:cNvSpPr/>
          <p:nvPr/>
        </p:nvSpPr>
        <p:spPr>
          <a:xfrm>
            <a:off x="-3826131" y="7251241"/>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90</a:t>
            </a:r>
            <a:endParaRPr lang="fr-FR" sz="2400" b="1" dirty="0">
              <a:solidFill>
                <a:schemeClr val="tx1"/>
              </a:solidFill>
            </a:endParaRPr>
          </a:p>
        </p:txBody>
      </p:sp>
      <p:sp>
        <p:nvSpPr>
          <p:cNvPr id="346" name="Rectangle 345"/>
          <p:cNvSpPr/>
          <p:nvPr/>
        </p:nvSpPr>
        <p:spPr>
          <a:xfrm>
            <a:off x="-8955282" y="-130928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73</a:t>
            </a:r>
            <a:endParaRPr lang="fr-FR" sz="2400" b="1" dirty="0">
              <a:solidFill>
                <a:schemeClr val="tx1"/>
              </a:solidFill>
            </a:endParaRPr>
          </a:p>
        </p:txBody>
      </p:sp>
      <p:sp>
        <p:nvSpPr>
          <p:cNvPr id="347" name="Rectangle 346"/>
          <p:cNvSpPr/>
          <p:nvPr/>
        </p:nvSpPr>
        <p:spPr>
          <a:xfrm>
            <a:off x="-6455380" y="-1309285"/>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74</a:t>
            </a:r>
            <a:endParaRPr lang="fr-FR" sz="2400" b="1" dirty="0">
              <a:solidFill>
                <a:schemeClr val="tx1"/>
              </a:solidFill>
            </a:endParaRPr>
          </a:p>
        </p:txBody>
      </p:sp>
      <p:sp>
        <p:nvSpPr>
          <p:cNvPr id="348" name="Rounded Rectangle 347"/>
          <p:cNvSpPr/>
          <p:nvPr/>
        </p:nvSpPr>
        <p:spPr>
          <a:xfrm>
            <a:off x="-7162058" y="225239"/>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9" name="Rounded Rectangle 348"/>
          <p:cNvSpPr/>
          <p:nvPr/>
        </p:nvSpPr>
        <p:spPr>
          <a:xfrm>
            <a:off x="-7084590" y="29114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0" name="Oval 349"/>
          <p:cNvSpPr/>
          <p:nvPr/>
        </p:nvSpPr>
        <p:spPr>
          <a:xfrm>
            <a:off x="-6802302" y="683965"/>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1" name="Flowchart: Terminator 350"/>
          <p:cNvSpPr/>
          <p:nvPr/>
        </p:nvSpPr>
        <p:spPr>
          <a:xfrm>
            <a:off x="-6964769" y="264725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3" name="Flowchart: Terminator 352"/>
          <p:cNvSpPr/>
          <p:nvPr/>
        </p:nvSpPr>
        <p:spPr>
          <a:xfrm>
            <a:off x="-6570438" y="23097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54" name="Picture 353"/>
          <p:cNvPicPr>
            <a:picLocks noChangeAspect="1"/>
          </p:cNvPicPr>
          <p:nvPr/>
        </p:nvPicPr>
        <p:blipFill>
          <a:blip r:embed="rId4"/>
          <a:stretch>
            <a:fillRect/>
          </a:stretch>
        </p:blipFill>
        <p:spPr>
          <a:xfrm>
            <a:off x="-6287529" y="279658"/>
            <a:ext cx="273817" cy="271828"/>
          </a:xfrm>
          <a:prstGeom prst="rect">
            <a:avLst/>
          </a:prstGeom>
        </p:spPr>
      </p:pic>
      <p:pic>
        <p:nvPicPr>
          <p:cNvPr id="355" name="Picture 354"/>
          <p:cNvPicPr>
            <a:picLocks noChangeAspect="1"/>
          </p:cNvPicPr>
          <p:nvPr/>
        </p:nvPicPr>
        <p:blipFill>
          <a:blip r:embed="rId4"/>
          <a:stretch>
            <a:fillRect/>
          </a:stretch>
        </p:blipFill>
        <p:spPr>
          <a:xfrm>
            <a:off x="-5994647" y="279658"/>
            <a:ext cx="273817" cy="271828"/>
          </a:xfrm>
          <a:prstGeom prst="rect">
            <a:avLst/>
          </a:prstGeom>
        </p:spPr>
      </p:pic>
      <p:pic>
        <p:nvPicPr>
          <p:cNvPr id="358" name="Picture 357"/>
          <p:cNvPicPr>
            <a:picLocks noChangeAspect="1"/>
          </p:cNvPicPr>
          <p:nvPr/>
        </p:nvPicPr>
        <p:blipFill>
          <a:blip r:embed="rId33">
            <a:extLst>
              <a:ext uri="{BEBA8EAE-BF5A-486C-A8C5-ECC9F3942E4B}">
                <a14:imgProps xmlns:a14="http://schemas.microsoft.com/office/drawing/2010/main">
                  <a14:imgLayer r:embed="rId34">
                    <a14:imgEffect>
                      <a14:backgroundRemoval t="0" b="100000" l="3556" r="100000"/>
                    </a14:imgEffect>
                  </a14:imgLayer>
                </a14:imgProps>
              </a:ext>
            </a:extLst>
          </a:blip>
          <a:stretch>
            <a:fillRect/>
          </a:stretch>
        </p:blipFill>
        <p:spPr>
          <a:xfrm>
            <a:off x="-6861073" y="2710120"/>
            <a:ext cx="385838" cy="370376"/>
          </a:xfrm>
          <a:prstGeom prst="rect">
            <a:avLst/>
          </a:prstGeom>
        </p:spPr>
      </p:pic>
      <p:sp>
        <p:nvSpPr>
          <p:cNvPr id="359" name="Right Arrow 358"/>
          <p:cNvSpPr/>
          <p:nvPr/>
        </p:nvSpPr>
        <p:spPr>
          <a:xfrm>
            <a:off x="-6403845" y="2814978"/>
            <a:ext cx="208117" cy="158720"/>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5" name="Rounded Rectangle 364"/>
          <p:cNvSpPr/>
          <p:nvPr/>
        </p:nvSpPr>
        <p:spPr>
          <a:xfrm>
            <a:off x="-9615306" y="225239"/>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6" name="Rounded Rectangle 365"/>
          <p:cNvSpPr/>
          <p:nvPr/>
        </p:nvSpPr>
        <p:spPr>
          <a:xfrm>
            <a:off x="-9537838" y="291148"/>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7" name="Oval 366"/>
          <p:cNvSpPr/>
          <p:nvPr/>
        </p:nvSpPr>
        <p:spPr>
          <a:xfrm>
            <a:off x="-9255550" y="683965"/>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8" name="Flowchart: Terminator 367"/>
          <p:cNvSpPr/>
          <p:nvPr/>
        </p:nvSpPr>
        <p:spPr>
          <a:xfrm>
            <a:off x="-9418017" y="2647258"/>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0" name="Flowchart: Terminator 369"/>
          <p:cNvSpPr/>
          <p:nvPr/>
        </p:nvSpPr>
        <p:spPr>
          <a:xfrm>
            <a:off x="-9023686" y="230973"/>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71" name="Picture 370"/>
          <p:cNvPicPr>
            <a:picLocks noChangeAspect="1"/>
          </p:cNvPicPr>
          <p:nvPr/>
        </p:nvPicPr>
        <p:blipFill>
          <a:blip r:embed="rId4"/>
          <a:stretch>
            <a:fillRect/>
          </a:stretch>
        </p:blipFill>
        <p:spPr>
          <a:xfrm>
            <a:off x="-8740777" y="279658"/>
            <a:ext cx="273817" cy="271828"/>
          </a:xfrm>
          <a:prstGeom prst="rect">
            <a:avLst/>
          </a:prstGeom>
        </p:spPr>
      </p:pic>
      <p:pic>
        <p:nvPicPr>
          <p:cNvPr id="372" name="Picture 371"/>
          <p:cNvPicPr>
            <a:picLocks noChangeAspect="1"/>
          </p:cNvPicPr>
          <p:nvPr/>
        </p:nvPicPr>
        <p:blipFill>
          <a:blip r:embed="rId4"/>
          <a:stretch>
            <a:fillRect/>
          </a:stretch>
        </p:blipFill>
        <p:spPr>
          <a:xfrm>
            <a:off x="-8447895" y="279658"/>
            <a:ext cx="273817" cy="271828"/>
          </a:xfrm>
          <a:prstGeom prst="rect">
            <a:avLst/>
          </a:prstGeom>
        </p:spPr>
      </p:pic>
      <p:pic>
        <p:nvPicPr>
          <p:cNvPr id="375" name="Picture 374"/>
          <p:cNvPicPr>
            <a:picLocks noChangeAspect="1"/>
          </p:cNvPicPr>
          <p:nvPr/>
        </p:nvPicPr>
        <p:blipFill>
          <a:blip r:embed="rId33">
            <a:extLst>
              <a:ext uri="{BEBA8EAE-BF5A-486C-A8C5-ECC9F3942E4B}">
                <a14:imgProps xmlns:a14="http://schemas.microsoft.com/office/drawing/2010/main">
                  <a14:imgLayer r:embed="rId34">
                    <a14:imgEffect>
                      <a14:backgroundRemoval t="0" b="100000" l="3556" r="100000"/>
                    </a14:imgEffect>
                  </a14:imgLayer>
                </a14:imgProps>
              </a:ext>
            </a:extLst>
          </a:blip>
          <a:stretch>
            <a:fillRect/>
          </a:stretch>
        </p:blipFill>
        <p:spPr>
          <a:xfrm>
            <a:off x="-9314321" y="2710120"/>
            <a:ext cx="385838" cy="370376"/>
          </a:xfrm>
          <a:prstGeom prst="rect">
            <a:avLst/>
          </a:prstGeom>
        </p:spPr>
      </p:pic>
      <p:sp>
        <p:nvSpPr>
          <p:cNvPr id="376" name="Right Arrow 375"/>
          <p:cNvSpPr/>
          <p:nvPr/>
        </p:nvSpPr>
        <p:spPr>
          <a:xfrm>
            <a:off x="-8857093" y="2814978"/>
            <a:ext cx="208117" cy="158720"/>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2" name="Picture 381"/>
          <p:cNvPicPr>
            <a:picLocks noChangeAspect="1"/>
          </p:cNvPicPr>
          <p:nvPr/>
        </p:nvPicPr>
        <p:blipFill rotWithShape="1">
          <a:blip r:embed="rId47" cstate="print">
            <a:extLst>
              <a:ext uri="{BEBA8EAE-BF5A-486C-A8C5-ECC9F3942E4B}">
                <a14:imgProps xmlns:a14="http://schemas.microsoft.com/office/drawing/2010/main">
                  <a14:imgLayer r:embed="rId48">
                    <a14:imgEffect>
                      <a14:saturation sat="200000"/>
                    </a14:imgEffect>
                  </a14:imgLayer>
                </a14:imgProps>
              </a:ext>
              <a:ext uri="{28A0092B-C50C-407E-A947-70E740481C1C}">
                <a14:useLocalDpi xmlns:a14="http://schemas.microsoft.com/office/drawing/2010/main" val="0"/>
              </a:ext>
            </a:extLst>
          </a:blip>
          <a:srcRect l="4787" t="2020"/>
          <a:stretch/>
        </p:blipFill>
        <p:spPr>
          <a:xfrm>
            <a:off x="-9192322" y="751623"/>
            <a:ext cx="1441526" cy="1438102"/>
          </a:xfrm>
          <a:prstGeom prst="ellipse">
            <a:avLst/>
          </a:prstGeom>
        </p:spPr>
      </p:pic>
      <p:pic>
        <p:nvPicPr>
          <p:cNvPr id="383" name="Picture 382"/>
          <p:cNvPicPr>
            <a:picLocks noChangeAspect="1"/>
          </p:cNvPicPr>
          <p:nvPr/>
        </p:nvPicPr>
        <p:blipFill rotWithShape="1">
          <a:blip r:embed="rId49" cstate="print">
            <a:extLst>
              <a:ext uri="{BEBA8EAE-BF5A-486C-A8C5-ECC9F3942E4B}">
                <a14:imgProps xmlns:a14="http://schemas.microsoft.com/office/drawing/2010/main">
                  <a14:imgLayer r:embed="rId50">
                    <a14:imgEffect>
                      <a14:saturation sat="200000"/>
                    </a14:imgEffect>
                  </a14:imgLayer>
                </a14:imgProps>
              </a:ext>
              <a:ext uri="{28A0092B-C50C-407E-A947-70E740481C1C}">
                <a14:useLocalDpi xmlns:a14="http://schemas.microsoft.com/office/drawing/2010/main" val="0"/>
              </a:ext>
            </a:extLst>
          </a:blip>
          <a:srcRect l="5996" b="10122"/>
          <a:stretch/>
        </p:blipFill>
        <p:spPr>
          <a:xfrm>
            <a:off x="-6736400" y="752331"/>
            <a:ext cx="1438102" cy="1438102"/>
          </a:xfrm>
          <a:prstGeom prst="ellipse">
            <a:avLst/>
          </a:prstGeom>
        </p:spPr>
      </p:pic>
      <p:pic>
        <p:nvPicPr>
          <p:cNvPr id="384" name="Picture 383"/>
          <p:cNvPicPr>
            <a:picLocks noChangeAspect="1"/>
          </p:cNvPicPr>
          <p:nvPr/>
        </p:nvPicPr>
        <p:blipFill>
          <a:blip r:embed="rId51"/>
          <a:stretch>
            <a:fillRect/>
          </a:stretch>
        </p:blipFill>
        <p:spPr>
          <a:xfrm>
            <a:off x="-6132496" y="2683732"/>
            <a:ext cx="409777" cy="386495"/>
          </a:xfrm>
          <a:prstGeom prst="rect">
            <a:avLst/>
          </a:prstGeom>
        </p:spPr>
      </p:pic>
      <p:pic>
        <p:nvPicPr>
          <p:cNvPr id="385" name="Picture 384"/>
          <p:cNvPicPr>
            <a:picLocks noChangeAspect="1"/>
          </p:cNvPicPr>
          <p:nvPr/>
        </p:nvPicPr>
        <p:blipFill>
          <a:blip r:embed="rId26"/>
          <a:stretch>
            <a:fillRect/>
          </a:stretch>
        </p:blipFill>
        <p:spPr>
          <a:xfrm>
            <a:off x="-5560501" y="2635274"/>
            <a:ext cx="481743" cy="487840"/>
          </a:xfrm>
          <a:prstGeom prst="rect">
            <a:avLst/>
          </a:prstGeom>
        </p:spPr>
      </p:pic>
      <p:pic>
        <p:nvPicPr>
          <p:cNvPr id="386" name="Picture 385"/>
          <p:cNvPicPr>
            <a:picLocks noChangeAspect="1"/>
          </p:cNvPicPr>
          <p:nvPr/>
        </p:nvPicPr>
        <p:blipFill>
          <a:blip r:embed="rId28"/>
          <a:stretch>
            <a:fillRect/>
          </a:stretch>
        </p:blipFill>
        <p:spPr>
          <a:xfrm>
            <a:off x="-8000749" y="2649878"/>
            <a:ext cx="476672" cy="476672"/>
          </a:xfrm>
          <a:prstGeom prst="rect">
            <a:avLst/>
          </a:prstGeom>
        </p:spPr>
      </p:pic>
      <p:pic>
        <p:nvPicPr>
          <p:cNvPr id="2" name="Picture 1"/>
          <p:cNvPicPr>
            <a:picLocks noChangeAspect="1"/>
          </p:cNvPicPr>
          <p:nvPr/>
        </p:nvPicPr>
        <p:blipFill>
          <a:blip r:embed="rId52"/>
          <a:stretch>
            <a:fillRect/>
          </a:stretch>
        </p:blipFill>
        <p:spPr>
          <a:xfrm>
            <a:off x="-8571833" y="2700792"/>
            <a:ext cx="366599" cy="366599"/>
          </a:xfrm>
          <a:prstGeom prst="rect">
            <a:avLst/>
          </a:prstGeom>
        </p:spPr>
      </p:pic>
      <p:sp>
        <p:nvSpPr>
          <p:cNvPr id="378" name="Oval 377"/>
          <p:cNvSpPr/>
          <p:nvPr/>
        </p:nvSpPr>
        <p:spPr>
          <a:xfrm>
            <a:off x="-9190664" y="75196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1" name="Oval 360"/>
          <p:cNvSpPr/>
          <p:nvPr/>
        </p:nvSpPr>
        <p:spPr>
          <a:xfrm>
            <a:off x="-6737416" y="75196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2" name="Oval 361"/>
          <p:cNvSpPr/>
          <p:nvPr/>
        </p:nvSpPr>
        <p:spPr>
          <a:xfrm>
            <a:off x="-6325772" y="1893990"/>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3" name="Oval 362"/>
          <p:cNvSpPr/>
          <p:nvPr/>
        </p:nvSpPr>
        <p:spPr>
          <a:xfrm>
            <a:off x="-6266522" y="195658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64" name="Picture 363"/>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6176336" y="2034650"/>
            <a:ext cx="365896" cy="365896"/>
          </a:xfrm>
          <a:prstGeom prst="rect">
            <a:avLst/>
          </a:prstGeom>
        </p:spPr>
      </p:pic>
      <p:sp>
        <p:nvSpPr>
          <p:cNvPr id="379" name="Oval 378"/>
          <p:cNvSpPr/>
          <p:nvPr/>
        </p:nvSpPr>
        <p:spPr>
          <a:xfrm>
            <a:off x="-8779020" y="1893990"/>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0" name="Oval 379"/>
          <p:cNvSpPr/>
          <p:nvPr/>
        </p:nvSpPr>
        <p:spPr>
          <a:xfrm>
            <a:off x="-8719770" y="195658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81" name="Picture 380"/>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8629584" y="2034650"/>
            <a:ext cx="365896" cy="365896"/>
          </a:xfrm>
          <a:prstGeom prst="rect">
            <a:avLst/>
          </a:prstGeom>
        </p:spPr>
      </p:pic>
      <p:sp>
        <p:nvSpPr>
          <p:cNvPr id="387" name="Rounded Rectangle 386"/>
          <p:cNvSpPr/>
          <p:nvPr/>
        </p:nvSpPr>
        <p:spPr>
          <a:xfrm>
            <a:off x="-7140457" y="352132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8" name="Rounded Rectangle 387"/>
          <p:cNvSpPr/>
          <p:nvPr/>
        </p:nvSpPr>
        <p:spPr>
          <a:xfrm>
            <a:off x="-7062989" y="358723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9" name="Oval 388"/>
          <p:cNvSpPr/>
          <p:nvPr/>
        </p:nvSpPr>
        <p:spPr>
          <a:xfrm>
            <a:off x="-6780701" y="398005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0" name="Flowchart: Terminator 389"/>
          <p:cNvSpPr/>
          <p:nvPr/>
        </p:nvSpPr>
        <p:spPr>
          <a:xfrm>
            <a:off x="-6943168" y="5943345"/>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2" name="Flowchart: Terminator 391"/>
          <p:cNvSpPr/>
          <p:nvPr/>
        </p:nvSpPr>
        <p:spPr>
          <a:xfrm>
            <a:off x="-6548837" y="352706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3" name="Picture 392"/>
          <p:cNvPicPr>
            <a:picLocks noChangeAspect="1"/>
          </p:cNvPicPr>
          <p:nvPr/>
        </p:nvPicPr>
        <p:blipFill>
          <a:blip r:embed="rId4"/>
          <a:stretch>
            <a:fillRect/>
          </a:stretch>
        </p:blipFill>
        <p:spPr>
          <a:xfrm>
            <a:off x="-6265928" y="3575745"/>
            <a:ext cx="273817" cy="271828"/>
          </a:xfrm>
          <a:prstGeom prst="rect">
            <a:avLst/>
          </a:prstGeom>
        </p:spPr>
      </p:pic>
      <p:pic>
        <p:nvPicPr>
          <p:cNvPr id="394" name="Picture 393"/>
          <p:cNvPicPr>
            <a:picLocks noChangeAspect="1"/>
          </p:cNvPicPr>
          <p:nvPr/>
        </p:nvPicPr>
        <p:blipFill>
          <a:blip r:embed="rId4"/>
          <a:stretch>
            <a:fillRect/>
          </a:stretch>
        </p:blipFill>
        <p:spPr>
          <a:xfrm>
            <a:off x="-5973046" y="3575745"/>
            <a:ext cx="273817" cy="271828"/>
          </a:xfrm>
          <a:prstGeom prst="rect">
            <a:avLst/>
          </a:prstGeom>
        </p:spPr>
      </p:pic>
      <p:pic>
        <p:nvPicPr>
          <p:cNvPr id="397" name="Picture 396"/>
          <p:cNvPicPr>
            <a:picLocks noChangeAspect="1"/>
          </p:cNvPicPr>
          <p:nvPr/>
        </p:nvPicPr>
        <p:blipFill>
          <a:blip r:embed="rId33">
            <a:extLst>
              <a:ext uri="{BEBA8EAE-BF5A-486C-A8C5-ECC9F3942E4B}">
                <a14:imgProps xmlns:a14="http://schemas.microsoft.com/office/drawing/2010/main">
                  <a14:imgLayer r:embed="rId34">
                    <a14:imgEffect>
                      <a14:backgroundRemoval t="0" b="100000" l="3556" r="100000"/>
                    </a14:imgEffect>
                  </a14:imgLayer>
                </a14:imgProps>
              </a:ext>
            </a:extLst>
          </a:blip>
          <a:stretch>
            <a:fillRect/>
          </a:stretch>
        </p:blipFill>
        <p:spPr>
          <a:xfrm>
            <a:off x="-6839472" y="6006207"/>
            <a:ext cx="385838" cy="370376"/>
          </a:xfrm>
          <a:prstGeom prst="rect">
            <a:avLst/>
          </a:prstGeom>
        </p:spPr>
      </p:pic>
      <p:sp>
        <p:nvSpPr>
          <p:cNvPr id="398" name="Right Arrow 397"/>
          <p:cNvSpPr/>
          <p:nvPr/>
        </p:nvSpPr>
        <p:spPr>
          <a:xfrm>
            <a:off x="-6382244" y="6111065"/>
            <a:ext cx="208117" cy="158720"/>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4" name="Picture 403"/>
          <p:cNvPicPr>
            <a:picLocks noChangeAspect="1"/>
          </p:cNvPicPr>
          <p:nvPr/>
        </p:nvPicPr>
        <p:blipFill>
          <a:blip r:embed="rId52"/>
          <a:stretch>
            <a:fillRect/>
          </a:stretch>
        </p:blipFill>
        <p:spPr>
          <a:xfrm>
            <a:off x="-5528844" y="5928630"/>
            <a:ext cx="482515" cy="482515"/>
          </a:xfrm>
          <a:prstGeom prst="rect">
            <a:avLst/>
          </a:prstGeom>
        </p:spPr>
      </p:pic>
      <p:pic>
        <p:nvPicPr>
          <p:cNvPr id="405" name="Picture 404"/>
          <p:cNvPicPr>
            <a:picLocks noChangeAspect="1"/>
          </p:cNvPicPr>
          <p:nvPr/>
        </p:nvPicPr>
        <p:blipFill>
          <a:blip r:embed="rId28"/>
          <a:stretch>
            <a:fillRect/>
          </a:stretch>
        </p:blipFill>
        <p:spPr>
          <a:xfrm>
            <a:off x="-6086746" y="5987877"/>
            <a:ext cx="369666" cy="369666"/>
          </a:xfrm>
          <a:prstGeom prst="rect">
            <a:avLst/>
          </a:prstGeom>
        </p:spPr>
      </p:pic>
      <p:pic>
        <p:nvPicPr>
          <p:cNvPr id="322" name="Picture 321"/>
          <p:cNvPicPr>
            <a:picLocks noChangeAspect="1"/>
          </p:cNvPicPr>
          <p:nvPr/>
        </p:nvPicPr>
        <p:blipFill rotWithShape="1">
          <a:blip r:embed="rId53" cstate="print">
            <a:extLst>
              <a:ext uri="{BEBA8EAE-BF5A-486C-A8C5-ECC9F3942E4B}">
                <a14:imgProps xmlns:a14="http://schemas.microsoft.com/office/drawing/2010/main">
                  <a14:imgLayer r:embed="rId54">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5348" b="30444"/>
          <a:stretch/>
        </p:blipFill>
        <p:spPr>
          <a:xfrm>
            <a:off x="-6712354" y="4049930"/>
            <a:ext cx="1438102" cy="1438102"/>
          </a:xfrm>
          <a:prstGeom prst="ellipse">
            <a:avLst/>
          </a:prstGeom>
        </p:spPr>
      </p:pic>
      <p:sp>
        <p:nvSpPr>
          <p:cNvPr id="400" name="Oval 399"/>
          <p:cNvSpPr/>
          <p:nvPr/>
        </p:nvSpPr>
        <p:spPr>
          <a:xfrm>
            <a:off x="-6715815" y="404805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1" name="Oval 400"/>
          <p:cNvSpPr/>
          <p:nvPr/>
        </p:nvSpPr>
        <p:spPr>
          <a:xfrm>
            <a:off x="-6304171" y="5190077"/>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2" name="Oval 401"/>
          <p:cNvSpPr/>
          <p:nvPr/>
        </p:nvSpPr>
        <p:spPr>
          <a:xfrm>
            <a:off x="-6244921" y="525266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03" name="Picture 402"/>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6154735" y="5330737"/>
            <a:ext cx="365896" cy="365896"/>
          </a:xfrm>
          <a:prstGeom prst="rect">
            <a:avLst/>
          </a:prstGeom>
        </p:spPr>
      </p:pic>
      <p:sp>
        <p:nvSpPr>
          <p:cNvPr id="323" name="Rounded Rectangle 322"/>
          <p:cNvSpPr/>
          <p:nvPr/>
        </p:nvSpPr>
        <p:spPr>
          <a:xfrm>
            <a:off x="-9587865" y="358398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4" name="Rounded Rectangle 323"/>
          <p:cNvSpPr/>
          <p:nvPr/>
        </p:nvSpPr>
        <p:spPr>
          <a:xfrm>
            <a:off x="-9510397" y="364989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5" name="Oval 324"/>
          <p:cNvSpPr/>
          <p:nvPr/>
        </p:nvSpPr>
        <p:spPr>
          <a:xfrm>
            <a:off x="-9228109" y="404271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6" name="Flowchart: Terminator 325"/>
          <p:cNvSpPr/>
          <p:nvPr/>
        </p:nvSpPr>
        <p:spPr>
          <a:xfrm>
            <a:off x="-9390576" y="600600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7" name="Oval 326"/>
          <p:cNvSpPr/>
          <p:nvPr/>
        </p:nvSpPr>
        <p:spPr>
          <a:xfrm>
            <a:off x="-7967823" y="600201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8" name="Flowchart: Terminator 327"/>
          <p:cNvSpPr/>
          <p:nvPr/>
        </p:nvSpPr>
        <p:spPr>
          <a:xfrm>
            <a:off x="-8996245" y="358971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29" name="Picture 328"/>
          <p:cNvPicPr>
            <a:picLocks noChangeAspect="1"/>
          </p:cNvPicPr>
          <p:nvPr/>
        </p:nvPicPr>
        <p:blipFill>
          <a:blip r:embed="rId4"/>
          <a:stretch>
            <a:fillRect/>
          </a:stretch>
        </p:blipFill>
        <p:spPr>
          <a:xfrm>
            <a:off x="-8582467" y="3638404"/>
            <a:ext cx="273817" cy="271828"/>
          </a:xfrm>
          <a:prstGeom prst="rect">
            <a:avLst/>
          </a:prstGeom>
        </p:spPr>
      </p:pic>
      <p:pic>
        <p:nvPicPr>
          <p:cNvPr id="330" name="Picture 329"/>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7867026" y="6117144"/>
            <a:ext cx="271530" cy="271530"/>
          </a:xfrm>
          <a:prstGeom prst="rect">
            <a:avLst/>
          </a:prstGeom>
        </p:spPr>
      </p:pic>
      <p:sp>
        <p:nvSpPr>
          <p:cNvPr id="331" name="TextBox 330"/>
          <p:cNvSpPr txBox="1"/>
          <p:nvPr/>
        </p:nvSpPr>
        <p:spPr>
          <a:xfrm>
            <a:off x="-9296436" y="6009333"/>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-7</a:t>
            </a:r>
            <a:endParaRPr lang="fr-FR" sz="2400" b="1" i="1" dirty="0">
              <a:latin typeface="Verdana" panose="020B0604030504040204" pitchFamily="34" charset="0"/>
              <a:ea typeface="Verdana" panose="020B0604030504040204" pitchFamily="34" charset="0"/>
            </a:endParaRPr>
          </a:p>
        </p:txBody>
      </p:sp>
      <p:pic>
        <p:nvPicPr>
          <p:cNvPr id="338" name="Picture 337"/>
          <p:cNvPicPr>
            <a:picLocks noChangeAspect="1"/>
          </p:cNvPicPr>
          <p:nvPr/>
        </p:nvPicPr>
        <p:blipFill>
          <a:blip r:embed="rId37"/>
          <a:stretch>
            <a:fillRect/>
          </a:stretch>
        </p:blipFill>
        <p:spPr>
          <a:xfrm>
            <a:off x="-8703542" y="6041765"/>
            <a:ext cx="385211" cy="385211"/>
          </a:xfrm>
          <a:prstGeom prst="rect">
            <a:avLst/>
          </a:prstGeom>
        </p:spPr>
      </p:pic>
      <p:pic>
        <p:nvPicPr>
          <p:cNvPr id="339" name="Picture 338"/>
          <p:cNvPicPr>
            <a:picLocks noChangeAspect="1"/>
          </p:cNvPicPr>
          <p:nvPr/>
        </p:nvPicPr>
        <p:blipFill rotWithShape="1">
          <a:blip r:embed="rId55" cstate="print">
            <a:extLst>
              <a:ext uri="{BEBA8EAE-BF5A-486C-A8C5-ECC9F3942E4B}">
                <a14:imgProps xmlns:a14="http://schemas.microsoft.com/office/drawing/2010/main">
                  <a14:imgLayer r:embed="rId56">
                    <a14:imgEffect>
                      <a14:brightnessContrast contrast="20000"/>
                    </a14:imgEffect>
                  </a14:imgLayer>
                </a14:imgProps>
              </a:ext>
              <a:ext uri="{28A0092B-C50C-407E-A947-70E740481C1C}">
                <a14:useLocalDpi xmlns:a14="http://schemas.microsoft.com/office/drawing/2010/main" val="0"/>
              </a:ext>
            </a:extLst>
          </a:blip>
          <a:srcRect l="10711" t="5333" b="27333"/>
          <a:stretch/>
        </p:blipFill>
        <p:spPr>
          <a:xfrm>
            <a:off x="-9160435" y="4112161"/>
            <a:ext cx="1438102" cy="1438641"/>
          </a:xfrm>
          <a:prstGeom prst="ellipse">
            <a:avLst/>
          </a:prstGeom>
        </p:spPr>
      </p:pic>
      <p:sp>
        <p:nvSpPr>
          <p:cNvPr id="334" name="Oval 333"/>
          <p:cNvSpPr/>
          <p:nvPr/>
        </p:nvSpPr>
        <p:spPr>
          <a:xfrm>
            <a:off x="-9163223" y="411071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5" name="Oval 334"/>
          <p:cNvSpPr/>
          <p:nvPr/>
        </p:nvSpPr>
        <p:spPr>
          <a:xfrm>
            <a:off x="-8751579" y="5252736"/>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6" name="Oval 335"/>
          <p:cNvSpPr/>
          <p:nvPr/>
        </p:nvSpPr>
        <p:spPr>
          <a:xfrm>
            <a:off x="-8692329" y="531532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37" name="Picture 336"/>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8602143" y="5393396"/>
            <a:ext cx="365896" cy="365896"/>
          </a:xfrm>
          <a:prstGeom prst="rect">
            <a:avLst/>
          </a:prstGeom>
        </p:spPr>
      </p:pic>
      <p:sp>
        <p:nvSpPr>
          <p:cNvPr id="340" name="Rectangle 339"/>
          <p:cNvSpPr/>
          <p:nvPr/>
        </p:nvSpPr>
        <p:spPr>
          <a:xfrm>
            <a:off x="-6477445" y="7122703"/>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99</a:t>
            </a:r>
            <a:endParaRPr lang="fr-FR" sz="2400" b="1" dirty="0">
              <a:solidFill>
                <a:schemeClr val="tx1"/>
              </a:solidFill>
            </a:endParaRPr>
          </a:p>
        </p:txBody>
      </p:sp>
      <p:sp>
        <p:nvSpPr>
          <p:cNvPr id="341" name="Rectangle 340"/>
          <p:cNvSpPr/>
          <p:nvPr/>
        </p:nvSpPr>
        <p:spPr>
          <a:xfrm>
            <a:off x="-8972891" y="7122703"/>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100</a:t>
            </a:r>
            <a:endParaRPr lang="fr-FR" sz="2400" b="1" dirty="0">
              <a:solidFill>
                <a:schemeClr val="tx1"/>
              </a:solidFill>
            </a:endParaRPr>
          </a:p>
        </p:txBody>
      </p:sp>
      <p:sp>
        <p:nvSpPr>
          <p:cNvPr id="342" name="Rounded Rectangle 341"/>
          <p:cNvSpPr/>
          <p:nvPr/>
        </p:nvSpPr>
        <p:spPr>
          <a:xfrm>
            <a:off x="10467348" y="370853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3" name="Rounded Rectangle 342"/>
          <p:cNvSpPr/>
          <p:nvPr/>
        </p:nvSpPr>
        <p:spPr>
          <a:xfrm>
            <a:off x="10544816" y="377444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4" name="Oval 343"/>
          <p:cNvSpPr/>
          <p:nvPr/>
        </p:nvSpPr>
        <p:spPr>
          <a:xfrm>
            <a:off x="10827104" y="416726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45" name="Flowchart: Terminator 344"/>
          <p:cNvSpPr/>
          <p:nvPr/>
        </p:nvSpPr>
        <p:spPr>
          <a:xfrm>
            <a:off x="10664637" y="6130555"/>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2" name="Oval 351"/>
          <p:cNvSpPr/>
          <p:nvPr/>
        </p:nvSpPr>
        <p:spPr>
          <a:xfrm>
            <a:off x="12087390" y="6126567"/>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56" name="Picture 10" descr="Target Icon 6990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130498" y="6172015"/>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357" name="Flowchart: Terminator 356"/>
          <p:cNvSpPr/>
          <p:nvPr/>
        </p:nvSpPr>
        <p:spPr>
          <a:xfrm>
            <a:off x="11058968" y="371427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60" name="Picture 359"/>
          <p:cNvPicPr>
            <a:picLocks noChangeAspect="1"/>
          </p:cNvPicPr>
          <p:nvPr/>
        </p:nvPicPr>
        <p:blipFill>
          <a:blip r:embed="rId4"/>
          <a:stretch>
            <a:fillRect/>
          </a:stretch>
        </p:blipFill>
        <p:spPr>
          <a:xfrm>
            <a:off x="11488410" y="3762955"/>
            <a:ext cx="273817" cy="271828"/>
          </a:xfrm>
          <a:prstGeom prst="rect">
            <a:avLst/>
          </a:prstGeom>
        </p:spPr>
      </p:pic>
      <p:pic>
        <p:nvPicPr>
          <p:cNvPr id="374" name="Picture 373"/>
          <p:cNvPicPr>
            <a:picLocks noChangeAspect="1"/>
          </p:cNvPicPr>
          <p:nvPr/>
        </p:nvPicPr>
        <p:blipFill rotWithShape="1">
          <a:blip r:embed="rId57" cstate="print">
            <a:extLst>
              <a:ext uri="{BEBA8EAE-BF5A-486C-A8C5-ECC9F3942E4B}">
                <a14:imgProps xmlns:a14="http://schemas.microsoft.com/office/drawing/2010/main">
                  <a14:imgLayer r:embed="rId58">
                    <a14:imgEffect>
                      <a14:sharpenSoften amount="250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6859" r="6859" b="32296"/>
          <a:stretch/>
        </p:blipFill>
        <p:spPr>
          <a:xfrm>
            <a:off x="10891990" y="4239917"/>
            <a:ext cx="1438102" cy="1433835"/>
          </a:xfrm>
          <a:prstGeom prst="ellipse">
            <a:avLst/>
          </a:prstGeom>
        </p:spPr>
      </p:pic>
      <p:sp>
        <p:nvSpPr>
          <p:cNvPr id="377" name="Oval 376"/>
          <p:cNvSpPr/>
          <p:nvPr/>
        </p:nvSpPr>
        <p:spPr>
          <a:xfrm>
            <a:off x="10891990" y="423526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5" name="Oval 394"/>
          <p:cNvSpPr/>
          <p:nvPr/>
        </p:nvSpPr>
        <p:spPr>
          <a:xfrm>
            <a:off x="11303634" y="5377287"/>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6" name="Oval 395"/>
          <p:cNvSpPr/>
          <p:nvPr/>
        </p:nvSpPr>
        <p:spPr>
          <a:xfrm>
            <a:off x="11362884" y="543987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9" name="Picture 398"/>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11453070" y="5517947"/>
            <a:ext cx="365896" cy="365896"/>
          </a:xfrm>
          <a:prstGeom prst="rect">
            <a:avLst/>
          </a:prstGeom>
        </p:spPr>
      </p:pic>
      <p:sp>
        <p:nvSpPr>
          <p:cNvPr id="406" name="TextBox 405"/>
          <p:cNvSpPr txBox="1"/>
          <p:nvPr/>
        </p:nvSpPr>
        <p:spPr>
          <a:xfrm>
            <a:off x="10758056" y="6143588"/>
            <a:ext cx="706874" cy="461665"/>
          </a:xfrm>
          <a:prstGeom prst="rect">
            <a:avLst/>
          </a:prstGeom>
          <a:noFill/>
        </p:spPr>
        <p:txBody>
          <a:bodyPr wrap="square" rtlCol="0">
            <a:spAutoFit/>
          </a:bodyPr>
          <a:lstStyle/>
          <a:p>
            <a:pPr algn="ctr"/>
            <a:r>
              <a:rPr lang="fr-FR" sz="2400" b="1" dirty="0" smtClean="0">
                <a:latin typeface="Arial Black" panose="020B0A04020102020204" pitchFamily="34" charset="0"/>
                <a:ea typeface="Verdana" panose="020B0604030504040204" pitchFamily="34" charset="0"/>
              </a:rPr>
              <a:t>+7</a:t>
            </a:r>
            <a:endParaRPr lang="fr-FR" sz="2400" b="1" dirty="0">
              <a:latin typeface="Arial Black" panose="020B0A04020102020204" pitchFamily="34" charset="0"/>
              <a:ea typeface="Verdana" panose="020B0604030504040204" pitchFamily="34" charset="0"/>
            </a:endParaRPr>
          </a:p>
        </p:txBody>
      </p:sp>
      <p:pic>
        <p:nvPicPr>
          <p:cNvPr id="407" name="Picture 406"/>
          <p:cNvPicPr>
            <a:picLocks noChangeAspect="1"/>
          </p:cNvPicPr>
          <p:nvPr/>
        </p:nvPicPr>
        <p:blipFill>
          <a:blip r:embed="rId59" cstate="print">
            <a:extLst>
              <a:ext uri="{28A0092B-C50C-407E-A947-70E740481C1C}">
                <a14:useLocalDpi xmlns:a14="http://schemas.microsoft.com/office/drawing/2010/main" val="0"/>
              </a:ext>
            </a:extLst>
          </a:blip>
          <a:stretch>
            <a:fillRect/>
          </a:stretch>
        </p:blipFill>
        <p:spPr>
          <a:xfrm>
            <a:off x="11458516" y="6183327"/>
            <a:ext cx="258997" cy="346434"/>
          </a:xfrm>
          <a:prstGeom prst="rect">
            <a:avLst/>
          </a:prstGeom>
        </p:spPr>
      </p:pic>
      <p:sp>
        <p:nvSpPr>
          <p:cNvPr id="428" name="Rounded Rectangle 427"/>
          <p:cNvSpPr/>
          <p:nvPr/>
        </p:nvSpPr>
        <p:spPr>
          <a:xfrm>
            <a:off x="15601341" y="292897"/>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9" name="Rounded Rectangle 428"/>
          <p:cNvSpPr/>
          <p:nvPr/>
        </p:nvSpPr>
        <p:spPr>
          <a:xfrm>
            <a:off x="15678809" y="358806"/>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0" name="Oval 429"/>
          <p:cNvSpPr/>
          <p:nvPr/>
        </p:nvSpPr>
        <p:spPr>
          <a:xfrm>
            <a:off x="15961097" y="751623"/>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1" name="Flowchart: Terminator 430"/>
          <p:cNvSpPr/>
          <p:nvPr/>
        </p:nvSpPr>
        <p:spPr>
          <a:xfrm>
            <a:off x="15798630" y="2714916"/>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2" name="Oval 431"/>
          <p:cNvSpPr/>
          <p:nvPr/>
        </p:nvSpPr>
        <p:spPr>
          <a:xfrm>
            <a:off x="17221383" y="2710928"/>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3" name="Flowchart: Terminator 432"/>
          <p:cNvSpPr/>
          <p:nvPr/>
        </p:nvSpPr>
        <p:spPr>
          <a:xfrm>
            <a:off x="16192961" y="298631"/>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35" name="Picture 434"/>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17322180" y="2826056"/>
            <a:ext cx="271530" cy="271530"/>
          </a:xfrm>
          <a:prstGeom prst="rect">
            <a:avLst/>
          </a:prstGeom>
        </p:spPr>
      </p:pic>
      <p:pic>
        <p:nvPicPr>
          <p:cNvPr id="440" name="Picture 439"/>
          <p:cNvPicPr>
            <a:picLocks noChangeAspect="1"/>
          </p:cNvPicPr>
          <p:nvPr/>
        </p:nvPicPr>
        <p:blipFill>
          <a:blip r:embed="rId60" cstate="print">
            <a:extLst>
              <a:ext uri="{28A0092B-C50C-407E-A947-70E740481C1C}">
                <a14:useLocalDpi xmlns:a14="http://schemas.microsoft.com/office/drawing/2010/main" val="0"/>
              </a:ext>
            </a:extLst>
          </a:blip>
          <a:stretch>
            <a:fillRect/>
          </a:stretch>
        </p:blipFill>
        <p:spPr>
          <a:xfrm>
            <a:off x="15879475" y="2798213"/>
            <a:ext cx="340946" cy="314850"/>
          </a:xfrm>
          <a:prstGeom prst="rect">
            <a:avLst/>
          </a:prstGeom>
        </p:spPr>
      </p:pic>
      <p:sp>
        <p:nvSpPr>
          <p:cNvPr id="441" name="TextBox 440"/>
          <p:cNvSpPr txBox="1"/>
          <p:nvPr/>
        </p:nvSpPr>
        <p:spPr>
          <a:xfrm>
            <a:off x="16110253" y="2751188"/>
            <a:ext cx="41999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4</a:t>
            </a:r>
            <a:endParaRPr lang="fr-FR" sz="2000" b="1" i="1" dirty="0">
              <a:latin typeface="Verdana" panose="020B0604030504040204" pitchFamily="34" charset="0"/>
              <a:ea typeface="Verdana" panose="020B0604030504040204" pitchFamily="34" charset="0"/>
            </a:endParaRPr>
          </a:p>
        </p:txBody>
      </p:sp>
      <p:pic>
        <p:nvPicPr>
          <p:cNvPr id="442" name="Picture 441"/>
          <p:cNvPicPr>
            <a:picLocks noChangeAspect="1"/>
          </p:cNvPicPr>
          <p:nvPr/>
        </p:nvPicPr>
        <p:blipFill>
          <a:blip r:embed="rId61"/>
          <a:stretch>
            <a:fillRect/>
          </a:stretch>
        </p:blipFill>
        <p:spPr>
          <a:xfrm>
            <a:off x="16781660" y="2811506"/>
            <a:ext cx="289026" cy="288326"/>
          </a:xfrm>
          <a:prstGeom prst="rect">
            <a:avLst/>
          </a:prstGeom>
        </p:spPr>
      </p:pic>
      <p:sp>
        <p:nvSpPr>
          <p:cNvPr id="443" name="TextBox 442"/>
          <p:cNvSpPr txBox="1"/>
          <p:nvPr/>
        </p:nvSpPr>
        <p:spPr>
          <a:xfrm>
            <a:off x="16719800" y="2796795"/>
            <a:ext cx="419994" cy="307777"/>
          </a:xfrm>
          <a:prstGeom prst="rect">
            <a:avLst/>
          </a:prstGeom>
          <a:noFill/>
        </p:spPr>
        <p:txBody>
          <a:bodyPr wrap="square" rtlCol="0">
            <a:spAutoFit/>
          </a:bodyPr>
          <a:lstStyle/>
          <a:p>
            <a:pPr algn="ctr"/>
            <a:r>
              <a:rPr lang="fr-FR" sz="1400" b="1" dirty="0" smtClean="0">
                <a:latin typeface="Verdana" panose="020B0604030504040204" pitchFamily="34" charset="0"/>
                <a:ea typeface="Verdana" panose="020B0604030504040204" pitchFamily="34" charset="0"/>
              </a:rPr>
              <a:t>1</a:t>
            </a:r>
            <a:endParaRPr lang="fr-FR" sz="1400" b="1" dirty="0">
              <a:latin typeface="Verdana" panose="020B0604030504040204" pitchFamily="34" charset="0"/>
              <a:ea typeface="Verdana" panose="020B0604030504040204" pitchFamily="34" charset="0"/>
            </a:endParaRPr>
          </a:p>
        </p:txBody>
      </p:sp>
      <p:pic>
        <p:nvPicPr>
          <p:cNvPr id="445" name="Picture 444"/>
          <p:cNvPicPr>
            <a:picLocks noChangeAspect="1"/>
          </p:cNvPicPr>
          <p:nvPr/>
        </p:nvPicPr>
        <p:blipFill>
          <a:blip r:embed="rId4"/>
          <a:stretch>
            <a:fillRect/>
          </a:stretch>
        </p:blipFill>
        <p:spPr>
          <a:xfrm>
            <a:off x="16310686" y="339212"/>
            <a:ext cx="273817" cy="271828"/>
          </a:xfrm>
          <a:prstGeom prst="rect">
            <a:avLst/>
          </a:prstGeom>
        </p:spPr>
      </p:pic>
      <p:pic>
        <p:nvPicPr>
          <p:cNvPr id="446" name="Picture 445"/>
          <p:cNvPicPr>
            <a:picLocks noChangeAspect="1"/>
          </p:cNvPicPr>
          <p:nvPr/>
        </p:nvPicPr>
        <p:blipFill>
          <a:blip r:embed="rId4"/>
          <a:stretch>
            <a:fillRect/>
          </a:stretch>
        </p:blipFill>
        <p:spPr>
          <a:xfrm>
            <a:off x="16607913" y="339212"/>
            <a:ext cx="273817" cy="271828"/>
          </a:xfrm>
          <a:prstGeom prst="rect">
            <a:avLst/>
          </a:prstGeom>
        </p:spPr>
      </p:pic>
      <p:pic>
        <p:nvPicPr>
          <p:cNvPr id="447" name="Picture 446"/>
          <p:cNvPicPr>
            <a:picLocks noChangeAspect="1"/>
          </p:cNvPicPr>
          <p:nvPr/>
        </p:nvPicPr>
        <p:blipFill>
          <a:blip r:embed="rId4"/>
          <a:stretch>
            <a:fillRect/>
          </a:stretch>
        </p:blipFill>
        <p:spPr>
          <a:xfrm>
            <a:off x="16900795" y="339212"/>
            <a:ext cx="273817" cy="271828"/>
          </a:xfrm>
          <a:prstGeom prst="rect">
            <a:avLst/>
          </a:prstGeom>
        </p:spPr>
      </p:pic>
      <p:pic>
        <p:nvPicPr>
          <p:cNvPr id="448" name="Picture 447"/>
          <p:cNvPicPr>
            <a:picLocks noChangeAspect="1"/>
          </p:cNvPicPr>
          <p:nvPr/>
        </p:nvPicPr>
        <p:blipFill>
          <a:blip r:embed="rId26"/>
          <a:stretch>
            <a:fillRect/>
          </a:stretch>
        </p:blipFill>
        <p:spPr>
          <a:xfrm>
            <a:off x="16461900" y="2806068"/>
            <a:ext cx="294181" cy="297905"/>
          </a:xfrm>
          <a:prstGeom prst="rect">
            <a:avLst/>
          </a:prstGeom>
        </p:spPr>
      </p:pic>
      <p:sp>
        <p:nvSpPr>
          <p:cNvPr id="449" name="Rectangle 448"/>
          <p:cNvSpPr/>
          <p:nvPr/>
        </p:nvSpPr>
        <p:spPr>
          <a:xfrm>
            <a:off x="16340313"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108</a:t>
            </a:r>
            <a:endParaRPr lang="fr-FR" sz="2400" b="1" dirty="0">
              <a:solidFill>
                <a:schemeClr val="tx1"/>
              </a:solidFill>
            </a:endParaRPr>
          </a:p>
        </p:txBody>
      </p:sp>
      <p:sp>
        <p:nvSpPr>
          <p:cNvPr id="450" name="Rectangle 449"/>
          <p:cNvSpPr/>
          <p:nvPr/>
        </p:nvSpPr>
        <p:spPr>
          <a:xfrm>
            <a:off x="16277771" y="-1184841"/>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109</a:t>
            </a:r>
            <a:endParaRPr lang="fr-FR" sz="2400" b="1" dirty="0">
              <a:solidFill>
                <a:schemeClr val="tx1"/>
              </a:solidFill>
            </a:endParaRPr>
          </a:p>
        </p:txBody>
      </p:sp>
      <p:pic>
        <p:nvPicPr>
          <p:cNvPr id="452" name="Picture 451"/>
          <p:cNvPicPr>
            <a:picLocks noChangeAspect="1"/>
          </p:cNvPicPr>
          <p:nvPr/>
        </p:nvPicPr>
        <p:blipFill rotWithShape="1">
          <a:blip r:embed="rId62" cstate="print">
            <a:extLst>
              <a:ext uri="{BEBA8EAE-BF5A-486C-A8C5-ECC9F3942E4B}">
                <a14:imgProps xmlns:a14="http://schemas.microsoft.com/office/drawing/2010/main">
                  <a14:imgLayer r:embed="rId63">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5401" b="18987"/>
          <a:stretch/>
        </p:blipFill>
        <p:spPr>
          <a:xfrm>
            <a:off x="16027200" y="821160"/>
            <a:ext cx="1438102" cy="1438102"/>
          </a:xfrm>
          <a:prstGeom prst="ellipse">
            <a:avLst/>
          </a:prstGeom>
        </p:spPr>
      </p:pic>
      <p:sp>
        <p:nvSpPr>
          <p:cNvPr id="436" name="Oval 435"/>
          <p:cNvSpPr/>
          <p:nvPr/>
        </p:nvSpPr>
        <p:spPr>
          <a:xfrm>
            <a:off x="16025983" y="819626"/>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7" name="Oval 436"/>
          <p:cNvSpPr/>
          <p:nvPr/>
        </p:nvSpPr>
        <p:spPr>
          <a:xfrm>
            <a:off x="16437627" y="1961648"/>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8" name="Oval 437"/>
          <p:cNvSpPr/>
          <p:nvPr/>
        </p:nvSpPr>
        <p:spPr>
          <a:xfrm>
            <a:off x="16496877" y="2024239"/>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39" name="Picture 438"/>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16587063" y="2102308"/>
            <a:ext cx="365896" cy="365896"/>
          </a:xfrm>
          <a:prstGeom prst="rect">
            <a:avLst/>
          </a:prstGeom>
        </p:spPr>
      </p:pic>
      <p:sp>
        <p:nvSpPr>
          <p:cNvPr id="453" name="Rounded Rectangle 452"/>
          <p:cNvSpPr/>
          <p:nvPr/>
        </p:nvSpPr>
        <p:spPr>
          <a:xfrm>
            <a:off x="15619993" y="3583985"/>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4" name="Rounded Rectangle 453"/>
          <p:cNvSpPr/>
          <p:nvPr/>
        </p:nvSpPr>
        <p:spPr>
          <a:xfrm>
            <a:off x="15697461" y="3649894"/>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5" name="Oval 454"/>
          <p:cNvSpPr/>
          <p:nvPr/>
        </p:nvSpPr>
        <p:spPr>
          <a:xfrm>
            <a:off x="15979749" y="4042711"/>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6" name="Flowchart: Terminator 455"/>
          <p:cNvSpPr/>
          <p:nvPr/>
        </p:nvSpPr>
        <p:spPr>
          <a:xfrm>
            <a:off x="15817282" y="6006004"/>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7" name="Oval 456"/>
          <p:cNvSpPr/>
          <p:nvPr/>
        </p:nvSpPr>
        <p:spPr>
          <a:xfrm>
            <a:off x="17240035" y="6002016"/>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8" name="Flowchart: Terminator 457"/>
          <p:cNvSpPr/>
          <p:nvPr/>
        </p:nvSpPr>
        <p:spPr>
          <a:xfrm>
            <a:off x="16211613" y="3589719"/>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60" name="Picture 459"/>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17340832" y="6117144"/>
            <a:ext cx="271530" cy="271530"/>
          </a:xfrm>
          <a:prstGeom prst="rect">
            <a:avLst/>
          </a:prstGeom>
        </p:spPr>
      </p:pic>
      <p:pic>
        <p:nvPicPr>
          <p:cNvPr id="461" name="Picture 460"/>
          <p:cNvPicPr>
            <a:picLocks noChangeAspect="1"/>
          </p:cNvPicPr>
          <p:nvPr/>
        </p:nvPicPr>
        <p:blipFill>
          <a:blip r:embed="rId60" cstate="print">
            <a:extLst>
              <a:ext uri="{28A0092B-C50C-407E-A947-70E740481C1C}">
                <a14:useLocalDpi xmlns:a14="http://schemas.microsoft.com/office/drawing/2010/main" val="0"/>
              </a:ext>
            </a:extLst>
          </a:blip>
          <a:stretch>
            <a:fillRect/>
          </a:stretch>
        </p:blipFill>
        <p:spPr>
          <a:xfrm>
            <a:off x="15898127" y="6089301"/>
            <a:ext cx="340946" cy="314850"/>
          </a:xfrm>
          <a:prstGeom prst="rect">
            <a:avLst/>
          </a:prstGeom>
        </p:spPr>
      </p:pic>
      <p:sp>
        <p:nvSpPr>
          <p:cNvPr id="462" name="TextBox 461"/>
          <p:cNvSpPr txBox="1"/>
          <p:nvPr/>
        </p:nvSpPr>
        <p:spPr>
          <a:xfrm>
            <a:off x="16128905" y="6042276"/>
            <a:ext cx="419994" cy="400110"/>
          </a:xfrm>
          <a:prstGeom prst="rect">
            <a:avLst/>
          </a:prstGeom>
          <a:noFill/>
        </p:spPr>
        <p:txBody>
          <a:bodyPr wrap="square" rtlCol="0">
            <a:spAutoFit/>
          </a:bodyPr>
          <a:lstStyle/>
          <a:p>
            <a:pPr algn="ctr"/>
            <a:r>
              <a:rPr lang="fr-FR" sz="2000" b="1" i="1" dirty="0" smtClean="0">
                <a:latin typeface="Verdana" panose="020B0604030504040204" pitchFamily="34" charset="0"/>
                <a:ea typeface="Verdana" panose="020B0604030504040204" pitchFamily="34" charset="0"/>
              </a:rPr>
              <a:t>2</a:t>
            </a:r>
            <a:endParaRPr lang="fr-FR" sz="2000" b="1" i="1" dirty="0">
              <a:latin typeface="Verdana" panose="020B0604030504040204" pitchFamily="34" charset="0"/>
              <a:ea typeface="Verdana" panose="020B0604030504040204" pitchFamily="34" charset="0"/>
            </a:endParaRPr>
          </a:p>
        </p:txBody>
      </p:sp>
      <p:pic>
        <p:nvPicPr>
          <p:cNvPr id="463" name="Picture 462"/>
          <p:cNvPicPr>
            <a:picLocks noChangeAspect="1"/>
          </p:cNvPicPr>
          <p:nvPr/>
        </p:nvPicPr>
        <p:blipFill>
          <a:blip r:embed="rId61"/>
          <a:stretch>
            <a:fillRect/>
          </a:stretch>
        </p:blipFill>
        <p:spPr>
          <a:xfrm>
            <a:off x="16800312" y="6102594"/>
            <a:ext cx="289026" cy="288326"/>
          </a:xfrm>
          <a:prstGeom prst="rect">
            <a:avLst/>
          </a:prstGeom>
        </p:spPr>
      </p:pic>
      <p:sp>
        <p:nvSpPr>
          <p:cNvPr id="464" name="TextBox 463"/>
          <p:cNvSpPr txBox="1"/>
          <p:nvPr/>
        </p:nvSpPr>
        <p:spPr>
          <a:xfrm>
            <a:off x="16738452" y="6087883"/>
            <a:ext cx="419994" cy="307777"/>
          </a:xfrm>
          <a:prstGeom prst="rect">
            <a:avLst/>
          </a:prstGeom>
          <a:noFill/>
        </p:spPr>
        <p:txBody>
          <a:bodyPr wrap="square" rtlCol="0">
            <a:spAutoFit/>
          </a:bodyPr>
          <a:lstStyle/>
          <a:p>
            <a:pPr algn="ctr"/>
            <a:r>
              <a:rPr lang="fr-FR" sz="1400" b="1" dirty="0" smtClean="0">
                <a:latin typeface="Verdana" panose="020B0604030504040204" pitchFamily="34" charset="0"/>
                <a:ea typeface="Verdana" panose="020B0604030504040204" pitchFamily="34" charset="0"/>
              </a:rPr>
              <a:t>2</a:t>
            </a:r>
            <a:endParaRPr lang="fr-FR" sz="1400" b="1" dirty="0">
              <a:latin typeface="Verdana" panose="020B0604030504040204" pitchFamily="34" charset="0"/>
              <a:ea typeface="Verdana" panose="020B0604030504040204" pitchFamily="34" charset="0"/>
            </a:endParaRPr>
          </a:p>
        </p:txBody>
      </p:sp>
      <p:pic>
        <p:nvPicPr>
          <p:cNvPr id="465" name="Picture 464"/>
          <p:cNvPicPr>
            <a:picLocks noChangeAspect="1"/>
          </p:cNvPicPr>
          <p:nvPr/>
        </p:nvPicPr>
        <p:blipFill>
          <a:blip r:embed="rId28"/>
          <a:stretch>
            <a:fillRect/>
          </a:stretch>
        </p:blipFill>
        <p:spPr>
          <a:xfrm>
            <a:off x="16474476" y="6095403"/>
            <a:ext cx="300257" cy="300257"/>
          </a:xfrm>
          <a:prstGeom prst="rect">
            <a:avLst/>
          </a:prstGeom>
        </p:spPr>
      </p:pic>
      <p:pic>
        <p:nvPicPr>
          <p:cNvPr id="466" name="Picture 465"/>
          <p:cNvPicPr>
            <a:picLocks noChangeAspect="1"/>
          </p:cNvPicPr>
          <p:nvPr/>
        </p:nvPicPr>
        <p:blipFill rotWithShape="1">
          <a:blip r:embed="rId64" cstate="print">
            <a:extLst>
              <a:ext uri="{BEBA8EAE-BF5A-486C-A8C5-ECC9F3942E4B}">
                <a14:imgProps xmlns:a14="http://schemas.microsoft.com/office/drawing/2010/main">
                  <a14:imgLayer r:embed="rId65">
                    <a14:imgEffect>
                      <a14:sharpenSoften amount="25000"/>
                    </a14:imgEffect>
                    <a14:imgEffect>
                      <a14:colorTemperature colorTemp="7200"/>
                    </a14:imgEffect>
                    <a14:imgEffect>
                      <a14:brightnessContrast contrast="40000"/>
                    </a14:imgEffect>
                  </a14:imgLayer>
                </a14:imgProps>
              </a:ext>
              <a:ext uri="{28A0092B-C50C-407E-A947-70E740481C1C}">
                <a14:useLocalDpi xmlns:a14="http://schemas.microsoft.com/office/drawing/2010/main" val="0"/>
              </a:ext>
            </a:extLst>
          </a:blip>
          <a:srcRect t="15913" b="23643"/>
          <a:stretch/>
        </p:blipFill>
        <p:spPr>
          <a:xfrm>
            <a:off x="16045852" y="4112212"/>
            <a:ext cx="1438102" cy="1438102"/>
          </a:xfrm>
          <a:prstGeom prst="ellipse">
            <a:avLst/>
          </a:prstGeom>
        </p:spPr>
      </p:pic>
      <p:sp>
        <p:nvSpPr>
          <p:cNvPr id="467" name="Oval 466"/>
          <p:cNvSpPr/>
          <p:nvPr/>
        </p:nvSpPr>
        <p:spPr>
          <a:xfrm>
            <a:off x="16044635" y="411071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8" name="Oval 467"/>
          <p:cNvSpPr/>
          <p:nvPr/>
        </p:nvSpPr>
        <p:spPr>
          <a:xfrm>
            <a:off x="16456279" y="5252736"/>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69" name="Oval 468"/>
          <p:cNvSpPr/>
          <p:nvPr/>
        </p:nvSpPr>
        <p:spPr>
          <a:xfrm>
            <a:off x="16515529" y="5315327"/>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0" name="Picture 469"/>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16605715" y="5393396"/>
            <a:ext cx="365896" cy="365896"/>
          </a:xfrm>
          <a:prstGeom prst="rect">
            <a:avLst/>
          </a:prstGeom>
        </p:spPr>
      </p:pic>
      <p:pic>
        <p:nvPicPr>
          <p:cNvPr id="473" name="Picture 472"/>
          <p:cNvPicPr>
            <a:picLocks noChangeAspect="1"/>
          </p:cNvPicPr>
          <p:nvPr/>
        </p:nvPicPr>
        <p:blipFill>
          <a:blip r:embed="rId4"/>
          <a:stretch>
            <a:fillRect/>
          </a:stretch>
        </p:blipFill>
        <p:spPr>
          <a:xfrm>
            <a:off x="16326308" y="3633208"/>
            <a:ext cx="273817" cy="271828"/>
          </a:xfrm>
          <a:prstGeom prst="rect">
            <a:avLst/>
          </a:prstGeom>
        </p:spPr>
      </p:pic>
      <p:pic>
        <p:nvPicPr>
          <p:cNvPr id="474" name="Picture 473"/>
          <p:cNvPicPr>
            <a:picLocks noChangeAspect="1"/>
          </p:cNvPicPr>
          <p:nvPr/>
        </p:nvPicPr>
        <p:blipFill>
          <a:blip r:embed="rId4"/>
          <a:stretch>
            <a:fillRect/>
          </a:stretch>
        </p:blipFill>
        <p:spPr>
          <a:xfrm>
            <a:off x="16623535" y="3633208"/>
            <a:ext cx="273817" cy="271828"/>
          </a:xfrm>
          <a:prstGeom prst="rect">
            <a:avLst/>
          </a:prstGeom>
        </p:spPr>
      </p:pic>
      <p:pic>
        <p:nvPicPr>
          <p:cNvPr id="475" name="Picture 474"/>
          <p:cNvPicPr>
            <a:picLocks noChangeAspect="1"/>
          </p:cNvPicPr>
          <p:nvPr/>
        </p:nvPicPr>
        <p:blipFill>
          <a:blip r:embed="rId4"/>
          <a:stretch>
            <a:fillRect/>
          </a:stretch>
        </p:blipFill>
        <p:spPr>
          <a:xfrm>
            <a:off x="16916417" y="3633208"/>
            <a:ext cx="273817" cy="271828"/>
          </a:xfrm>
          <a:prstGeom prst="rect">
            <a:avLst/>
          </a:prstGeom>
        </p:spPr>
      </p:pic>
      <p:sp>
        <p:nvSpPr>
          <p:cNvPr id="415" name="Rounded Rectangle 414"/>
          <p:cNvSpPr/>
          <p:nvPr/>
        </p:nvSpPr>
        <p:spPr>
          <a:xfrm>
            <a:off x="18141851" y="216852"/>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6" name="Rounded Rectangle 415"/>
          <p:cNvSpPr/>
          <p:nvPr/>
        </p:nvSpPr>
        <p:spPr>
          <a:xfrm>
            <a:off x="18219319" y="282761"/>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7" name="Oval 416"/>
          <p:cNvSpPr/>
          <p:nvPr/>
        </p:nvSpPr>
        <p:spPr>
          <a:xfrm>
            <a:off x="18501607" y="675578"/>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6" name="Flowchart: Terminator 425"/>
          <p:cNvSpPr/>
          <p:nvPr/>
        </p:nvSpPr>
        <p:spPr>
          <a:xfrm>
            <a:off x="18339140" y="2638871"/>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4" name="Oval 433"/>
          <p:cNvSpPr/>
          <p:nvPr/>
        </p:nvSpPr>
        <p:spPr>
          <a:xfrm>
            <a:off x="19761893" y="2634883"/>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9" name="Flowchart: Terminator 458"/>
          <p:cNvSpPr/>
          <p:nvPr/>
        </p:nvSpPr>
        <p:spPr>
          <a:xfrm>
            <a:off x="18733471" y="222586"/>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7" name="TextBox 476"/>
          <p:cNvSpPr txBox="1"/>
          <p:nvPr/>
        </p:nvSpPr>
        <p:spPr>
          <a:xfrm>
            <a:off x="18471658" y="2638269"/>
            <a:ext cx="706874" cy="461665"/>
          </a:xfrm>
          <a:prstGeom prst="rect">
            <a:avLst/>
          </a:prstGeom>
          <a:noFill/>
        </p:spPr>
        <p:txBody>
          <a:bodyPr wrap="square" rtlCol="0">
            <a:spAutoFit/>
          </a:bodyPr>
          <a:lstStyle/>
          <a:p>
            <a:pPr algn="ctr"/>
            <a:r>
              <a:rPr lang="fr-FR" sz="2400" b="1" i="1" dirty="0" smtClean="0">
                <a:latin typeface="Verdana" panose="020B060403050404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478"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47462" y="2694387"/>
            <a:ext cx="284309" cy="327154"/>
          </a:xfrm>
          <a:prstGeom prst="rect">
            <a:avLst/>
          </a:prstGeom>
          <a:noFill/>
          <a:extLst>
            <a:ext uri="{909E8E84-426E-40DD-AFC4-6F175D3DCCD1}">
              <a14:hiddenFill xmlns:a14="http://schemas.microsoft.com/office/drawing/2010/main">
                <a:solidFill>
                  <a:srgbClr val="FFFFFF"/>
                </a:solidFill>
              </a14:hiddenFill>
            </a:ext>
          </a:extLst>
        </p:spPr>
      </p:pic>
      <p:pic>
        <p:nvPicPr>
          <p:cNvPr id="482" name="Picture 481"/>
          <p:cNvPicPr>
            <a:picLocks noChangeAspect="1"/>
          </p:cNvPicPr>
          <p:nvPr/>
        </p:nvPicPr>
        <p:blipFill>
          <a:blip r:embed="rId66"/>
          <a:stretch>
            <a:fillRect/>
          </a:stretch>
        </p:blipFill>
        <p:spPr>
          <a:xfrm>
            <a:off x="19140469" y="258938"/>
            <a:ext cx="288738" cy="288738"/>
          </a:xfrm>
          <a:prstGeom prst="rect">
            <a:avLst/>
          </a:prstGeom>
        </p:spPr>
      </p:pic>
      <p:pic>
        <p:nvPicPr>
          <p:cNvPr id="483" name="Picture 482"/>
          <p:cNvPicPr>
            <a:picLocks noChangeAspect="1"/>
          </p:cNvPicPr>
          <p:nvPr/>
        </p:nvPicPr>
        <p:blipFill>
          <a:blip r:embed="rId14">
            <a:biLevel thresh="75000"/>
          </a:blip>
          <a:stretch>
            <a:fillRect/>
          </a:stretch>
        </p:blipFill>
        <p:spPr>
          <a:xfrm>
            <a:off x="19821338" y="2683732"/>
            <a:ext cx="373342" cy="373342"/>
          </a:xfrm>
          <a:prstGeom prst="rect">
            <a:avLst/>
          </a:prstGeom>
        </p:spPr>
      </p:pic>
      <p:pic>
        <p:nvPicPr>
          <p:cNvPr id="484" name="Picture 483"/>
          <p:cNvPicPr>
            <a:picLocks noChangeAspect="1"/>
          </p:cNvPicPr>
          <p:nvPr/>
        </p:nvPicPr>
        <p:blipFill rotWithShape="1">
          <a:blip r:embed="rId67" cstate="print">
            <a:extLst>
              <a:ext uri="{BEBA8EAE-BF5A-486C-A8C5-ECC9F3942E4B}">
                <a14:imgProps xmlns:a14="http://schemas.microsoft.com/office/drawing/2010/main">
                  <a14:imgLayer r:embed="rId68">
                    <a14:imgEffect>
                      <a14:sharpenSoften amount="250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3513" b="19154"/>
          <a:stretch/>
        </p:blipFill>
        <p:spPr>
          <a:xfrm>
            <a:off x="18566440" y="749772"/>
            <a:ext cx="1438102" cy="1438102"/>
          </a:xfrm>
          <a:prstGeom prst="ellipse">
            <a:avLst/>
          </a:prstGeom>
        </p:spPr>
      </p:pic>
      <p:sp>
        <p:nvSpPr>
          <p:cNvPr id="476" name="Oval 475"/>
          <p:cNvSpPr/>
          <p:nvPr/>
        </p:nvSpPr>
        <p:spPr>
          <a:xfrm>
            <a:off x="18566493" y="74358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79" name="Oval 478"/>
          <p:cNvSpPr/>
          <p:nvPr/>
        </p:nvSpPr>
        <p:spPr>
          <a:xfrm>
            <a:off x="18978137" y="1885603"/>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0" name="Oval 479"/>
          <p:cNvSpPr/>
          <p:nvPr/>
        </p:nvSpPr>
        <p:spPr>
          <a:xfrm>
            <a:off x="19037387" y="1948194"/>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81" name="Picture 480"/>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19127573" y="2026263"/>
            <a:ext cx="365896" cy="365896"/>
          </a:xfrm>
          <a:prstGeom prst="rect">
            <a:avLst/>
          </a:prstGeom>
        </p:spPr>
      </p:pic>
      <p:sp>
        <p:nvSpPr>
          <p:cNvPr id="485" name="Rounded Rectangle 484"/>
          <p:cNvSpPr/>
          <p:nvPr/>
        </p:nvSpPr>
        <p:spPr>
          <a:xfrm>
            <a:off x="18137691" y="3629720"/>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6" name="Rounded Rectangle 485"/>
          <p:cNvSpPr/>
          <p:nvPr/>
        </p:nvSpPr>
        <p:spPr>
          <a:xfrm>
            <a:off x="18215159" y="3695629"/>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7" name="Oval 486"/>
          <p:cNvSpPr/>
          <p:nvPr/>
        </p:nvSpPr>
        <p:spPr>
          <a:xfrm>
            <a:off x="18497447" y="4088446"/>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8" name="Flowchart: Terminator 487"/>
          <p:cNvSpPr/>
          <p:nvPr/>
        </p:nvSpPr>
        <p:spPr>
          <a:xfrm>
            <a:off x="18334980" y="6051739"/>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89" name="Oval 488"/>
          <p:cNvSpPr/>
          <p:nvPr/>
        </p:nvSpPr>
        <p:spPr>
          <a:xfrm>
            <a:off x="19757733" y="6047751"/>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0" name="Flowchart: Terminator 489"/>
          <p:cNvSpPr/>
          <p:nvPr/>
        </p:nvSpPr>
        <p:spPr>
          <a:xfrm>
            <a:off x="18729311" y="3635454"/>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92" name="Picture 491"/>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19858530" y="6162879"/>
            <a:ext cx="271530" cy="271530"/>
          </a:xfrm>
          <a:prstGeom prst="rect">
            <a:avLst/>
          </a:prstGeom>
        </p:spPr>
      </p:pic>
      <p:sp>
        <p:nvSpPr>
          <p:cNvPr id="493" name="TextBox 492"/>
          <p:cNvSpPr txBox="1"/>
          <p:nvPr/>
        </p:nvSpPr>
        <p:spPr>
          <a:xfrm>
            <a:off x="18429120" y="6055068"/>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a:t>
            </a:r>
            <a:r>
              <a:rPr lang="fr-FR" sz="2400" b="1" i="1" dirty="0">
                <a:latin typeface="Verdana" panose="020B0604030504040204" pitchFamily="34" charset="0"/>
                <a:ea typeface="Verdana" panose="020B0604030504040204" pitchFamily="34" charset="0"/>
              </a:rPr>
              <a:t>3</a:t>
            </a:r>
          </a:p>
        </p:txBody>
      </p:sp>
      <p:pic>
        <p:nvPicPr>
          <p:cNvPr id="494" name="Picture 493"/>
          <p:cNvPicPr>
            <a:picLocks noChangeAspect="1"/>
          </p:cNvPicPr>
          <p:nvPr/>
        </p:nvPicPr>
        <p:blipFill rotWithShape="1">
          <a:blip r:embed="rId25"/>
          <a:srcRect l="10818" t="1291"/>
          <a:stretch/>
        </p:blipFill>
        <p:spPr>
          <a:xfrm>
            <a:off x="19101095" y="6124538"/>
            <a:ext cx="325121" cy="324278"/>
          </a:xfrm>
          <a:prstGeom prst="ellipse">
            <a:avLst/>
          </a:prstGeom>
        </p:spPr>
      </p:pic>
      <p:pic>
        <p:nvPicPr>
          <p:cNvPr id="500" name="Picture 499"/>
          <p:cNvPicPr>
            <a:picLocks noChangeAspect="1"/>
          </p:cNvPicPr>
          <p:nvPr/>
        </p:nvPicPr>
        <p:blipFill rotWithShape="1">
          <a:blip r:embed="rId69" cstate="print">
            <a:extLst>
              <a:ext uri="{BEBA8EAE-BF5A-486C-A8C5-ECC9F3942E4B}">
                <a14:imgProps xmlns:a14="http://schemas.microsoft.com/office/drawing/2010/main">
                  <a14:imgLayer r:embed="rId70">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b="25739"/>
          <a:stretch/>
        </p:blipFill>
        <p:spPr>
          <a:xfrm>
            <a:off x="-1528597" y="801870"/>
            <a:ext cx="1442425" cy="1438102"/>
          </a:xfrm>
          <a:prstGeom prst="ellipse">
            <a:avLst/>
          </a:prstGeom>
        </p:spPr>
      </p:pic>
      <p:sp>
        <p:nvSpPr>
          <p:cNvPr id="177" name="Oval 176"/>
          <p:cNvSpPr/>
          <p:nvPr/>
        </p:nvSpPr>
        <p:spPr>
          <a:xfrm>
            <a:off x="-1527306" y="799638"/>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3" name="Oval 222"/>
          <p:cNvSpPr/>
          <p:nvPr/>
        </p:nvSpPr>
        <p:spPr>
          <a:xfrm>
            <a:off x="-1115662" y="1941660"/>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4" name="Oval 223"/>
          <p:cNvSpPr/>
          <p:nvPr/>
        </p:nvSpPr>
        <p:spPr>
          <a:xfrm>
            <a:off x="-1056412" y="2004251"/>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25" name="Picture 224"/>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966226" y="2082320"/>
            <a:ext cx="365896" cy="365896"/>
          </a:xfrm>
          <a:prstGeom prst="rect">
            <a:avLst/>
          </a:prstGeom>
        </p:spPr>
      </p:pic>
      <p:pic>
        <p:nvPicPr>
          <p:cNvPr id="501" name="Picture 500"/>
          <p:cNvPicPr>
            <a:picLocks noChangeAspect="1"/>
          </p:cNvPicPr>
          <p:nvPr/>
        </p:nvPicPr>
        <p:blipFill rotWithShape="1">
          <a:blip r:embed="rId71" cstate="print">
            <a:extLst>
              <a:ext uri="{BEBA8EAE-BF5A-486C-A8C5-ECC9F3942E4B}">
                <a14:imgProps xmlns:a14="http://schemas.microsoft.com/office/drawing/2010/main">
                  <a14:imgLayer r:embed="rId72">
                    <a14:imgEffect>
                      <a14:sharpenSoften amount="25000"/>
                    </a14:imgEffect>
                    <a14:imgEffect>
                      <a14:colorTemperature colorTemp="7200"/>
                    </a14:imgEffect>
                    <a14:imgEffect>
                      <a14:brightnessContrast contrast="40000"/>
                    </a14:imgEffect>
                  </a14:imgLayer>
                </a14:imgProps>
              </a:ext>
              <a:ext uri="{28A0092B-C50C-407E-A947-70E740481C1C}">
                <a14:useLocalDpi xmlns:a14="http://schemas.microsoft.com/office/drawing/2010/main" val="0"/>
              </a:ext>
            </a:extLst>
          </a:blip>
          <a:srcRect t="5778" b="16592"/>
          <a:stretch/>
        </p:blipFill>
        <p:spPr>
          <a:xfrm>
            <a:off x="18565344" y="4153962"/>
            <a:ext cx="1432535" cy="1447001"/>
          </a:xfrm>
          <a:prstGeom prst="ellipse">
            <a:avLst/>
          </a:prstGeom>
        </p:spPr>
      </p:pic>
      <p:sp>
        <p:nvSpPr>
          <p:cNvPr id="496" name="Oval 495"/>
          <p:cNvSpPr/>
          <p:nvPr/>
        </p:nvSpPr>
        <p:spPr>
          <a:xfrm>
            <a:off x="18562333" y="4156449"/>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7" name="Oval 496"/>
          <p:cNvSpPr/>
          <p:nvPr/>
        </p:nvSpPr>
        <p:spPr>
          <a:xfrm>
            <a:off x="18973977" y="5298471"/>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98" name="Oval 497"/>
          <p:cNvSpPr/>
          <p:nvPr/>
        </p:nvSpPr>
        <p:spPr>
          <a:xfrm>
            <a:off x="19033227" y="5361062"/>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99" name="Picture 498"/>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19123413" y="5439131"/>
            <a:ext cx="365896" cy="365896"/>
          </a:xfrm>
          <a:prstGeom prst="rect">
            <a:avLst/>
          </a:prstGeom>
        </p:spPr>
      </p:pic>
      <p:sp>
        <p:nvSpPr>
          <p:cNvPr id="502" name="Rectangle 501"/>
          <p:cNvSpPr/>
          <p:nvPr/>
        </p:nvSpPr>
        <p:spPr>
          <a:xfrm>
            <a:off x="18719369" y="-1184841"/>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111</a:t>
            </a:r>
            <a:endParaRPr lang="fr-FR" sz="2400" b="1" dirty="0">
              <a:solidFill>
                <a:schemeClr val="tx1"/>
              </a:solidFill>
            </a:endParaRPr>
          </a:p>
        </p:txBody>
      </p:sp>
      <p:sp>
        <p:nvSpPr>
          <p:cNvPr id="503" name="Rectangle 502"/>
          <p:cNvSpPr/>
          <p:nvPr/>
        </p:nvSpPr>
        <p:spPr>
          <a:xfrm>
            <a:off x="18719369" y="7432306"/>
            <a:ext cx="923908" cy="52086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400" b="1" dirty="0" smtClean="0">
                <a:solidFill>
                  <a:schemeClr val="tx1"/>
                </a:solidFill>
              </a:rPr>
              <a:t>112</a:t>
            </a:r>
            <a:endParaRPr lang="fr-FR" sz="2400" b="1" dirty="0">
              <a:solidFill>
                <a:schemeClr val="tx1"/>
              </a:solidFill>
            </a:endParaRPr>
          </a:p>
        </p:txBody>
      </p:sp>
      <p:sp>
        <p:nvSpPr>
          <p:cNvPr id="412" name="Rounded Rectangle 411"/>
          <p:cNvSpPr/>
          <p:nvPr/>
        </p:nvSpPr>
        <p:spPr>
          <a:xfrm>
            <a:off x="20698867" y="3521326"/>
            <a:ext cx="2286000" cy="3048000"/>
          </a:xfrm>
          <a:prstGeom prst="round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3" name="Rounded Rectangle 412"/>
          <p:cNvSpPr/>
          <p:nvPr/>
        </p:nvSpPr>
        <p:spPr>
          <a:xfrm>
            <a:off x="20776335" y="3587235"/>
            <a:ext cx="2129678" cy="2916182"/>
          </a:xfrm>
          <a:prstGeom prst="round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4" name="Oval 413"/>
          <p:cNvSpPr/>
          <p:nvPr/>
        </p:nvSpPr>
        <p:spPr>
          <a:xfrm>
            <a:off x="21058623" y="3980052"/>
            <a:ext cx="1566488" cy="1566488"/>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8" name="Flowchart: Terminator 417"/>
          <p:cNvSpPr/>
          <p:nvPr/>
        </p:nvSpPr>
        <p:spPr>
          <a:xfrm>
            <a:off x="20896156" y="5943345"/>
            <a:ext cx="1323820" cy="465102"/>
          </a:xfrm>
          <a:prstGeom prst="flowChartTerminator">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9" name="Oval 418"/>
          <p:cNvSpPr/>
          <p:nvPr/>
        </p:nvSpPr>
        <p:spPr>
          <a:xfrm>
            <a:off x="22318909" y="5939357"/>
            <a:ext cx="465052" cy="465052"/>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20" name="Picture 10" descr="Target Icon 6990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362017" y="5984805"/>
            <a:ext cx="384853" cy="384853"/>
          </a:xfrm>
          <a:prstGeom prst="rect">
            <a:avLst/>
          </a:prstGeom>
          <a:noFill/>
          <a:extLst>
            <a:ext uri="{909E8E84-426E-40DD-AFC4-6F175D3DCCD1}">
              <a14:hiddenFill xmlns:a14="http://schemas.microsoft.com/office/drawing/2010/main">
                <a:solidFill>
                  <a:srgbClr val="FFFFFF"/>
                </a:solidFill>
              </a14:hiddenFill>
            </a:ext>
          </a:extLst>
        </p:spPr>
      </p:pic>
      <p:sp>
        <p:nvSpPr>
          <p:cNvPr id="421" name="Flowchart: Terminator 420"/>
          <p:cNvSpPr/>
          <p:nvPr/>
        </p:nvSpPr>
        <p:spPr>
          <a:xfrm>
            <a:off x="21290487" y="3527060"/>
            <a:ext cx="1093530" cy="360865"/>
          </a:xfrm>
          <a:prstGeom prst="flowChartTerminator">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4" name="Oval 423"/>
          <p:cNvSpPr/>
          <p:nvPr/>
        </p:nvSpPr>
        <p:spPr>
          <a:xfrm>
            <a:off x="21123509" y="404805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5" name="TextBox 424"/>
          <p:cNvSpPr txBox="1"/>
          <p:nvPr/>
        </p:nvSpPr>
        <p:spPr>
          <a:xfrm>
            <a:off x="21039759" y="5942743"/>
            <a:ext cx="706874" cy="461665"/>
          </a:xfrm>
          <a:prstGeom prst="rect">
            <a:avLst/>
          </a:prstGeom>
          <a:noFill/>
        </p:spPr>
        <p:txBody>
          <a:bodyPr wrap="square" rtlCol="0">
            <a:spAutoFit/>
          </a:bodyPr>
          <a:lstStyle/>
          <a:p>
            <a:pPr algn="ctr"/>
            <a:r>
              <a:rPr lang="fr-FR" sz="2400" b="1" i="1" dirty="0" smtClean="0">
                <a:latin typeface="Arial Nova" panose="020B0504020202020204" pitchFamily="34" charset="0"/>
                <a:ea typeface="Verdana" panose="020B0604030504040204" pitchFamily="34" charset="0"/>
              </a:rPr>
              <a:t>2</a:t>
            </a:r>
            <a:endParaRPr lang="fr-FR" sz="2400" b="1" i="1" dirty="0">
              <a:latin typeface="Verdana" panose="020B0604030504040204" pitchFamily="34" charset="0"/>
              <a:ea typeface="Verdana" panose="020B0604030504040204" pitchFamily="34" charset="0"/>
            </a:endParaRPr>
          </a:p>
        </p:txBody>
      </p:sp>
      <p:pic>
        <p:nvPicPr>
          <p:cNvPr id="427" name="Picture 4" descr="Free icône de feu 1188470 PNG with Transparent Backgrou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612098" y="6006481"/>
            <a:ext cx="284309" cy="327154"/>
          </a:xfrm>
          <a:prstGeom prst="rect">
            <a:avLst/>
          </a:prstGeom>
          <a:noFill/>
          <a:extLst>
            <a:ext uri="{909E8E84-426E-40DD-AFC4-6F175D3DCCD1}">
              <a14:hiddenFill xmlns:a14="http://schemas.microsoft.com/office/drawing/2010/main">
                <a:solidFill>
                  <a:srgbClr val="FFFFFF"/>
                </a:solidFill>
              </a14:hiddenFill>
            </a:ext>
          </a:extLst>
        </p:spPr>
      </p:pic>
      <p:sp>
        <p:nvSpPr>
          <p:cNvPr id="444" name="Oval 443"/>
          <p:cNvSpPr/>
          <p:nvPr/>
        </p:nvSpPr>
        <p:spPr>
          <a:xfrm>
            <a:off x="21535153" y="5190077"/>
            <a:ext cx="624868" cy="6248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1" name="Oval 450"/>
          <p:cNvSpPr/>
          <p:nvPr/>
        </p:nvSpPr>
        <p:spPr>
          <a:xfrm>
            <a:off x="21594403" y="5252668"/>
            <a:ext cx="507538" cy="507538"/>
          </a:xfrm>
          <a:prstGeom prst="ellips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471" name="Picture 470"/>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21684589" y="5330737"/>
            <a:ext cx="365896" cy="365896"/>
          </a:xfrm>
          <a:prstGeom prst="rect">
            <a:avLst/>
          </a:prstGeom>
        </p:spPr>
      </p:pic>
    </p:spTree>
    <p:extLst>
      <p:ext uri="{BB962C8B-B14F-4D97-AF65-F5344CB8AC3E}">
        <p14:creationId xmlns:p14="http://schemas.microsoft.com/office/powerpoint/2010/main" val="78021597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p:cNvPicPr>
            <a:picLocks noChangeAspect="1"/>
          </p:cNvPicPr>
          <p:nvPr/>
        </p:nvPicPr>
        <p:blipFill>
          <a:blip r:embed="rId2"/>
          <a:stretch>
            <a:fillRect/>
          </a:stretch>
        </p:blipFill>
        <p:spPr>
          <a:xfrm>
            <a:off x="428551" y="450782"/>
            <a:ext cx="2352675" cy="3076575"/>
          </a:xfrm>
          <a:prstGeom prst="rect">
            <a:avLst/>
          </a:prstGeom>
          <a:solidFill>
            <a:schemeClr val="accent6">
              <a:lumMod val="60000"/>
              <a:lumOff val="40000"/>
            </a:schemeClr>
          </a:solidFill>
        </p:spPr>
      </p:pic>
      <p:pic>
        <p:nvPicPr>
          <p:cNvPr id="2" name="Picture 1"/>
          <p:cNvPicPr>
            <a:picLocks noChangeAspect="1"/>
          </p:cNvPicPr>
          <p:nvPr/>
        </p:nvPicPr>
        <p:blipFill>
          <a:blip r:embed="rId3"/>
          <a:stretch>
            <a:fillRect/>
          </a:stretch>
        </p:blipFill>
        <p:spPr>
          <a:xfrm>
            <a:off x="-3093244" y="4495798"/>
            <a:ext cx="2352675" cy="3078747"/>
          </a:xfrm>
          <a:prstGeom prst="rect">
            <a:avLst/>
          </a:prstGeom>
        </p:spPr>
      </p:pic>
      <p:pic>
        <p:nvPicPr>
          <p:cNvPr id="4" name="Picture 3"/>
          <p:cNvPicPr>
            <a:picLocks noChangeAspect="1"/>
          </p:cNvPicPr>
          <p:nvPr/>
        </p:nvPicPr>
        <p:blipFill>
          <a:blip r:embed="rId4"/>
          <a:stretch>
            <a:fillRect/>
          </a:stretch>
        </p:blipFill>
        <p:spPr>
          <a:xfrm>
            <a:off x="-1176338" y="4579485"/>
            <a:ext cx="2352675" cy="3078747"/>
          </a:xfrm>
          <a:prstGeom prst="rect">
            <a:avLst/>
          </a:prstGeom>
        </p:spPr>
      </p:pic>
      <p:pic>
        <p:nvPicPr>
          <p:cNvPr id="5" name="Picture 4"/>
          <p:cNvPicPr>
            <a:picLocks noChangeAspect="1"/>
          </p:cNvPicPr>
          <p:nvPr/>
        </p:nvPicPr>
        <p:blipFill>
          <a:blip r:embed="rId5"/>
          <a:stretch>
            <a:fillRect/>
          </a:stretch>
        </p:blipFill>
        <p:spPr>
          <a:xfrm>
            <a:off x="638763" y="4407617"/>
            <a:ext cx="2352675" cy="3078747"/>
          </a:xfrm>
          <a:prstGeom prst="rect">
            <a:avLst/>
          </a:prstGeom>
        </p:spPr>
      </p:pic>
      <p:pic>
        <p:nvPicPr>
          <p:cNvPr id="6" name="Picture 5"/>
          <p:cNvPicPr>
            <a:picLocks noChangeAspect="1"/>
          </p:cNvPicPr>
          <p:nvPr/>
        </p:nvPicPr>
        <p:blipFill>
          <a:blip r:embed="rId6"/>
          <a:stretch>
            <a:fillRect/>
          </a:stretch>
        </p:blipFill>
        <p:spPr>
          <a:xfrm>
            <a:off x="2442271" y="4516923"/>
            <a:ext cx="2352675" cy="3078747"/>
          </a:xfrm>
          <a:prstGeom prst="rect">
            <a:avLst/>
          </a:prstGeom>
        </p:spPr>
      </p:pic>
      <p:pic>
        <p:nvPicPr>
          <p:cNvPr id="7" name="Picture 6"/>
          <p:cNvPicPr>
            <a:picLocks noChangeAspect="1"/>
          </p:cNvPicPr>
          <p:nvPr/>
        </p:nvPicPr>
        <p:blipFill>
          <a:blip r:embed="rId7"/>
          <a:stretch>
            <a:fillRect/>
          </a:stretch>
        </p:blipFill>
        <p:spPr>
          <a:xfrm>
            <a:off x="3687352" y="4526390"/>
            <a:ext cx="2352675" cy="3078747"/>
          </a:xfrm>
          <a:prstGeom prst="rect">
            <a:avLst/>
          </a:prstGeom>
        </p:spPr>
      </p:pic>
      <p:pic>
        <p:nvPicPr>
          <p:cNvPr id="8" name="Picture 7"/>
          <p:cNvPicPr>
            <a:picLocks noChangeAspect="1"/>
          </p:cNvPicPr>
          <p:nvPr/>
        </p:nvPicPr>
        <p:blipFill>
          <a:blip r:embed="rId8"/>
          <a:stretch>
            <a:fillRect/>
          </a:stretch>
        </p:blipFill>
        <p:spPr>
          <a:xfrm>
            <a:off x="5146017" y="4743425"/>
            <a:ext cx="2352675" cy="3078747"/>
          </a:xfrm>
          <a:prstGeom prst="rect">
            <a:avLst/>
          </a:prstGeom>
        </p:spPr>
      </p:pic>
      <p:pic>
        <p:nvPicPr>
          <p:cNvPr id="9" name="Picture 8"/>
          <p:cNvPicPr>
            <a:picLocks noChangeAspect="1"/>
          </p:cNvPicPr>
          <p:nvPr/>
        </p:nvPicPr>
        <p:blipFill>
          <a:blip r:embed="rId9"/>
          <a:stretch>
            <a:fillRect/>
          </a:stretch>
        </p:blipFill>
        <p:spPr>
          <a:xfrm>
            <a:off x="6987301" y="4815971"/>
            <a:ext cx="2352675" cy="3078747"/>
          </a:xfrm>
          <a:prstGeom prst="rect">
            <a:avLst/>
          </a:prstGeom>
        </p:spPr>
      </p:pic>
      <p:pic>
        <p:nvPicPr>
          <p:cNvPr id="10" name="Picture 9"/>
          <p:cNvPicPr>
            <a:picLocks noChangeAspect="1"/>
          </p:cNvPicPr>
          <p:nvPr/>
        </p:nvPicPr>
        <p:blipFill>
          <a:blip r:embed="rId10"/>
          <a:stretch>
            <a:fillRect/>
          </a:stretch>
        </p:blipFill>
        <p:spPr>
          <a:xfrm>
            <a:off x="8033742" y="4785623"/>
            <a:ext cx="2352675" cy="3078747"/>
          </a:xfrm>
          <a:prstGeom prst="rect">
            <a:avLst/>
          </a:prstGeom>
        </p:spPr>
      </p:pic>
      <p:pic>
        <p:nvPicPr>
          <p:cNvPr id="11" name="Picture 10"/>
          <p:cNvPicPr>
            <a:picLocks noChangeAspect="1"/>
          </p:cNvPicPr>
          <p:nvPr/>
        </p:nvPicPr>
        <p:blipFill>
          <a:blip r:embed="rId11"/>
          <a:stretch>
            <a:fillRect/>
          </a:stretch>
        </p:blipFill>
        <p:spPr>
          <a:xfrm>
            <a:off x="9116949" y="4743425"/>
            <a:ext cx="2352675" cy="3078747"/>
          </a:xfrm>
          <a:prstGeom prst="rect">
            <a:avLst/>
          </a:prstGeom>
        </p:spPr>
      </p:pic>
      <p:pic>
        <p:nvPicPr>
          <p:cNvPr id="12" name="Picture 11"/>
          <p:cNvPicPr>
            <a:picLocks noChangeAspect="1"/>
          </p:cNvPicPr>
          <p:nvPr/>
        </p:nvPicPr>
        <p:blipFill>
          <a:blip r:embed="rId12"/>
          <a:stretch>
            <a:fillRect/>
          </a:stretch>
        </p:blipFill>
        <p:spPr>
          <a:xfrm>
            <a:off x="10497334" y="4720431"/>
            <a:ext cx="2352675" cy="3078747"/>
          </a:xfrm>
          <a:prstGeom prst="rect">
            <a:avLst/>
          </a:prstGeom>
        </p:spPr>
      </p:pic>
      <p:pic>
        <p:nvPicPr>
          <p:cNvPr id="13" name="Picture 12"/>
          <p:cNvPicPr>
            <a:picLocks noChangeAspect="1"/>
          </p:cNvPicPr>
          <p:nvPr/>
        </p:nvPicPr>
        <p:blipFill>
          <a:blip r:embed="rId13"/>
          <a:stretch>
            <a:fillRect/>
          </a:stretch>
        </p:blipFill>
        <p:spPr>
          <a:xfrm>
            <a:off x="12192000" y="4343399"/>
            <a:ext cx="2352675" cy="3078747"/>
          </a:xfrm>
          <a:prstGeom prst="rect">
            <a:avLst/>
          </a:prstGeom>
        </p:spPr>
      </p:pic>
      <p:pic>
        <p:nvPicPr>
          <p:cNvPr id="14" name="Picture 13"/>
          <p:cNvPicPr>
            <a:picLocks noChangeAspect="1"/>
          </p:cNvPicPr>
          <p:nvPr/>
        </p:nvPicPr>
        <p:blipFill>
          <a:blip r:embed="rId14"/>
          <a:stretch>
            <a:fillRect/>
          </a:stretch>
        </p:blipFill>
        <p:spPr>
          <a:xfrm>
            <a:off x="14193628" y="4495799"/>
            <a:ext cx="2352675" cy="3078747"/>
          </a:xfrm>
          <a:prstGeom prst="rect">
            <a:avLst/>
          </a:prstGeom>
        </p:spPr>
      </p:pic>
      <p:pic>
        <p:nvPicPr>
          <p:cNvPr id="15" name="Picture 14"/>
          <p:cNvPicPr>
            <a:picLocks noChangeAspect="1"/>
          </p:cNvPicPr>
          <p:nvPr/>
        </p:nvPicPr>
        <p:blipFill>
          <a:blip r:embed="rId15"/>
          <a:stretch>
            <a:fillRect/>
          </a:stretch>
        </p:blipFill>
        <p:spPr>
          <a:xfrm>
            <a:off x="16020949" y="4656348"/>
            <a:ext cx="2352675" cy="3078747"/>
          </a:xfrm>
          <a:prstGeom prst="rect">
            <a:avLst/>
          </a:prstGeom>
        </p:spPr>
      </p:pic>
      <p:pic>
        <p:nvPicPr>
          <p:cNvPr id="16" name="Picture 15"/>
          <p:cNvPicPr>
            <a:picLocks noChangeAspect="1"/>
          </p:cNvPicPr>
          <p:nvPr/>
        </p:nvPicPr>
        <p:blipFill>
          <a:blip r:embed="rId16"/>
          <a:stretch>
            <a:fillRect/>
          </a:stretch>
        </p:blipFill>
        <p:spPr>
          <a:xfrm>
            <a:off x="16954398" y="4762764"/>
            <a:ext cx="2352675" cy="3078747"/>
          </a:xfrm>
          <a:prstGeom prst="rect">
            <a:avLst/>
          </a:prstGeom>
        </p:spPr>
      </p:pic>
      <p:pic>
        <p:nvPicPr>
          <p:cNvPr id="17" name="Picture 16"/>
          <p:cNvPicPr>
            <a:picLocks noChangeAspect="1"/>
          </p:cNvPicPr>
          <p:nvPr/>
        </p:nvPicPr>
        <p:blipFill>
          <a:blip r:embed="rId17"/>
          <a:stretch>
            <a:fillRect/>
          </a:stretch>
        </p:blipFill>
        <p:spPr>
          <a:xfrm>
            <a:off x="18490882" y="4815972"/>
            <a:ext cx="2352675" cy="3078747"/>
          </a:xfrm>
          <a:prstGeom prst="rect">
            <a:avLst/>
          </a:prstGeom>
        </p:spPr>
      </p:pic>
      <p:pic>
        <p:nvPicPr>
          <p:cNvPr id="18" name="Picture 17"/>
          <p:cNvPicPr>
            <a:picLocks noChangeAspect="1"/>
          </p:cNvPicPr>
          <p:nvPr/>
        </p:nvPicPr>
        <p:blipFill>
          <a:blip r:embed="rId18"/>
          <a:stretch>
            <a:fillRect/>
          </a:stretch>
        </p:blipFill>
        <p:spPr>
          <a:xfrm>
            <a:off x="19972020" y="4968372"/>
            <a:ext cx="2352675" cy="3078747"/>
          </a:xfrm>
          <a:prstGeom prst="rect">
            <a:avLst/>
          </a:prstGeom>
        </p:spPr>
      </p:pic>
      <p:pic>
        <p:nvPicPr>
          <p:cNvPr id="3" name="Picture 2"/>
          <p:cNvPicPr>
            <a:picLocks noChangeAspect="1"/>
          </p:cNvPicPr>
          <p:nvPr/>
        </p:nvPicPr>
        <p:blipFill>
          <a:blip r:embed="rId19"/>
          <a:stretch>
            <a:fillRect/>
          </a:stretch>
        </p:blipFill>
        <p:spPr>
          <a:xfrm>
            <a:off x="2421418" y="6355344"/>
            <a:ext cx="2352675" cy="3103133"/>
          </a:xfrm>
          <a:prstGeom prst="rect">
            <a:avLst/>
          </a:prstGeom>
        </p:spPr>
      </p:pic>
      <p:pic>
        <p:nvPicPr>
          <p:cNvPr id="19" name="Picture 18"/>
          <p:cNvPicPr>
            <a:picLocks noChangeAspect="1"/>
          </p:cNvPicPr>
          <p:nvPr/>
        </p:nvPicPr>
        <p:blipFill>
          <a:blip r:embed="rId20"/>
          <a:stretch>
            <a:fillRect/>
          </a:stretch>
        </p:blipFill>
        <p:spPr>
          <a:xfrm>
            <a:off x="-1788000" y="6550465"/>
            <a:ext cx="2352675" cy="3078747"/>
          </a:xfrm>
          <a:prstGeom prst="rect">
            <a:avLst/>
          </a:prstGeom>
        </p:spPr>
      </p:pic>
      <p:pic>
        <p:nvPicPr>
          <p:cNvPr id="20" name="Picture 19"/>
          <p:cNvPicPr>
            <a:picLocks noChangeAspect="1"/>
          </p:cNvPicPr>
          <p:nvPr/>
        </p:nvPicPr>
        <p:blipFill>
          <a:blip r:embed="rId21"/>
          <a:stretch>
            <a:fillRect/>
          </a:stretch>
        </p:blipFill>
        <p:spPr>
          <a:xfrm>
            <a:off x="6753639" y="10307737"/>
            <a:ext cx="2352675" cy="3078747"/>
          </a:xfrm>
          <a:prstGeom prst="rect">
            <a:avLst/>
          </a:prstGeom>
        </p:spPr>
      </p:pic>
      <p:pic>
        <p:nvPicPr>
          <p:cNvPr id="21" name="Picture 20"/>
          <p:cNvPicPr>
            <a:picLocks noChangeAspect="1"/>
          </p:cNvPicPr>
          <p:nvPr/>
        </p:nvPicPr>
        <p:blipFill>
          <a:blip r:embed="rId22"/>
          <a:stretch>
            <a:fillRect/>
          </a:stretch>
        </p:blipFill>
        <p:spPr>
          <a:xfrm>
            <a:off x="6034373" y="9090149"/>
            <a:ext cx="2352675" cy="3078747"/>
          </a:xfrm>
          <a:prstGeom prst="rect">
            <a:avLst/>
          </a:prstGeom>
        </p:spPr>
      </p:pic>
      <p:pic>
        <p:nvPicPr>
          <p:cNvPr id="22" name="Picture 21"/>
          <p:cNvPicPr>
            <a:picLocks noChangeAspect="1"/>
          </p:cNvPicPr>
          <p:nvPr/>
        </p:nvPicPr>
        <p:blipFill>
          <a:blip r:embed="rId23"/>
          <a:stretch>
            <a:fillRect/>
          </a:stretch>
        </p:blipFill>
        <p:spPr>
          <a:xfrm>
            <a:off x="10464321" y="9887679"/>
            <a:ext cx="2352675" cy="3078747"/>
          </a:xfrm>
          <a:prstGeom prst="rect">
            <a:avLst/>
          </a:prstGeom>
        </p:spPr>
      </p:pic>
      <p:pic>
        <p:nvPicPr>
          <p:cNvPr id="23" name="Picture 22"/>
          <p:cNvPicPr>
            <a:picLocks noChangeAspect="1"/>
          </p:cNvPicPr>
          <p:nvPr/>
        </p:nvPicPr>
        <p:blipFill>
          <a:blip r:embed="rId24"/>
          <a:stretch>
            <a:fillRect/>
          </a:stretch>
        </p:blipFill>
        <p:spPr>
          <a:xfrm>
            <a:off x="1395830" y="5453060"/>
            <a:ext cx="2352675" cy="3078747"/>
          </a:xfrm>
          <a:prstGeom prst="rect">
            <a:avLst/>
          </a:prstGeom>
        </p:spPr>
      </p:pic>
      <p:pic>
        <p:nvPicPr>
          <p:cNvPr id="24" name="Picture 23"/>
          <p:cNvPicPr>
            <a:picLocks noChangeAspect="1"/>
          </p:cNvPicPr>
          <p:nvPr/>
        </p:nvPicPr>
        <p:blipFill>
          <a:blip r:embed="rId25"/>
          <a:stretch>
            <a:fillRect/>
          </a:stretch>
        </p:blipFill>
        <p:spPr>
          <a:xfrm>
            <a:off x="9638911" y="8523962"/>
            <a:ext cx="2352675" cy="3078747"/>
          </a:xfrm>
          <a:prstGeom prst="rect">
            <a:avLst/>
          </a:prstGeom>
        </p:spPr>
      </p:pic>
      <p:pic>
        <p:nvPicPr>
          <p:cNvPr id="25" name="Picture 24"/>
          <p:cNvPicPr>
            <a:picLocks noChangeAspect="1"/>
          </p:cNvPicPr>
          <p:nvPr/>
        </p:nvPicPr>
        <p:blipFill>
          <a:blip r:embed="rId26"/>
          <a:stretch>
            <a:fillRect/>
          </a:stretch>
        </p:blipFill>
        <p:spPr>
          <a:xfrm>
            <a:off x="20761609" y="5120772"/>
            <a:ext cx="2352675" cy="3078747"/>
          </a:xfrm>
          <a:prstGeom prst="rect">
            <a:avLst/>
          </a:prstGeom>
        </p:spPr>
      </p:pic>
      <p:pic>
        <p:nvPicPr>
          <p:cNvPr id="26" name="Picture 25"/>
          <p:cNvPicPr>
            <a:picLocks noChangeAspect="1"/>
          </p:cNvPicPr>
          <p:nvPr/>
        </p:nvPicPr>
        <p:blipFill>
          <a:blip r:embed="rId27"/>
          <a:stretch>
            <a:fillRect/>
          </a:stretch>
        </p:blipFill>
        <p:spPr>
          <a:xfrm>
            <a:off x="-7563044" y="6984588"/>
            <a:ext cx="2352675" cy="3078747"/>
          </a:xfrm>
          <a:prstGeom prst="rect">
            <a:avLst/>
          </a:prstGeom>
        </p:spPr>
      </p:pic>
      <p:pic>
        <p:nvPicPr>
          <p:cNvPr id="27" name="Picture 26"/>
          <p:cNvPicPr>
            <a:picLocks noChangeAspect="1"/>
          </p:cNvPicPr>
          <p:nvPr/>
        </p:nvPicPr>
        <p:blipFill>
          <a:blip r:embed="rId28"/>
          <a:stretch>
            <a:fillRect/>
          </a:stretch>
        </p:blipFill>
        <p:spPr>
          <a:xfrm>
            <a:off x="37823" y="8531807"/>
            <a:ext cx="2352675" cy="3078747"/>
          </a:xfrm>
          <a:prstGeom prst="rect">
            <a:avLst/>
          </a:prstGeom>
        </p:spPr>
      </p:pic>
      <p:pic>
        <p:nvPicPr>
          <p:cNvPr id="28" name="Picture 27"/>
          <p:cNvPicPr>
            <a:picLocks noChangeAspect="1"/>
          </p:cNvPicPr>
          <p:nvPr/>
        </p:nvPicPr>
        <p:blipFill>
          <a:blip r:embed="rId29"/>
          <a:stretch>
            <a:fillRect/>
          </a:stretch>
        </p:blipFill>
        <p:spPr>
          <a:xfrm>
            <a:off x="-6117729" y="6788537"/>
            <a:ext cx="2352675" cy="3078747"/>
          </a:xfrm>
          <a:prstGeom prst="rect">
            <a:avLst/>
          </a:prstGeom>
        </p:spPr>
      </p:pic>
      <p:pic>
        <p:nvPicPr>
          <p:cNvPr id="29" name="Picture 28"/>
          <p:cNvPicPr>
            <a:picLocks noChangeAspect="1"/>
          </p:cNvPicPr>
          <p:nvPr/>
        </p:nvPicPr>
        <p:blipFill>
          <a:blip r:embed="rId30"/>
          <a:stretch>
            <a:fillRect/>
          </a:stretch>
        </p:blipFill>
        <p:spPr>
          <a:xfrm>
            <a:off x="4120391" y="8821387"/>
            <a:ext cx="2352675" cy="3078747"/>
          </a:xfrm>
          <a:prstGeom prst="rect">
            <a:avLst/>
          </a:prstGeom>
        </p:spPr>
      </p:pic>
      <p:pic>
        <p:nvPicPr>
          <p:cNvPr id="30" name="Picture 29"/>
          <p:cNvPicPr>
            <a:picLocks noChangeAspect="1"/>
          </p:cNvPicPr>
          <p:nvPr/>
        </p:nvPicPr>
        <p:blipFill>
          <a:blip r:embed="rId31"/>
          <a:stretch>
            <a:fillRect/>
          </a:stretch>
        </p:blipFill>
        <p:spPr>
          <a:xfrm>
            <a:off x="-3251437" y="6808932"/>
            <a:ext cx="2352675" cy="3078747"/>
          </a:xfrm>
          <a:prstGeom prst="rect">
            <a:avLst/>
          </a:prstGeom>
        </p:spPr>
      </p:pic>
      <p:pic>
        <p:nvPicPr>
          <p:cNvPr id="31" name="Picture 30"/>
          <p:cNvPicPr>
            <a:picLocks noChangeAspect="1"/>
          </p:cNvPicPr>
          <p:nvPr/>
        </p:nvPicPr>
        <p:blipFill>
          <a:blip r:embed="rId32"/>
          <a:stretch>
            <a:fillRect/>
          </a:stretch>
        </p:blipFill>
        <p:spPr>
          <a:xfrm>
            <a:off x="-6359394" y="4743425"/>
            <a:ext cx="2352675" cy="3078747"/>
          </a:xfrm>
          <a:prstGeom prst="rect">
            <a:avLst/>
          </a:prstGeom>
        </p:spPr>
      </p:pic>
      <p:pic>
        <p:nvPicPr>
          <p:cNvPr id="32" name="Picture 31"/>
          <p:cNvPicPr>
            <a:picLocks noChangeAspect="1"/>
          </p:cNvPicPr>
          <p:nvPr/>
        </p:nvPicPr>
        <p:blipFill>
          <a:blip r:embed="rId33"/>
          <a:stretch>
            <a:fillRect/>
          </a:stretch>
        </p:blipFill>
        <p:spPr>
          <a:xfrm>
            <a:off x="6205757" y="7864370"/>
            <a:ext cx="2352675" cy="3078747"/>
          </a:xfrm>
          <a:prstGeom prst="rect">
            <a:avLst/>
          </a:prstGeom>
        </p:spPr>
      </p:pic>
      <p:pic>
        <p:nvPicPr>
          <p:cNvPr id="34" name="Picture 33"/>
          <p:cNvPicPr>
            <a:picLocks noChangeAspect="1"/>
          </p:cNvPicPr>
          <p:nvPr/>
        </p:nvPicPr>
        <p:blipFill>
          <a:blip r:embed="rId34"/>
          <a:stretch>
            <a:fillRect/>
          </a:stretch>
        </p:blipFill>
        <p:spPr>
          <a:xfrm>
            <a:off x="3894795" y="-2946275"/>
            <a:ext cx="2352675" cy="3078747"/>
          </a:xfrm>
          <a:prstGeom prst="rect">
            <a:avLst/>
          </a:prstGeom>
        </p:spPr>
      </p:pic>
      <p:pic>
        <p:nvPicPr>
          <p:cNvPr id="35" name="Picture 34"/>
          <p:cNvPicPr>
            <a:picLocks noChangeAspect="1"/>
          </p:cNvPicPr>
          <p:nvPr/>
        </p:nvPicPr>
        <p:blipFill>
          <a:blip r:embed="rId35"/>
          <a:stretch>
            <a:fillRect/>
          </a:stretch>
        </p:blipFill>
        <p:spPr>
          <a:xfrm>
            <a:off x="2245894" y="-2930691"/>
            <a:ext cx="2352675" cy="3078747"/>
          </a:xfrm>
          <a:prstGeom prst="rect">
            <a:avLst/>
          </a:prstGeom>
        </p:spPr>
      </p:pic>
      <p:pic>
        <p:nvPicPr>
          <p:cNvPr id="36" name="Picture 35"/>
          <p:cNvPicPr>
            <a:picLocks noChangeAspect="1"/>
          </p:cNvPicPr>
          <p:nvPr/>
        </p:nvPicPr>
        <p:blipFill>
          <a:blip r:embed="rId36"/>
          <a:stretch>
            <a:fillRect/>
          </a:stretch>
        </p:blipFill>
        <p:spPr>
          <a:xfrm>
            <a:off x="219492" y="-3233416"/>
            <a:ext cx="2352675" cy="3078747"/>
          </a:xfrm>
          <a:prstGeom prst="rect">
            <a:avLst/>
          </a:prstGeom>
        </p:spPr>
      </p:pic>
      <p:pic>
        <p:nvPicPr>
          <p:cNvPr id="37" name="Picture 36"/>
          <p:cNvPicPr>
            <a:picLocks noChangeAspect="1"/>
          </p:cNvPicPr>
          <p:nvPr/>
        </p:nvPicPr>
        <p:blipFill>
          <a:blip r:embed="rId37"/>
          <a:stretch>
            <a:fillRect/>
          </a:stretch>
        </p:blipFill>
        <p:spPr>
          <a:xfrm>
            <a:off x="-1667228" y="-2828542"/>
            <a:ext cx="2352675" cy="3078747"/>
          </a:xfrm>
          <a:prstGeom prst="rect">
            <a:avLst/>
          </a:prstGeom>
        </p:spPr>
      </p:pic>
      <p:pic>
        <p:nvPicPr>
          <p:cNvPr id="38" name="Picture 37"/>
          <p:cNvPicPr>
            <a:picLocks noChangeAspect="1"/>
          </p:cNvPicPr>
          <p:nvPr/>
        </p:nvPicPr>
        <p:blipFill>
          <a:blip r:embed="rId38"/>
          <a:stretch>
            <a:fillRect/>
          </a:stretch>
        </p:blipFill>
        <p:spPr>
          <a:xfrm>
            <a:off x="-3271994" y="-2708556"/>
            <a:ext cx="2352675" cy="3078747"/>
          </a:xfrm>
          <a:prstGeom prst="rect">
            <a:avLst/>
          </a:prstGeom>
        </p:spPr>
      </p:pic>
      <p:pic>
        <p:nvPicPr>
          <p:cNvPr id="39" name="Picture 38"/>
          <p:cNvPicPr>
            <a:picLocks noChangeAspect="1"/>
          </p:cNvPicPr>
          <p:nvPr/>
        </p:nvPicPr>
        <p:blipFill>
          <a:blip r:embed="rId39"/>
          <a:stretch>
            <a:fillRect/>
          </a:stretch>
        </p:blipFill>
        <p:spPr>
          <a:xfrm>
            <a:off x="-5340864" y="-2708556"/>
            <a:ext cx="2352675" cy="3078747"/>
          </a:xfrm>
          <a:prstGeom prst="rect">
            <a:avLst/>
          </a:prstGeom>
        </p:spPr>
      </p:pic>
      <p:pic>
        <p:nvPicPr>
          <p:cNvPr id="40" name="Picture 39"/>
          <p:cNvPicPr>
            <a:picLocks noChangeAspect="1"/>
          </p:cNvPicPr>
          <p:nvPr/>
        </p:nvPicPr>
        <p:blipFill>
          <a:blip r:embed="rId40"/>
          <a:stretch>
            <a:fillRect/>
          </a:stretch>
        </p:blipFill>
        <p:spPr>
          <a:xfrm>
            <a:off x="-6621422" y="-2967023"/>
            <a:ext cx="2352675" cy="3078747"/>
          </a:xfrm>
          <a:prstGeom prst="rect">
            <a:avLst/>
          </a:prstGeom>
        </p:spPr>
      </p:pic>
      <p:pic>
        <p:nvPicPr>
          <p:cNvPr id="41" name="Picture 40"/>
          <p:cNvPicPr>
            <a:picLocks noChangeAspect="1"/>
          </p:cNvPicPr>
          <p:nvPr/>
        </p:nvPicPr>
        <p:blipFill>
          <a:blip r:embed="rId41"/>
          <a:stretch>
            <a:fillRect/>
          </a:stretch>
        </p:blipFill>
        <p:spPr>
          <a:xfrm>
            <a:off x="-8236692" y="-2967023"/>
            <a:ext cx="2352675" cy="3078747"/>
          </a:xfrm>
          <a:prstGeom prst="rect">
            <a:avLst/>
          </a:prstGeom>
        </p:spPr>
      </p:pic>
      <p:pic>
        <p:nvPicPr>
          <p:cNvPr id="42" name="Picture 41"/>
          <p:cNvPicPr>
            <a:picLocks noChangeAspect="1"/>
          </p:cNvPicPr>
          <p:nvPr/>
        </p:nvPicPr>
        <p:blipFill>
          <a:blip r:embed="rId42"/>
          <a:stretch>
            <a:fillRect/>
          </a:stretch>
        </p:blipFill>
        <p:spPr>
          <a:xfrm>
            <a:off x="-9565429" y="-3073569"/>
            <a:ext cx="2352675" cy="3078747"/>
          </a:xfrm>
          <a:prstGeom prst="rect">
            <a:avLst/>
          </a:prstGeom>
        </p:spPr>
      </p:pic>
      <p:pic>
        <p:nvPicPr>
          <p:cNvPr id="43" name="Picture 42"/>
          <p:cNvPicPr>
            <a:picLocks noChangeAspect="1"/>
          </p:cNvPicPr>
          <p:nvPr/>
        </p:nvPicPr>
        <p:blipFill>
          <a:blip r:embed="rId43"/>
          <a:stretch>
            <a:fillRect/>
          </a:stretch>
        </p:blipFill>
        <p:spPr>
          <a:xfrm>
            <a:off x="6857404" y="-2627965"/>
            <a:ext cx="2352675" cy="3078747"/>
          </a:xfrm>
          <a:prstGeom prst="rect">
            <a:avLst/>
          </a:prstGeom>
        </p:spPr>
      </p:pic>
      <p:pic>
        <p:nvPicPr>
          <p:cNvPr id="44" name="Picture 43"/>
          <p:cNvPicPr>
            <a:picLocks noChangeAspect="1"/>
          </p:cNvPicPr>
          <p:nvPr/>
        </p:nvPicPr>
        <p:blipFill>
          <a:blip r:embed="rId44"/>
          <a:stretch>
            <a:fillRect/>
          </a:stretch>
        </p:blipFill>
        <p:spPr>
          <a:xfrm>
            <a:off x="8551404" y="7730996"/>
            <a:ext cx="2352675" cy="3078747"/>
          </a:xfrm>
          <a:prstGeom prst="rect">
            <a:avLst/>
          </a:prstGeom>
        </p:spPr>
      </p:pic>
      <p:pic>
        <p:nvPicPr>
          <p:cNvPr id="45" name="Picture 44"/>
          <p:cNvPicPr>
            <a:picLocks noChangeAspect="1"/>
          </p:cNvPicPr>
          <p:nvPr/>
        </p:nvPicPr>
        <p:blipFill>
          <a:blip r:embed="rId45"/>
          <a:stretch>
            <a:fillRect/>
          </a:stretch>
        </p:blipFill>
        <p:spPr>
          <a:xfrm>
            <a:off x="9720382" y="-3073569"/>
            <a:ext cx="2352675" cy="3078747"/>
          </a:xfrm>
          <a:prstGeom prst="rect">
            <a:avLst/>
          </a:prstGeom>
        </p:spPr>
      </p:pic>
      <p:pic>
        <p:nvPicPr>
          <p:cNvPr id="76" name="Picture 75"/>
          <p:cNvPicPr>
            <a:picLocks noChangeAspect="1"/>
          </p:cNvPicPr>
          <p:nvPr/>
        </p:nvPicPr>
        <p:blipFill>
          <a:blip r:embed="rId46"/>
          <a:stretch>
            <a:fillRect/>
          </a:stretch>
        </p:blipFill>
        <p:spPr>
          <a:xfrm>
            <a:off x="428551" y="675348"/>
            <a:ext cx="2352675" cy="3078747"/>
          </a:xfrm>
          <a:prstGeom prst="rect">
            <a:avLst/>
          </a:prstGeom>
        </p:spPr>
      </p:pic>
      <p:pic>
        <p:nvPicPr>
          <p:cNvPr id="77" name="Picture 76"/>
          <p:cNvPicPr>
            <a:picLocks noChangeAspect="1"/>
          </p:cNvPicPr>
          <p:nvPr/>
        </p:nvPicPr>
        <p:blipFill>
          <a:blip r:embed="rId47"/>
          <a:stretch>
            <a:fillRect/>
          </a:stretch>
        </p:blipFill>
        <p:spPr>
          <a:xfrm>
            <a:off x="3369215" y="898575"/>
            <a:ext cx="2352675" cy="3078747"/>
          </a:xfrm>
          <a:prstGeom prst="rect">
            <a:avLst/>
          </a:prstGeom>
        </p:spPr>
      </p:pic>
    </p:spTree>
    <p:extLst>
      <p:ext uri="{BB962C8B-B14F-4D97-AF65-F5344CB8AC3E}">
        <p14:creationId xmlns:p14="http://schemas.microsoft.com/office/powerpoint/2010/main" val="263582114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506892" y="2812167"/>
            <a:ext cx="1905000" cy="1905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 name="Picture 15"/>
          <p:cNvPicPr>
            <a:picLocks noChangeAspect="1"/>
          </p:cNvPicPr>
          <p:nvPr/>
        </p:nvPicPr>
        <p:blipFill>
          <a:blip r:embed="rId2"/>
          <a:stretch>
            <a:fillRect/>
          </a:stretch>
        </p:blipFill>
        <p:spPr>
          <a:xfrm>
            <a:off x="1278284" y="856302"/>
            <a:ext cx="2381250" cy="2381250"/>
          </a:xfrm>
          <a:prstGeom prst="rect">
            <a:avLst/>
          </a:prstGeom>
        </p:spPr>
      </p:pic>
      <p:pic>
        <p:nvPicPr>
          <p:cNvPr id="6" name="Picture 5"/>
          <p:cNvPicPr>
            <a:picLocks noChangeAspect="1"/>
          </p:cNvPicPr>
          <p:nvPr/>
        </p:nvPicPr>
        <p:blipFill rotWithShape="1">
          <a:blip r:embed="rId3" cstate="print">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l="16324" t="4610" r="12486" b="6182"/>
          <a:stretch/>
        </p:blipFill>
        <p:spPr>
          <a:xfrm>
            <a:off x="8038671" y="-3059784"/>
            <a:ext cx="2355984" cy="2375576"/>
          </a:xfrm>
          <a:prstGeom prst="ellipse">
            <a:avLst/>
          </a:prstGeom>
        </p:spPr>
      </p:pic>
      <p:pic>
        <p:nvPicPr>
          <p:cNvPr id="7" name="Picture 6"/>
          <p:cNvPicPr>
            <a:picLocks noChangeAspect="1"/>
          </p:cNvPicPr>
          <p:nvPr/>
        </p:nvPicPr>
        <p:blipFill rotWithShape="1">
          <a:blip r:embed="rId5" cstate="print">
            <a:extLst>
              <a:ext uri="{BEBA8EAE-BF5A-486C-A8C5-ECC9F3942E4B}">
                <a14:imgProps xmlns:a14="http://schemas.microsoft.com/office/drawing/2010/main">
                  <a14:imgLayer r:embed="rId6">
                    <a14:imgEffect>
                      <a14:colorTemperature colorTemp="7200"/>
                    </a14:imgEffect>
                  </a14:imgLayer>
                </a14:imgProps>
              </a:ext>
              <a:ext uri="{28A0092B-C50C-407E-A947-70E740481C1C}">
                <a14:useLocalDpi xmlns:a14="http://schemas.microsoft.com/office/drawing/2010/main" val="0"/>
              </a:ext>
            </a:extLst>
          </a:blip>
          <a:srcRect l="1859" t="23548" r="1627" b="10971"/>
          <a:stretch/>
        </p:blipFill>
        <p:spPr>
          <a:xfrm>
            <a:off x="5530934" y="-3048446"/>
            <a:ext cx="2355719" cy="2353641"/>
          </a:xfrm>
          <a:prstGeom prst="ellipse">
            <a:avLst/>
          </a:prstGeom>
        </p:spPr>
      </p:pic>
      <p:pic>
        <p:nvPicPr>
          <p:cNvPr id="8" name="Picture 7"/>
          <p:cNvPicPr>
            <a:picLocks noChangeAspect="1"/>
          </p:cNvPicPr>
          <p:nvPr/>
        </p:nvPicPr>
        <p:blipFill rotWithShape="1">
          <a:blip r:embed="rId7" cstate="print">
            <a:extLst>
              <a:ext uri="{BEBA8EAE-BF5A-486C-A8C5-ECC9F3942E4B}">
                <a14:imgProps xmlns:a14="http://schemas.microsoft.com/office/drawing/2010/main">
                  <a14:imgLayer r:embed="rId8">
                    <a14:imgEffect>
                      <a14:sharpenSoften amount="25000"/>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9778" b="21481"/>
          <a:stretch/>
        </p:blipFill>
        <p:spPr>
          <a:xfrm>
            <a:off x="15458437" y="-3053012"/>
            <a:ext cx="2378529" cy="2357125"/>
          </a:xfrm>
          <a:prstGeom prst="ellipse">
            <a:avLst/>
          </a:prstGeom>
        </p:spPr>
      </p:pic>
      <p:pic>
        <p:nvPicPr>
          <p:cNvPr id="9" name="Picture 8"/>
          <p:cNvPicPr>
            <a:picLocks noChangeAspect="1"/>
          </p:cNvPicPr>
          <p:nvPr/>
        </p:nvPicPr>
        <p:blipFill rotWithShape="1">
          <a:blip r:embed="rId9" cstate="print">
            <a:extLst>
              <a:ext uri="{BEBA8EAE-BF5A-486C-A8C5-ECC9F3942E4B}">
                <a14:imgProps xmlns:a14="http://schemas.microsoft.com/office/drawing/2010/main">
                  <a14:imgLayer r:embed="rId10">
                    <a14:imgEffect>
                      <a14:colorTemperature colorTemp="72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19075" b="6555"/>
          <a:stretch/>
        </p:blipFill>
        <p:spPr>
          <a:xfrm>
            <a:off x="10492087" y="-3112565"/>
            <a:ext cx="2357293" cy="2355981"/>
          </a:xfrm>
          <a:prstGeom prst="ellipse">
            <a:avLst/>
          </a:prstGeom>
        </p:spPr>
      </p:pic>
      <p:pic>
        <p:nvPicPr>
          <p:cNvPr id="10" name="Picture 9"/>
          <p:cNvPicPr>
            <a:picLocks noChangeAspect="1"/>
          </p:cNvPicPr>
          <p:nvPr/>
        </p:nvPicPr>
        <p:blipFill rotWithShape="1">
          <a:blip r:embed="rId11">
            <a:extLst>
              <a:ext uri="{BEBA8EAE-BF5A-486C-A8C5-ECC9F3942E4B}">
                <a14:imgProps xmlns:a14="http://schemas.microsoft.com/office/drawing/2010/main">
                  <a14:imgLayer r:embed="rId12">
                    <a14:imgEffect>
                      <a14:sharpenSoften amount="25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11328" b="30859"/>
          <a:stretch/>
        </p:blipFill>
        <p:spPr>
          <a:xfrm>
            <a:off x="3020439" y="-3065458"/>
            <a:ext cx="2358169" cy="2369572"/>
          </a:xfrm>
          <a:prstGeom prst="ellipse">
            <a:avLst/>
          </a:prstGeom>
        </p:spPr>
      </p:pic>
      <p:pic>
        <p:nvPicPr>
          <p:cNvPr id="11" name="Picture 10"/>
          <p:cNvPicPr>
            <a:picLocks noChangeAspect="1"/>
          </p:cNvPicPr>
          <p:nvPr/>
        </p:nvPicPr>
        <p:blipFill rotWithShape="1">
          <a:blip r:embed="rId13" cstate="print">
            <a:extLst>
              <a:ext uri="{BEBA8EAE-BF5A-486C-A8C5-ECC9F3942E4B}">
                <a14:imgProps xmlns:a14="http://schemas.microsoft.com/office/drawing/2010/main">
                  <a14:imgLayer r:embed="rId14">
                    <a14:imgEffect>
                      <a14:sharpenSoften amount="25000"/>
                    </a14:imgEffect>
                    <a14:imgEffect>
                      <a14:colorTemperature colorTemp="7200"/>
                    </a14:imgEffect>
                    <a14:imgEffect>
                      <a14:brightnessContrast contrast="40000"/>
                    </a14:imgEffect>
                  </a14:imgLayer>
                </a14:imgProps>
              </a:ext>
              <a:ext uri="{28A0092B-C50C-407E-A947-70E740481C1C}">
                <a14:useLocalDpi xmlns:a14="http://schemas.microsoft.com/office/drawing/2010/main" val="0"/>
              </a:ext>
            </a:extLst>
          </a:blip>
          <a:srcRect t="5778" b="16592"/>
          <a:stretch/>
        </p:blipFill>
        <p:spPr>
          <a:xfrm>
            <a:off x="624509" y="-3070116"/>
            <a:ext cx="2346864" cy="2370563"/>
          </a:xfrm>
          <a:prstGeom prst="ellipse">
            <a:avLst/>
          </a:prstGeom>
        </p:spPr>
      </p:pic>
      <p:pic>
        <p:nvPicPr>
          <p:cNvPr id="12" name="Picture 11"/>
          <p:cNvPicPr>
            <a:picLocks noChangeAspect="1"/>
          </p:cNvPicPr>
          <p:nvPr/>
        </p:nvPicPr>
        <p:blipFill rotWithShape="1">
          <a:blip r:embed="rId15" cstate="print">
            <a:extLst>
              <a:ext uri="{BEBA8EAE-BF5A-486C-A8C5-ECC9F3942E4B}">
                <a14:imgProps xmlns:a14="http://schemas.microsoft.com/office/drawing/2010/main">
                  <a14:imgLayer r:embed="rId16">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29922" b="14225"/>
          <a:stretch/>
        </p:blipFill>
        <p:spPr>
          <a:xfrm>
            <a:off x="13072804" y="-3114344"/>
            <a:ext cx="2355983" cy="2355983"/>
          </a:xfrm>
          <a:prstGeom prst="ellipse">
            <a:avLst/>
          </a:prstGeom>
        </p:spPr>
      </p:pic>
      <p:pic>
        <p:nvPicPr>
          <p:cNvPr id="13" name="Picture 12"/>
          <p:cNvPicPr>
            <a:picLocks noChangeAspect="1"/>
          </p:cNvPicPr>
          <p:nvPr/>
        </p:nvPicPr>
        <p:blipFill rotWithShape="1">
          <a:blip r:embed="rId17" cstate="print">
            <a:extLst>
              <a:ext uri="{BEBA8EAE-BF5A-486C-A8C5-ECC9F3942E4B}">
                <a14:imgProps xmlns:a14="http://schemas.microsoft.com/office/drawing/2010/main">
                  <a14:imgLayer r:embed="rId18">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19333" r="5727" b="7556"/>
          <a:stretch/>
        </p:blipFill>
        <p:spPr>
          <a:xfrm>
            <a:off x="-2086653" y="-3047978"/>
            <a:ext cx="2355983" cy="2355983"/>
          </a:xfrm>
          <a:prstGeom prst="ellipse">
            <a:avLst/>
          </a:prstGeom>
        </p:spPr>
      </p:pic>
      <p:pic>
        <p:nvPicPr>
          <p:cNvPr id="14" name="Picture 13"/>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200000"/>
                    </a14:imgEffect>
                  </a14:imgLayer>
                </a14:imgProps>
              </a:ext>
              <a:ext uri="{28A0092B-C50C-407E-A947-70E740481C1C}">
                <a14:useLocalDpi xmlns:a14="http://schemas.microsoft.com/office/drawing/2010/main" val="0"/>
              </a:ext>
            </a:extLst>
          </a:blip>
          <a:srcRect l="4787" t="2020"/>
          <a:stretch/>
        </p:blipFill>
        <p:spPr>
          <a:xfrm>
            <a:off x="-7045334" y="-3108179"/>
            <a:ext cx="2361592" cy="2355983"/>
          </a:xfrm>
          <a:prstGeom prst="ellipse">
            <a:avLst/>
          </a:prstGeom>
        </p:spPr>
      </p:pic>
      <p:pic>
        <p:nvPicPr>
          <p:cNvPr id="15" name="Picture 14"/>
          <p:cNvPicPr>
            <a:picLocks noChangeAspect="1"/>
          </p:cNvPicPr>
          <p:nvPr/>
        </p:nvPicPr>
        <p:blipFill rotWithShape="1">
          <a:blip r:embed="rId21" cstate="print">
            <a:extLst>
              <a:ext uri="{BEBA8EAE-BF5A-486C-A8C5-ECC9F3942E4B}">
                <a14:imgProps xmlns:a14="http://schemas.microsoft.com/office/drawing/2010/main">
                  <a14:imgLayer r:embed="rId22">
                    <a14:imgEffect>
                      <a14:saturation sat="200000"/>
                    </a14:imgEffect>
                  </a14:imgLayer>
                </a14:imgProps>
              </a:ext>
              <a:ext uri="{28A0092B-C50C-407E-A947-70E740481C1C}">
                <a14:useLocalDpi xmlns:a14="http://schemas.microsoft.com/office/drawing/2010/main" val="0"/>
              </a:ext>
            </a:extLst>
          </a:blip>
          <a:srcRect l="5996" b="10122"/>
          <a:stretch/>
        </p:blipFill>
        <p:spPr>
          <a:xfrm>
            <a:off x="-4589413" y="-3107471"/>
            <a:ext cx="2355983" cy="2355983"/>
          </a:xfrm>
          <a:prstGeom prst="ellipse">
            <a:avLst/>
          </a:prstGeom>
        </p:spPr>
      </p:pic>
      <p:pic>
        <p:nvPicPr>
          <p:cNvPr id="17" name="Picture 16"/>
          <p:cNvPicPr>
            <a:picLocks noChangeAspect="1"/>
          </p:cNvPicPr>
          <p:nvPr/>
        </p:nvPicPr>
        <p:blipFill rotWithShape="1">
          <a:blip r:embed="rId23" cstate="print">
            <a:extLst>
              <a:ext uri="{BEBA8EAE-BF5A-486C-A8C5-ECC9F3942E4B}">
                <a14:imgProps xmlns:a14="http://schemas.microsoft.com/office/drawing/2010/main">
                  <a14:imgLayer r:embed="rId24">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5995" t="9037" r="5459" b="21334"/>
          <a:stretch/>
        </p:blipFill>
        <p:spPr>
          <a:xfrm>
            <a:off x="1130679" y="4009569"/>
            <a:ext cx="2355583" cy="2362359"/>
          </a:xfrm>
          <a:prstGeom prst="ellipse">
            <a:avLst/>
          </a:prstGeom>
        </p:spPr>
      </p:pic>
      <p:pic>
        <p:nvPicPr>
          <p:cNvPr id="18" name="Picture 17"/>
          <p:cNvPicPr>
            <a:picLocks noChangeAspect="1"/>
          </p:cNvPicPr>
          <p:nvPr/>
        </p:nvPicPr>
        <p:blipFill rotWithShape="1">
          <a:blip r:embed="rId25" cstate="print">
            <a:extLst>
              <a:ext uri="{BEBA8EAE-BF5A-486C-A8C5-ECC9F3942E4B}">
                <a14:imgProps xmlns:a14="http://schemas.microsoft.com/office/drawing/2010/main">
                  <a14:imgLayer r:embed="rId26">
                    <a14:imgEffect>
                      <a14:sharpenSoften amount="25000"/>
                    </a14:imgEffect>
                    <a14:imgEffect>
                      <a14:colorTemperature colorTemp="7200"/>
                    </a14:imgEffect>
                    <a14:imgEffect>
                      <a14:brightnessContrast bright="40000" contrast="20000"/>
                    </a14:imgEffect>
                  </a14:imgLayer>
                </a14:imgProps>
              </a:ext>
              <a:ext uri="{28A0092B-C50C-407E-A947-70E740481C1C}">
                <a14:useLocalDpi xmlns:a14="http://schemas.microsoft.com/office/drawing/2010/main" val="0"/>
              </a:ext>
            </a:extLst>
          </a:blip>
          <a:srcRect t="14401" b="7673"/>
          <a:stretch/>
        </p:blipFill>
        <p:spPr>
          <a:xfrm>
            <a:off x="3631001" y="4014766"/>
            <a:ext cx="2357805" cy="2354416"/>
          </a:xfrm>
          <a:prstGeom prst="ellipse">
            <a:avLst/>
          </a:prstGeom>
        </p:spPr>
      </p:pic>
      <p:pic>
        <p:nvPicPr>
          <p:cNvPr id="19" name="Picture 18"/>
          <p:cNvPicPr>
            <a:picLocks noChangeAspect="1"/>
          </p:cNvPicPr>
          <p:nvPr/>
        </p:nvPicPr>
        <p:blipFill rotWithShape="1">
          <a:blip r:embed="rId27" cstate="print">
            <a:extLst>
              <a:ext uri="{BEBA8EAE-BF5A-486C-A8C5-ECC9F3942E4B}">
                <a14:imgProps xmlns:a14="http://schemas.microsoft.com/office/drawing/2010/main">
                  <a14:imgLayer r:embed="rId28">
                    <a14:imgEffect>
                      <a14:sharpenSoften amount="250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l="6859" r="6859" b="32296"/>
          <a:stretch/>
        </p:blipFill>
        <p:spPr>
          <a:xfrm>
            <a:off x="8501417" y="4036345"/>
            <a:ext cx="2357804" cy="2350808"/>
          </a:xfrm>
          <a:prstGeom prst="ellipse">
            <a:avLst/>
          </a:prstGeom>
        </p:spPr>
      </p:pic>
      <p:pic>
        <p:nvPicPr>
          <p:cNvPr id="20" name="Picture 19"/>
          <p:cNvPicPr>
            <a:picLocks noChangeAspect="1"/>
          </p:cNvPicPr>
          <p:nvPr/>
        </p:nvPicPr>
        <p:blipFill rotWithShape="1">
          <a:blip r:embed="rId29" cstate="print">
            <a:extLst>
              <a:ext uri="{BEBA8EAE-BF5A-486C-A8C5-ECC9F3942E4B}">
                <a14:imgProps xmlns:a14="http://schemas.microsoft.com/office/drawing/2010/main">
                  <a14:imgLayer r:embed="rId30">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11983" b="14937"/>
          <a:stretch/>
        </p:blipFill>
        <p:spPr>
          <a:xfrm>
            <a:off x="6095524" y="4006128"/>
            <a:ext cx="2354351" cy="2363054"/>
          </a:xfrm>
          <a:prstGeom prst="ellipse">
            <a:avLst/>
          </a:prstGeom>
        </p:spPr>
      </p:pic>
      <p:pic>
        <p:nvPicPr>
          <p:cNvPr id="21" name="Picture 20"/>
          <p:cNvPicPr>
            <a:picLocks noChangeAspect="1"/>
          </p:cNvPicPr>
          <p:nvPr/>
        </p:nvPicPr>
        <p:blipFill rotWithShape="1">
          <a:blip r:embed="rId31" cstate="print">
            <a:extLst>
              <a:ext uri="{BEBA8EAE-BF5A-486C-A8C5-ECC9F3942E4B}">
                <a14:imgProps xmlns:a14="http://schemas.microsoft.com/office/drawing/2010/main">
                  <a14:imgLayer r:embed="rId32">
                    <a14:imgEffect>
                      <a14:sharpenSoften amount="25000"/>
                    </a14:imgEffect>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4296" b="23111"/>
          <a:stretch/>
        </p:blipFill>
        <p:spPr>
          <a:xfrm>
            <a:off x="-6414755" y="3871328"/>
            <a:ext cx="2357805" cy="2360020"/>
          </a:xfrm>
          <a:prstGeom prst="ellipse">
            <a:avLst/>
          </a:prstGeom>
        </p:spPr>
      </p:pic>
      <p:pic>
        <p:nvPicPr>
          <p:cNvPr id="22" name="Picture 21"/>
          <p:cNvPicPr>
            <a:picLocks noChangeAspect="1"/>
          </p:cNvPicPr>
          <p:nvPr/>
        </p:nvPicPr>
        <p:blipFill rotWithShape="1">
          <a:blip r:embed="rId33" cstate="print">
            <a:extLst>
              <a:ext uri="{BEBA8EAE-BF5A-486C-A8C5-ECC9F3942E4B}">
                <a14:imgProps xmlns:a14="http://schemas.microsoft.com/office/drawing/2010/main">
                  <a14:imgLayer r:embed="rId34">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7553" r="8915"/>
          <a:stretch/>
        </p:blipFill>
        <p:spPr>
          <a:xfrm>
            <a:off x="11102216" y="3940777"/>
            <a:ext cx="2357805" cy="2350343"/>
          </a:xfrm>
          <a:prstGeom prst="ellipse">
            <a:avLst/>
          </a:prstGeom>
        </p:spPr>
      </p:pic>
      <p:pic>
        <p:nvPicPr>
          <p:cNvPr id="23" name="Picture 22"/>
          <p:cNvPicPr>
            <a:picLocks noChangeAspect="1"/>
          </p:cNvPicPr>
          <p:nvPr/>
        </p:nvPicPr>
        <p:blipFill rotWithShape="1">
          <a:blip r:embed="rId35" cstate="print">
            <a:extLst>
              <a:ext uri="{BEBA8EAE-BF5A-486C-A8C5-ECC9F3942E4B}">
                <a14:imgProps xmlns:a14="http://schemas.microsoft.com/office/drawing/2010/main">
                  <a14:imgLayer r:embed="rId36">
                    <a14:imgEffect>
                      <a14:sharpenSoften amount="25000"/>
                    </a14:imgEffect>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18580" t="13697" b="16606"/>
          <a:stretch/>
        </p:blipFill>
        <p:spPr>
          <a:xfrm>
            <a:off x="-1377719" y="3929808"/>
            <a:ext cx="2357805" cy="2369931"/>
          </a:xfrm>
          <a:prstGeom prst="ellipse">
            <a:avLst/>
          </a:prstGeom>
        </p:spPr>
      </p:pic>
      <p:pic>
        <p:nvPicPr>
          <p:cNvPr id="24" name="Picture 23"/>
          <p:cNvPicPr>
            <a:picLocks noChangeAspect="1"/>
          </p:cNvPicPr>
          <p:nvPr/>
        </p:nvPicPr>
        <p:blipFill rotWithShape="1">
          <a:blip r:embed="rId37" cstate="print">
            <a:extLst>
              <a:ext uri="{BEBA8EAE-BF5A-486C-A8C5-ECC9F3942E4B}">
                <a14:imgProps xmlns:a14="http://schemas.microsoft.com/office/drawing/2010/main">
                  <a14:imgLayer r:embed="rId38">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5181" r="8338" b="6737"/>
          <a:stretch/>
        </p:blipFill>
        <p:spPr>
          <a:xfrm>
            <a:off x="-3824496" y="3937480"/>
            <a:ext cx="2357805" cy="2357805"/>
          </a:xfrm>
          <a:prstGeom prst="ellipse">
            <a:avLst/>
          </a:prstGeom>
        </p:spPr>
      </p:pic>
      <p:pic>
        <p:nvPicPr>
          <p:cNvPr id="25" name="Picture 24"/>
          <p:cNvPicPr>
            <a:picLocks noChangeAspect="1"/>
          </p:cNvPicPr>
          <p:nvPr/>
        </p:nvPicPr>
        <p:blipFill rotWithShape="1">
          <a:blip r:embed="rId39" cstate="print">
            <a:extLst>
              <a:ext uri="{BEBA8EAE-BF5A-486C-A8C5-ECC9F3942E4B}">
                <a14:imgProps xmlns:a14="http://schemas.microsoft.com/office/drawing/2010/main">
                  <a14:imgLayer r:embed="rId40">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5348" b="30444"/>
          <a:stretch/>
        </p:blipFill>
        <p:spPr>
          <a:xfrm>
            <a:off x="-8964835" y="3874791"/>
            <a:ext cx="2357805" cy="2357805"/>
          </a:xfrm>
          <a:prstGeom prst="ellipse">
            <a:avLst/>
          </a:prstGeom>
        </p:spPr>
      </p:pic>
      <p:pic>
        <p:nvPicPr>
          <p:cNvPr id="26" name="Picture 25"/>
          <p:cNvPicPr>
            <a:picLocks noChangeAspect="1"/>
          </p:cNvPicPr>
          <p:nvPr/>
        </p:nvPicPr>
        <p:blipFill rotWithShape="1">
          <a:blip r:embed="rId41" cstate="print">
            <a:extLst>
              <a:ext uri="{BEBA8EAE-BF5A-486C-A8C5-ECC9F3942E4B}">
                <a14:imgProps xmlns:a14="http://schemas.microsoft.com/office/drawing/2010/main">
                  <a14:imgLayer r:embed="rId42">
                    <a14:imgEffect>
                      <a14:brightnessContrast contrast="20000"/>
                    </a14:imgEffect>
                  </a14:imgLayer>
                </a14:imgProps>
              </a:ext>
              <a:ext uri="{28A0092B-C50C-407E-A947-70E740481C1C}">
                <a14:useLocalDpi xmlns:a14="http://schemas.microsoft.com/office/drawing/2010/main" val="0"/>
              </a:ext>
            </a:extLst>
          </a:blip>
          <a:srcRect l="10711" t="5333" b="27333"/>
          <a:stretch/>
        </p:blipFill>
        <p:spPr>
          <a:xfrm>
            <a:off x="-11412916" y="3936679"/>
            <a:ext cx="2357805" cy="2358688"/>
          </a:xfrm>
          <a:prstGeom prst="ellipse">
            <a:avLst/>
          </a:prstGeom>
        </p:spPr>
      </p:pic>
      <p:pic>
        <p:nvPicPr>
          <p:cNvPr id="27" name="Picture 26"/>
          <p:cNvPicPr>
            <a:picLocks noChangeAspect="1"/>
          </p:cNvPicPr>
          <p:nvPr/>
        </p:nvPicPr>
        <p:blipFill rotWithShape="1">
          <a:blip r:embed="rId43">
            <a:extLst>
              <a:ext uri="{BEBA8EAE-BF5A-486C-A8C5-ECC9F3942E4B}">
                <a14:imgProps xmlns:a14="http://schemas.microsoft.com/office/drawing/2010/main">
                  <a14:imgLayer r:embed="rId44">
                    <a14:imgEffect>
                      <a14:sharpenSoften amount="25000"/>
                    </a14:imgEffect>
                    <a14:imgEffect>
                      <a14:colorTemperature colorTemp="7200"/>
                    </a14:imgEffect>
                    <a14:imgEffect>
                      <a14:brightnessContrast contrast="40000"/>
                    </a14:imgEffect>
                  </a14:imgLayer>
                </a14:imgProps>
              </a:ext>
              <a:ext uri="{28A0092B-C50C-407E-A947-70E740481C1C}">
                <a14:useLocalDpi xmlns:a14="http://schemas.microsoft.com/office/drawing/2010/main" val="0"/>
              </a:ext>
            </a:extLst>
          </a:blip>
          <a:srcRect t="15913" b="23643"/>
          <a:stretch/>
        </p:blipFill>
        <p:spPr>
          <a:xfrm>
            <a:off x="16921609" y="238039"/>
            <a:ext cx="2353459" cy="2353459"/>
          </a:xfrm>
          <a:prstGeom prst="ellipse">
            <a:avLst/>
          </a:prstGeom>
        </p:spPr>
      </p:pic>
      <p:pic>
        <p:nvPicPr>
          <p:cNvPr id="28" name="Picture 27"/>
          <p:cNvPicPr>
            <a:picLocks noChangeAspect="1"/>
          </p:cNvPicPr>
          <p:nvPr/>
        </p:nvPicPr>
        <p:blipFill rotWithShape="1">
          <a:blip r:embed="rId45">
            <a:extLst>
              <a:ext uri="{BEBA8EAE-BF5A-486C-A8C5-ECC9F3942E4B}">
                <a14:imgProps xmlns:a14="http://schemas.microsoft.com/office/drawing/2010/main">
                  <a14:imgLayer r:embed="rId46">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5401" b="18987"/>
          <a:stretch/>
        </p:blipFill>
        <p:spPr>
          <a:xfrm>
            <a:off x="16921609" y="-3053013"/>
            <a:ext cx="2353459" cy="2353459"/>
          </a:xfrm>
          <a:prstGeom prst="ellipse">
            <a:avLst/>
          </a:prstGeom>
        </p:spPr>
      </p:pic>
      <p:pic>
        <p:nvPicPr>
          <p:cNvPr id="29" name="Picture 28"/>
          <p:cNvPicPr>
            <a:picLocks noChangeAspect="1"/>
          </p:cNvPicPr>
          <p:nvPr/>
        </p:nvPicPr>
        <p:blipFill rotWithShape="1">
          <a:blip r:embed="rId47" cstate="print">
            <a:extLst>
              <a:ext uri="{BEBA8EAE-BF5A-486C-A8C5-ECC9F3942E4B}">
                <a14:imgProps xmlns:a14="http://schemas.microsoft.com/office/drawing/2010/main">
                  <a14:imgLayer r:embed="rId48">
                    <a14:imgEffect>
                      <a14:sharpenSoften amount="25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25145" r="5156"/>
          <a:stretch/>
        </p:blipFill>
        <p:spPr>
          <a:xfrm>
            <a:off x="19330488" y="303169"/>
            <a:ext cx="2353459" cy="2353459"/>
          </a:xfrm>
          <a:prstGeom prst="ellipse">
            <a:avLst/>
          </a:prstGeom>
        </p:spPr>
      </p:pic>
      <p:pic>
        <p:nvPicPr>
          <p:cNvPr id="30" name="Picture 29"/>
          <p:cNvPicPr>
            <a:picLocks noChangeAspect="1"/>
          </p:cNvPicPr>
          <p:nvPr/>
        </p:nvPicPr>
        <p:blipFill rotWithShape="1">
          <a:blip r:embed="rId49">
            <a:extLst>
              <a:ext uri="{BEBA8EAE-BF5A-486C-A8C5-ECC9F3942E4B}">
                <a14:imgProps xmlns:a14="http://schemas.microsoft.com/office/drawing/2010/main">
                  <a14:imgLayer r:embed="rId50">
                    <a14:imgEffect>
                      <a14:sharpenSoften amount="25000"/>
                    </a14:imgEffect>
                    <a14:imgEffect>
                      <a14:colorTemperature colorTemp="8800"/>
                    </a14:imgEffect>
                  </a14:imgLayer>
                </a14:imgProps>
              </a:ext>
              <a:ext uri="{28A0092B-C50C-407E-A947-70E740481C1C}">
                <a14:useLocalDpi xmlns:a14="http://schemas.microsoft.com/office/drawing/2010/main" val="0"/>
              </a:ext>
            </a:extLst>
          </a:blip>
          <a:srcRect t="13499" b="23613"/>
          <a:stretch/>
        </p:blipFill>
        <p:spPr>
          <a:xfrm>
            <a:off x="21916411" y="301939"/>
            <a:ext cx="2353459" cy="2353459"/>
          </a:xfrm>
          <a:prstGeom prst="ellipse">
            <a:avLst/>
          </a:prstGeom>
        </p:spPr>
      </p:pic>
      <p:pic>
        <p:nvPicPr>
          <p:cNvPr id="31" name="Picture 30"/>
          <p:cNvPicPr>
            <a:picLocks noChangeAspect="1"/>
          </p:cNvPicPr>
          <p:nvPr/>
        </p:nvPicPr>
        <p:blipFill rotWithShape="1">
          <a:blip r:embed="rId51">
            <a:extLst>
              <a:ext uri="{BEBA8EAE-BF5A-486C-A8C5-ECC9F3942E4B}">
                <a14:imgProps xmlns:a14="http://schemas.microsoft.com/office/drawing/2010/main">
                  <a14:imgLayer r:embed="rId52">
                    <a14:imgEffect>
                      <a14:sharpenSoften amount="25000"/>
                    </a14:imgEffect>
                    <a14:imgEffect>
                      <a14:colorTemperature colorTemp="7200"/>
                    </a14:imgEffect>
                  </a14:imgLayer>
                </a14:imgProps>
              </a:ext>
              <a:ext uri="{28A0092B-C50C-407E-A947-70E740481C1C}">
                <a14:useLocalDpi xmlns:a14="http://schemas.microsoft.com/office/drawing/2010/main" val="0"/>
              </a:ext>
            </a:extLst>
          </a:blip>
          <a:srcRect l="5221" r="15064"/>
          <a:stretch/>
        </p:blipFill>
        <p:spPr>
          <a:xfrm>
            <a:off x="16488597" y="-3045227"/>
            <a:ext cx="2352539" cy="2361019"/>
          </a:xfrm>
          <a:prstGeom prst="ellipse">
            <a:avLst/>
          </a:prstGeom>
        </p:spPr>
      </p:pic>
      <p:pic>
        <p:nvPicPr>
          <p:cNvPr id="32" name="Picture 31"/>
          <p:cNvPicPr>
            <a:picLocks noChangeAspect="1"/>
          </p:cNvPicPr>
          <p:nvPr/>
        </p:nvPicPr>
        <p:blipFill rotWithShape="1">
          <a:blip r:embed="rId53">
            <a:extLst>
              <a:ext uri="{BEBA8EAE-BF5A-486C-A8C5-ECC9F3942E4B}">
                <a14:imgProps xmlns:a14="http://schemas.microsoft.com/office/drawing/2010/main">
                  <a14:imgLayer r:embed="rId54">
                    <a14:imgEffect>
                      <a14:sharpenSoften amount="250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3513" b="19154"/>
          <a:stretch/>
        </p:blipFill>
        <p:spPr>
          <a:xfrm>
            <a:off x="-9926087" y="-3227684"/>
            <a:ext cx="2370043" cy="2370043"/>
          </a:xfrm>
          <a:prstGeom prst="ellipse">
            <a:avLst/>
          </a:prstGeom>
        </p:spPr>
      </p:pic>
      <p:pic>
        <p:nvPicPr>
          <p:cNvPr id="33" name="Picture 32"/>
          <p:cNvPicPr>
            <a:picLocks noChangeAspect="1"/>
          </p:cNvPicPr>
          <p:nvPr/>
        </p:nvPicPr>
        <p:blipFill rotWithShape="1">
          <a:blip r:embed="rId55" cstate="print">
            <a:extLst>
              <a:ext uri="{BEBA8EAE-BF5A-486C-A8C5-ECC9F3942E4B}">
                <a14:imgProps xmlns:a14="http://schemas.microsoft.com/office/drawing/2010/main">
                  <a14:imgLayer r:embed="rId56">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b="25739"/>
          <a:stretch/>
        </p:blipFill>
        <p:spPr>
          <a:xfrm>
            <a:off x="-9698912" y="354497"/>
            <a:ext cx="2377168" cy="2370043"/>
          </a:xfrm>
          <a:prstGeom prst="ellipse">
            <a:avLst/>
          </a:prstGeom>
        </p:spPr>
      </p:pic>
      <p:pic>
        <p:nvPicPr>
          <p:cNvPr id="34" name="Picture 33"/>
          <p:cNvPicPr>
            <a:picLocks noChangeAspect="1"/>
          </p:cNvPicPr>
          <p:nvPr/>
        </p:nvPicPr>
        <p:blipFill rotWithShape="1">
          <a:blip r:embed="rId57" cstate="print">
            <a:extLst>
              <a:ext uri="{BEBA8EAE-BF5A-486C-A8C5-ECC9F3942E4B}">
                <a14:imgProps xmlns:a14="http://schemas.microsoft.com/office/drawing/2010/main">
                  <a14:imgLayer r:embed="rId58">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6681" b="14942"/>
          <a:stretch/>
        </p:blipFill>
        <p:spPr>
          <a:xfrm>
            <a:off x="-8643614" y="354497"/>
            <a:ext cx="2372424" cy="2370043"/>
          </a:xfrm>
          <a:prstGeom prst="ellipse">
            <a:avLst/>
          </a:prstGeom>
        </p:spPr>
      </p:pic>
    </p:spTree>
    <p:extLst>
      <p:ext uri="{BB962C8B-B14F-4D97-AF65-F5344CB8AC3E}">
        <p14:creationId xmlns:p14="http://schemas.microsoft.com/office/powerpoint/2010/main" val="143772862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2"/>
          <a:stretch>
            <a:fillRect/>
          </a:stretch>
        </p:blipFill>
        <p:spPr>
          <a:xfrm>
            <a:off x="2468909" y="-1930394"/>
            <a:ext cx="2381250" cy="2381250"/>
          </a:xfrm>
          <a:prstGeom prst="rect">
            <a:avLst/>
          </a:prstGeom>
        </p:spPr>
      </p:pic>
      <p:pic>
        <p:nvPicPr>
          <p:cNvPr id="27" name="Picture 26"/>
          <p:cNvPicPr>
            <a:picLocks noChangeAspect="1"/>
          </p:cNvPicPr>
          <p:nvPr/>
        </p:nvPicPr>
        <p:blipFill rotWithShape="1">
          <a:blip r:embed="rId3" cstate="print">
            <a:extLst>
              <a:ext uri="{BEBA8EAE-BF5A-486C-A8C5-ECC9F3942E4B}">
                <a14:imgProps xmlns:a14="http://schemas.microsoft.com/office/drawing/2010/main">
                  <a14:imgLayer r:embed="rId4">
                    <a14:imgEffect>
                      <a14:colorTemperature colorTemp="8800"/>
                    </a14:imgEffect>
                    <a14:imgEffect>
                      <a14:brightnessContrast bright="40000" contrast="20000"/>
                    </a14:imgEffect>
                  </a14:imgLayer>
                </a14:imgProps>
              </a:ext>
              <a:ext uri="{28A0092B-C50C-407E-A947-70E740481C1C}">
                <a14:useLocalDpi xmlns:a14="http://schemas.microsoft.com/office/drawing/2010/main" val="0"/>
              </a:ext>
            </a:extLst>
          </a:blip>
          <a:srcRect b="25697"/>
          <a:stretch/>
        </p:blipFill>
        <p:spPr>
          <a:xfrm>
            <a:off x="-6284196" y="852156"/>
            <a:ext cx="2381250" cy="2392554"/>
          </a:xfrm>
          <a:prstGeom prst="ellipse">
            <a:avLst/>
          </a:prstGeom>
        </p:spPr>
      </p:pic>
      <p:pic>
        <p:nvPicPr>
          <p:cNvPr id="28" name="Picture 27"/>
          <p:cNvPicPr>
            <a:picLocks noChangeAspect="1"/>
          </p:cNvPicPr>
          <p:nvPr/>
        </p:nvPicPr>
        <p:blipFill rotWithShape="1">
          <a:blip r:embed="rId5" cstate="print">
            <a:extLst>
              <a:ext uri="{BEBA8EAE-BF5A-486C-A8C5-ECC9F3942E4B}">
                <a14:imgProps xmlns:a14="http://schemas.microsoft.com/office/drawing/2010/main">
                  <a14:imgLayer r:embed="rId6">
                    <a14:imgEffect>
                      <a14:sharpenSoften amount="25000"/>
                    </a14:imgEffect>
                    <a14:imgEffect>
                      <a14:saturation sat="200000"/>
                    </a14:imgEffect>
                  </a14:imgLayer>
                </a14:imgProps>
              </a:ext>
              <a:ext uri="{28A0092B-C50C-407E-A947-70E740481C1C}">
                <a14:useLocalDpi xmlns:a14="http://schemas.microsoft.com/office/drawing/2010/main" val="0"/>
              </a:ext>
            </a:extLst>
          </a:blip>
          <a:srcRect l="4393" t="18518" r="2876" b="16740"/>
          <a:stretch/>
        </p:blipFill>
        <p:spPr>
          <a:xfrm>
            <a:off x="1278822" y="4087671"/>
            <a:ext cx="2380531" cy="2387898"/>
          </a:xfrm>
          <a:prstGeom prst="ellipse">
            <a:avLst/>
          </a:prstGeom>
        </p:spPr>
      </p:pic>
      <p:pic>
        <p:nvPicPr>
          <p:cNvPr id="29" name="Picture 28"/>
          <p:cNvPicPr>
            <a:picLocks noChangeAspect="1"/>
          </p:cNvPicPr>
          <p:nvPr/>
        </p:nvPicPr>
        <p:blipFill rotWithShape="1">
          <a:blip r:embed="rId7" cstate="print">
            <a:extLst>
              <a:ext uri="{BEBA8EAE-BF5A-486C-A8C5-ECC9F3942E4B}">
                <a14:imgProps xmlns:a14="http://schemas.microsoft.com/office/drawing/2010/main">
                  <a14:imgLayer r:embed="rId8">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4081" r="3929" b="6216"/>
          <a:stretch/>
        </p:blipFill>
        <p:spPr>
          <a:xfrm>
            <a:off x="-6281904" y="4202379"/>
            <a:ext cx="2383308" cy="2383480"/>
          </a:xfrm>
          <a:prstGeom prst="ellipse">
            <a:avLst/>
          </a:prstGeom>
        </p:spPr>
      </p:pic>
      <p:pic>
        <p:nvPicPr>
          <p:cNvPr id="30" name="Picture 29"/>
          <p:cNvPicPr>
            <a:picLocks noChangeAspect="1"/>
          </p:cNvPicPr>
          <p:nvPr/>
        </p:nvPicPr>
        <p:blipFill rotWithShape="1">
          <a:blip r:embed="rId9" cstate="print">
            <a:extLst>
              <a:ext uri="{BEBA8EAE-BF5A-486C-A8C5-ECC9F3942E4B}">
                <a14:imgProps xmlns:a14="http://schemas.microsoft.com/office/drawing/2010/main">
                  <a14:imgLayer r:embed="rId10">
                    <a14:imgEffect>
                      <a14:sharpenSoften amount="25000"/>
                    </a14:imgEffect>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b="2400"/>
          <a:stretch/>
        </p:blipFill>
        <p:spPr>
          <a:xfrm>
            <a:off x="6176151" y="4244630"/>
            <a:ext cx="2381250" cy="2381250"/>
          </a:xfrm>
          <a:prstGeom prst="ellipse">
            <a:avLst/>
          </a:prstGeom>
        </p:spPr>
      </p:pic>
      <p:pic>
        <p:nvPicPr>
          <p:cNvPr id="31" name="Picture 30"/>
          <p:cNvPicPr>
            <a:picLocks noChangeAspect="1"/>
          </p:cNvPicPr>
          <p:nvPr/>
        </p:nvPicPr>
        <p:blipFill rotWithShape="1">
          <a:blip r:embed="rId11" cstate="print">
            <a:extLst>
              <a:ext uri="{BEBA8EAE-BF5A-486C-A8C5-ECC9F3942E4B}">
                <a14:imgProps xmlns:a14="http://schemas.microsoft.com/office/drawing/2010/main">
                  <a14:imgLayer r:embed="rId12">
                    <a14:imgEffect>
                      <a14:colorTemperature colorTemp="7200"/>
                    </a14:imgEffect>
                  </a14:imgLayer>
                </a14:imgProps>
              </a:ext>
              <a:ext uri="{28A0092B-C50C-407E-A947-70E740481C1C}">
                <a14:useLocalDpi xmlns:a14="http://schemas.microsoft.com/office/drawing/2010/main" val="0"/>
              </a:ext>
            </a:extLst>
          </a:blip>
          <a:srcRect t="12363" r="5977" b="17266"/>
          <a:stretch/>
        </p:blipFill>
        <p:spPr>
          <a:xfrm>
            <a:off x="3758138" y="862359"/>
            <a:ext cx="2381248" cy="2381250"/>
          </a:xfrm>
          <a:prstGeom prst="ellipse">
            <a:avLst/>
          </a:prstGeom>
        </p:spPr>
      </p:pic>
      <p:pic>
        <p:nvPicPr>
          <p:cNvPr id="32" name="Picture 31"/>
          <p:cNvPicPr>
            <a:picLocks noChangeAspect="1"/>
          </p:cNvPicPr>
          <p:nvPr/>
        </p:nvPicPr>
        <p:blipFill rotWithShape="1">
          <a:blip r:embed="rId13" cstate="print">
            <a:extLst>
              <a:ext uri="{BEBA8EAE-BF5A-486C-A8C5-ECC9F3942E4B}">
                <a14:imgProps xmlns:a14="http://schemas.microsoft.com/office/drawing/2010/main">
                  <a14:imgLayer r:embed="rId14">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b="32000"/>
          <a:stretch/>
        </p:blipFill>
        <p:spPr>
          <a:xfrm>
            <a:off x="3745602" y="4243122"/>
            <a:ext cx="2390620" cy="2381250"/>
          </a:xfrm>
          <a:prstGeom prst="ellipse">
            <a:avLst/>
          </a:prstGeom>
        </p:spPr>
      </p:pic>
      <p:pic>
        <p:nvPicPr>
          <p:cNvPr id="33" name="Picture 32"/>
          <p:cNvPicPr>
            <a:picLocks noChangeAspect="1"/>
          </p:cNvPicPr>
          <p:nvPr/>
        </p:nvPicPr>
        <p:blipFill rotWithShape="1">
          <a:blip r:embed="rId15" cstate="print">
            <a:extLst>
              <a:ext uri="{28A0092B-C50C-407E-A947-70E740481C1C}">
                <a14:useLocalDpi xmlns:a14="http://schemas.microsoft.com/office/drawing/2010/main" val="0"/>
              </a:ext>
            </a:extLst>
          </a:blip>
          <a:srcRect t="14518" b="13927"/>
          <a:stretch/>
        </p:blipFill>
        <p:spPr>
          <a:xfrm>
            <a:off x="1278284" y="875915"/>
            <a:ext cx="2381250" cy="2361637"/>
          </a:xfrm>
          <a:prstGeom prst="ellipse">
            <a:avLst/>
          </a:prstGeom>
        </p:spPr>
      </p:pic>
      <p:pic>
        <p:nvPicPr>
          <p:cNvPr id="34" name="Picture 33"/>
          <p:cNvPicPr>
            <a:picLocks noChangeAspect="1"/>
          </p:cNvPicPr>
          <p:nvPr/>
        </p:nvPicPr>
        <p:blipFill rotWithShape="1">
          <a:blip r:embed="rId16" cstate="print">
            <a:extLst>
              <a:ext uri="{BEBA8EAE-BF5A-486C-A8C5-ECC9F3942E4B}">
                <a14:imgProps xmlns:a14="http://schemas.microsoft.com/office/drawing/2010/main">
                  <a14:imgLayer r:embed="rId17">
                    <a14:imgEffect>
                      <a14:colorTemperature colorTemp="11200"/>
                    </a14:imgEffect>
                    <a14:imgEffect>
                      <a14:brightnessContrast bright="40000" contrast="40000"/>
                    </a14:imgEffect>
                  </a14:imgLayer>
                </a14:imgProps>
              </a:ext>
              <a:ext uri="{28A0092B-C50C-407E-A947-70E740481C1C}">
                <a14:useLocalDpi xmlns:a14="http://schemas.microsoft.com/office/drawing/2010/main" val="0"/>
              </a:ext>
            </a:extLst>
          </a:blip>
          <a:srcRect b="22545"/>
          <a:stretch/>
        </p:blipFill>
        <p:spPr>
          <a:xfrm>
            <a:off x="-3757096" y="4188063"/>
            <a:ext cx="2377852" cy="2369036"/>
          </a:xfrm>
          <a:prstGeom prst="ellipse">
            <a:avLst/>
          </a:prstGeom>
        </p:spPr>
      </p:pic>
      <p:pic>
        <p:nvPicPr>
          <p:cNvPr id="35" name="Picture 34"/>
          <p:cNvPicPr>
            <a:picLocks noChangeAspect="1"/>
          </p:cNvPicPr>
          <p:nvPr/>
        </p:nvPicPr>
        <p:blipFill rotWithShape="1">
          <a:blip r:embed="rId18" cstate="print">
            <a:extLst>
              <a:ext uri="{BEBA8EAE-BF5A-486C-A8C5-ECC9F3942E4B}">
                <a14:imgProps xmlns:a14="http://schemas.microsoft.com/office/drawing/2010/main">
                  <a14:imgLayer r:embed="rId19">
                    <a14:imgEffect>
                      <a14:sharpenSoften amount="25000"/>
                    </a14:imgEffect>
                    <a14:imgEffect>
                      <a14:colorTemperature colorTemp="8800"/>
                    </a14:imgEffect>
                    <a14:imgEffect>
                      <a14:brightnessContrast bright="20000"/>
                    </a14:imgEffect>
                  </a14:imgLayer>
                </a14:imgProps>
              </a:ext>
              <a:ext uri="{28A0092B-C50C-407E-A947-70E740481C1C}">
                <a14:useLocalDpi xmlns:a14="http://schemas.microsoft.com/office/drawing/2010/main" val="0"/>
              </a:ext>
            </a:extLst>
          </a:blip>
          <a:srcRect l="12899" r="10284"/>
          <a:stretch/>
        </p:blipFill>
        <p:spPr>
          <a:xfrm>
            <a:off x="6237164" y="965382"/>
            <a:ext cx="2381250" cy="2381250"/>
          </a:xfrm>
          <a:prstGeom prst="ellipse">
            <a:avLst/>
          </a:prstGeom>
        </p:spPr>
      </p:pic>
      <p:pic>
        <p:nvPicPr>
          <p:cNvPr id="36" name="Picture 35"/>
          <p:cNvPicPr>
            <a:picLocks noChangeAspect="1"/>
          </p:cNvPicPr>
          <p:nvPr/>
        </p:nvPicPr>
        <p:blipFill rotWithShape="1">
          <a:blip r:embed="rId20" cstate="print">
            <a:extLst>
              <a:ext uri="{BEBA8EAE-BF5A-486C-A8C5-ECC9F3942E4B}">
                <a14:imgProps xmlns:a14="http://schemas.microsoft.com/office/drawing/2010/main">
                  <a14:imgLayer r:embed="rId21">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13185" r="2391" b="6222"/>
          <a:stretch/>
        </p:blipFill>
        <p:spPr>
          <a:xfrm>
            <a:off x="8736272" y="912266"/>
            <a:ext cx="2381250" cy="2381250"/>
          </a:xfrm>
          <a:prstGeom prst="ellipse">
            <a:avLst/>
          </a:prstGeom>
        </p:spPr>
      </p:pic>
      <p:pic>
        <p:nvPicPr>
          <p:cNvPr id="37" name="Picture 36"/>
          <p:cNvPicPr>
            <a:picLocks noChangeAspect="1"/>
          </p:cNvPicPr>
          <p:nvPr/>
        </p:nvPicPr>
        <p:blipFill rotWithShape="1">
          <a:blip r:embed="rId22" cstate="print">
            <a:extLst>
              <a:ext uri="{BEBA8EAE-BF5A-486C-A8C5-ECC9F3942E4B}">
                <a14:imgProps xmlns:a14="http://schemas.microsoft.com/office/drawing/2010/main">
                  <a14:imgLayer r:embed="rId23">
                    <a14:imgEffect>
                      <a14:sharpenSoften amount="25000"/>
                    </a14:imgEffect>
                    <a14:imgEffect>
                      <a14:colorTemperature colorTemp="72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2694" b="21847"/>
          <a:stretch/>
        </p:blipFill>
        <p:spPr>
          <a:xfrm>
            <a:off x="-3763994" y="859874"/>
            <a:ext cx="2396775" cy="2384775"/>
          </a:xfrm>
          <a:prstGeom prst="ellipse">
            <a:avLst/>
          </a:prstGeom>
        </p:spPr>
      </p:pic>
      <p:pic>
        <p:nvPicPr>
          <p:cNvPr id="38" name="Picture 37"/>
          <p:cNvPicPr>
            <a:picLocks noChangeAspect="1"/>
          </p:cNvPicPr>
          <p:nvPr/>
        </p:nvPicPr>
        <p:blipFill rotWithShape="1">
          <a:blip r:embed="rId24" cstate="print">
            <a:extLst>
              <a:ext uri="{BEBA8EAE-BF5A-486C-A8C5-ECC9F3942E4B}">
                <a14:imgProps xmlns:a14="http://schemas.microsoft.com/office/drawing/2010/main">
                  <a14:imgLayer r:embed="rId25">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11477" b="20507"/>
          <a:stretch/>
        </p:blipFill>
        <p:spPr>
          <a:xfrm>
            <a:off x="-1214031" y="848630"/>
            <a:ext cx="2381250" cy="2369368"/>
          </a:xfrm>
          <a:prstGeom prst="ellipse">
            <a:avLst/>
          </a:prstGeom>
        </p:spPr>
      </p:pic>
      <p:pic>
        <p:nvPicPr>
          <p:cNvPr id="39" name="Picture 38"/>
          <p:cNvPicPr>
            <a:picLocks noChangeAspect="1"/>
          </p:cNvPicPr>
          <p:nvPr/>
        </p:nvPicPr>
        <p:blipFill rotWithShape="1">
          <a:blip r:embed="rId26" cstate="print">
            <a:extLst>
              <a:ext uri="{BEBA8EAE-BF5A-486C-A8C5-ECC9F3942E4B}">
                <a14:imgProps xmlns:a14="http://schemas.microsoft.com/office/drawing/2010/main">
                  <a14:imgLayer r:embed="rId27">
                    <a14:imgEffect>
                      <a14:saturation sat="200000"/>
                    </a14:imgEffect>
                  </a14:imgLayer>
                </a14:imgProps>
              </a:ext>
              <a:ext uri="{28A0092B-C50C-407E-A947-70E740481C1C}">
                <a14:useLocalDpi xmlns:a14="http://schemas.microsoft.com/office/drawing/2010/main" val="0"/>
              </a:ext>
            </a:extLst>
          </a:blip>
          <a:srcRect l="9801" t="5207" r="20287" b="8208"/>
          <a:stretch/>
        </p:blipFill>
        <p:spPr>
          <a:xfrm>
            <a:off x="-8882789" y="913621"/>
            <a:ext cx="2381250" cy="2381250"/>
          </a:xfrm>
          <a:prstGeom prst="ellipse">
            <a:avLst/>
          </a:prstGeom>
        </p:spPr>
      </p:pic>
      <p:pic>
        <p:nvPicPr>
          <p:cNvPr id="40" name="Picture 39"/>
          <p:cNvPicPr>
            <a:picLocks noChangeAspect="1"/>
          </p:cNvPicPr>
          <p:nvPr/>
        </p:nvPicPr>
        <p:blipFill rotWithShape="1">
          <a:blip r:embed="rId28" cstate="print">
            <a:extLst>
              <a:ext uri="{BEBA8EAE-BF5A-486C-A8C5-ECC9F3942E4B}">
                <a14:imgProps xmlns:a14="http://schemas.microsoft.com/office/drawing/2010/main">
                  <a14:imgLayer r:embed="rId29">
                    <a14:imgEffect>
                      <a14:sharpenSoften amount="25000"/>
                    </a14:imgEffect>
                    <a14:imgEffect>
                      <a14:colorTemperature colorTemp="7200"/>
                    </a14:imgEffect>
                    <a14:imgEffect>
                      <a14:saturation sat="200000"/>
                    </a14:imgEffect>
                    <a14:imgEffect>
                      <a14:brightnessContrast bright="40000"/>
                    </a14:imgEffect>
                  </a14:imgLayer>
                </a14:imgProps>
              </a:ext>
              <a:ext uri="{28A0092B-C50C-407E-A947-70E740481C1C}">
                <a14:useLocalDpi xmlns:a14="http://schemas.microsoft.com/office/drawing/2010/main" val="0"/>
              </a:ext>
            </a:extLst>
          </a:blip>
          <a:srcRect t="4225" b="25999"/>
          <a:stretch/>
        </p:blipFill>
        <p:spPr>
          <a:xfrm>
            <a:off x="-1199960" y="4178360"/>
            <a:ext cx="2382023" cy="2384144"/>
          </a:xfrm>
          <a:prstGeom prst="ellipse">
            <a:avLst/>
          </a:prstGeom>
        </p:spPr>
      </p:pic>
      <p:pic>
        <p:nvPicPr>
          <p:cNvPr id="41" name="Picture 40"/>
          <p:cNvPicPr>
            <a:picLocks noChangeAspect="1"/>
          </p:cNvPicPr>
          <p:nvPr/>
        </p:nvPicPr>
        <p:blipFill rotWithShape="1">
          <a:blip r:embed="rId30" cstate="print">
            <a:extLst>
              <a:ext uri="{28A0092B-C50C-407E-A947-70E740481C1C}">
                <a14:useLocalDpi xmlns:a14="http://schemas.microsoft.com/office/drawing/2010/main" val="0"/>
              </a:ext>
            </a:extLst>
          </a:blip>
          <a:srcRect t="24148" r="6438" b="14667"/>
          <a:stretch/>
        </p:blipFill>
        <p:spPr>
          <a:xfrm>
            <a:off x="11190092" y="866437"/>
            <a:ext cx="2381109" cy="2381250"/>
          </a:xfrm>
          <a:prstGeom prst="ellipse">
            <a:avLst/>
          </a:prstGeom>
        </p:spPr>
      </p:pic>
      <p:pic>
        <p:nvPicPr>
          <p:cNvPr id="42" name="Picture 41"/>
          <p:cNvPicPr>
            <a:picLocks noChangeAspect="1"/>
          </p:cNvPicPr>
          <p:nvPr/>
        </p:nvPicPr>
        <p:blipFill rotWithShape="1">
          <a:blip r:embed="rId31" cstate="print">
            <a:extLst>
              <a:ext uri="{BEBA8EAE-BF5A-486C-A8C5-ECC9F3942E4B}">
                <a14:imgProps xmlns:a14="http://schemas.microsoft.com/office/drawing/2010/main">
                  <a14:imgLayer r:embed="rId32">
                    <a14:imgEffect>
                      <a14:sharpenSoften amount="25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24148" b="10815"/>
          <a:stretch/>
        </p:blipFill>
        <p:spPr>
          <a:xfrm>
            <a:off x="-11331469" y="4202973"/>
            <a:ext cx="2381250" cy="2381250"/>
          </a:xfrm>
          <a:prstGeom prst="ellipse">
            <a:avLst/>
          </a:prstGeom>
        </p:spPr>
      </p:pic>
      <p:pic>
        <p:nvPicPr>
          <p:cNvPr id="43" name="Picture 42"/>
          <p:cNvPicPr>
            <a:picLocks noChangeAspect="1"/>
          </p:cNvPicPr>
          <p:nvPr/>
        </p:nvPicPr>
        <p:blipFill rotWithShape="1">
          <a:blip r:embed="rId33" cstate="print">
            <a:extLst>
              <a:ext uri="{BEBA8EAE-BF5A-486C-A8C5-ECC9F3942E4B}">
                <a14:imgProps xmlns:a14="http://schemas.microsoft.com/office/drawing/2010/main">
                  <a14:imgLayer r:embed="rId34">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b="30354"/>
          <a:stretch/>
        </p:blipFill>
        <p:spPr>
          <a:xfrm>
            <a:off x="-8884586" y="4202275"/>
            <a:ext cx="2381250" cy="2381250"/>
          </a:xfrm>
          <a:prstGeom prst="ellipse">
            <a:avLst/>
          </a:prstGeom>
        </p:spPr>
      </p:pic>
      <p:pic>
        <p:nvPicPr>
          <p:cNvPr id="44" name="Picture 43"/>
          <p:cNvPicPr>
            <a:picLocks noChangeAspect="1"/>
          </p:cNvPicPr>
          <p:nvPr/>
        </p:nvPicPr>
        <p:blipFill rotWithShape="1">
          <a:blip r:embed="rId35" cstate="print">
            <a:extLst>
              <a:ext uri="{BEBA8EAE-BF5A-486C-A8C5-ECC9F3942E4B}">
                <a14:imgProps xmlns:a14="http://schemas.microsoft.com/office/drawing/2010/main">
                  <a14:imgLayer r:embed="rId36">
                    <a14:imgEffect>
                      <a14:colorTemperature colorTemp="72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r="12074" b="37111"/>
          <a:stretch/>
        </p:blipFill>
        <p:spPr>
          <a:xfrm>
            <a:off x="-11331731" y="909176"/>
            <a:ext cx="2381250" cy="2381250"/>
          </a:xfrm>
          <a:prstGeom prst="ellipse">
            <a:avLst/>
          </a:prstGeom>
        </p:spPr>
      </p:pic>
      <p:pic>
        <p:nvPicPr>
          <p:cNvPr id="45" name="Picture 44"/>
          <p:cNvPicPr>
            <a:picLocks noChangeAspect="1"/>
          </p:cNvPicPr>
          <p:nvPr/>
        </p:nvPicPr>
        <p:blipFill rotWithShape="1">
          <a:blip r:embed="rId37" cstate="print">
            <a:extLst>
              <a:ext uri="{BEBA8EAE-BF5A-486C-A8C5-ECC9F3942E4B}">
                <a14:imgProps xmlns:a14="http://schemas.microsoft.com/office/drawing/2010/main">
                  <a14:imgLayer r:embed="rId38">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10925" b="18666"/>
          <a:stretch/>
        </p:blipFill>
        <p:spPr>
          <a:xfrm>
            <a:off x="8735363" y="4245027"/>
            <a:ext cx="2381250" cy="2381250"/>
          </a:xfrm>
          <a:prstGeom prst="ellipse">
            <a:avLst/>
          </a:prstGeom>
        </p:spPr>
      </p:pic>
    </p:spTree>
    <p:extLst>
      <p:ext uri="{BB962C8B-B14F-4D97-AF65-F5344CB8AC3E}">
        <p14:creationId xmlns:p14="http://schemas.microsoft.com/office/powerpoint/2010/main" val="333635194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1894712" y="663877"/>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Oval 8"/>
          <p:cNvSpPr/>
          <p:nvPr/>
        </p:nvSpPr>
        <p:spPr>
          <a:xfrm>
            <a:off x="-1829826" y="73188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863886" y="1782135"/>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131918" y="1782135"/>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2" name="Oval 11"/>
          <p:cNvSpPr/>
          <p:nvPr/>
        </p:nvSpPr>
        <p:spPr>
          <a:xfrm>
            <a:off x="-1415589" y="1875688"/>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1356339" y="193827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4008844" y="664250"/>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Oval 15"/>
          <p:cNvSpPr/>
          <p:nvPr/>
        </p:nvSpPr>
        <p:spPr>
          <a:xfrm>
            <a:off x="-3943958" y="732253"/>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3077255" y="1847514"/>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309981" y="1833923"/>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9" name="Oval 18"/>
          <p:cNvSpPr/>
          <p:nvPr/>
        </p:nvSpPr>
        <p:spPr>
          <a:xfrm>
            <a:off x="-3529721" y="1876061"/>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3470471" y="193865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3" name="Oval 82"/>
          <p:cNvSpPr/>
          <p:nvPr/>
        </p:nvSpPr>
        <p:spPr>
          <a:xfrm>
            <a:off x="-265574" y="4043182"/>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4" name="Picture 83"/>
          <p:cNvPicPr>
            <a:picLocks noChangeAspect="1"/>
          </p:cNvPicPr>
          <p:nvPr/>
        </p:nvPicPr>
        <p:blipFill rotWithShape="1">
          <a:blip r:embed="rId8" cstate="print">
            <a:extLst>
              <a:ext uri="{BEBA8EAE-BF5A-486C-A8C5-ECC9F3942E4B}">
                <a14:imgProps xmlns:a14="http://schemas.microsoft.com/office/drawing/2010/main">
                  <a14:imgLayer r:embed="rId9">
                    <a14:imgEffect>
                      <a14:sharpenSoften amount="25000"/>
                    </a14:imgEffect>
                    <a14:imgEffect>
                      <a14:colorTemperature colorTemp="7200"/>
                    </a14:imgEffect>
                    <a14:imgEffect>
                      <a14:brightnessContrast bright="20000" contrast="40000"/>
                    </a14:imgEffect>
                  </a14:imgLayer>
                </a14:imgProps>
              </a:ext>
              <a:ext uri="{28A0092B-C50C-407E-A947-70E740481C1C}">
                <a14:useLocalDpi xmlns:a14="http://schemas.microsoft.com/office/drawing/2010/main" val="0"/>
              </a:ext>
            </a:extLst>
          </a:blip>
          <a:srcRect l="4855" t="21344" b="8392"/>
          <a:stretch/>
        </p:blipFill>
        <p:spPr>
          <a:xfrm>
            <a:off x="-203636" y="4113475"/>
            <a:ext cx="1445035" cy="1435450"/>
          </a:xfrm>
          <a:prstGeom prst="ellipse">
            <a:avLst/>
          </a:prstGeom>
        </p:spPr>
      </p:pic>
      <p:sp>
        <p:nvSpPr>
          <p:cNvPr id="85" name="Oval 84"/>
          <p:cNvSpPr/>
          <p:nvPr/>
        </p:nvSpPr>
        <p:spPr>
          <a:xfrm>
            <a:off x="-200688" y="411118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6" name="Oval 85"/>
          <p:cNvSpPr/>
          <p:nvPr/>
        </p:nvSpPr>
        <p:spPr>
          <a:xfrm>
            <a:off x="2227788" y="593969"/>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7" name="Oval 86"/>
          <p:cNvSpPr/>
          <p:nvPr/>
        </p:nvSpPr>
        <p:spPr>
          <a:xfrm>
            <a:off x="2305950" y="3983196"/>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8" name="Picture 87"/>
          <p:cNvPicPr>
            <a:picLocks noChangeAspect="1"/>
          </p:cNvPicPr>
          <p:nvPr/>
        </p:nvPicPr>
        <p:blipFill rotWithShape="1">
          <a:blip r:embed="rId10" cstate="print">
            <a:extLst>
              <a:ext uri="{BEBA8EAE-BF5A-486C-A8C5-ECC9F3942E4B}">
                <a14:imgProps xmlns:a14="http://schemas.microsoft.com/office/drawing/2010/main">
                  <a14:imgLayer r:embed="rId11">
                    <a14:imgEffect>
                      <a14:sharpenSoften amount="25000"/>
                    </a14:imgEffect>
                    <a14:imgEffect>
                      <a14:colorTemperature colorTemp="7200"/>
                    </a14:imgEffect>
                  </a14:imgLayer>
                </a14:imgProps>
              </a:ext>
              <a:ext uri="{28A0092B-C50C-407E-A947-70E740481C1C}">
                <a14:useLocalDpi xmlns:a14="http://schemas.microsoft.com/office/drawing/2010/main" val="0"/>
              </a:ext>
            </a:extLst>
          </a:blip>
          <a:srcRect l="4986" b="31021"/>
          <a:stretch/>
        </p:blipFill>
        <p:spPr>
          <a:xfrm>
            <a:off x="2370836" y="4053380"/>
            <a:ext cx="1442942" cy="1438102"/>
          </a:xfrm>
          <a:prstGeom prst="ellipse">
            <a:avLst/>
          </a:prstGeom>
        </p:spPr>
      </p:pic>
      <p:pic>
        <p:nvPicPr>
          <p:cNvPr id="89" name="Picture 88"/>
          <p:cNvPicPr>
            <a:picLocks noChangeAspect="1"/>
          </p:cNvPicPr>
          <p:nvPr/>
        </p:nvPicPr>
        <p:blipFill rotWithShape="1">
          <a:blip r:embed="rId12" cstate="print">
            <a:extLst>
              <a:ext uri="{BEBA8EAE-BF5A-486C-A8C5-ECC9F3942E4B}">
                <a14:imgProps xmlns:a14="http://schemas.microsoft.com/office/drawing/2010/main">
                  <a14:imgLayer r:embed="rId13">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12864" r="5258" b="38353"/>
          <a:stretch/>
        </p:blipFill>
        <p:spPr>
          <a:xfrm>
            <a:off x="2297808" y="663877"/>
            <a:ext cx="1432560" cy="1438102"/>
          </a:xfrm>
          <a:prstGeom prst="ellipse">
            <a:avLst/>
          </a:prstGeom>
        </p:spPr>
      </p:pic>
      <p:sp>
        <p:nvSpPr>
          <p:cNvPr id="90" name="Oval 89"/>
          <p:cNvSpPr/>
          <p:nvPr/>
        </p:nvSpPr>
        <p:spPr>
          <a:xfrm>
            <a:off x="2292674" y="66197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1" name="Oval 90"/>
          <p:cNvSpPr/>
          <p:nvPr/>
        </p:nvSpPr>
        <p:spPr>
          <a:xfrm>
            <a:off x="2370836" y="405119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2"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671308" y="5226446"/>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93"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566498" y="5212855"/>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94" name="Oval 93"/>
          <p:cNvSpPr/>
          <p:nvPr/>
        </p:nvSpPr>
        <p:spPr>
          <a:xfrm>
            <a:off x="213549" y="5254993"/>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5" name="Oval 94"/>
          <p:cNvSpPr/>
          <p:nvPr/>
        </p:nvSpPr>
        <p:spPr>
          <a:xfrm>
            <a:off x="272799" y="531758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8"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3242832" y="5166460"/>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01"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2005026" y="5152869"/>
            <a:ext cx="948192" cy="569182"/>
          </a:xfrm>
          <a:prstGeom prst="rect">
            <a:avLst/>
          </a:prstGeom>
          <a:noFill/>
          <a:extLst>
            <a:ext uri="{909E8E84-426E-40DD-AFC4-6F175D3DCCD1}">
              <a14:hiddenFill xmlns:a14="http://schemas.microsoft.com/office/drawing/2010/main">
                <a:solidFill>
                  <a:srgbClr val="FFFFFF"/>
                </a:solidFill>
              </a14:hiddenFill>
            </a:ext>
          </a:extLst>
        </p:spPr>
      </p:pic>
      <p:pic>
        <p:nvPicPr>
          <p:cNvPr id="102"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3164457" y="1777233"/>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03"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926651" y="176364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08" name="Oval 107"/>
          <p:cNvSpPr/>
          <p:nvPr/>
        </p:nvSpPr>
        <p:spPr>
          <a:xfrm>
            <a:off x="2706911" y="1805780"/>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5" name="Oval 114"/>
          <p:cNvSpPr/>
          <p:nvPr/>
        </p:nvSpPr>
        <p:spPr>
          <a:xfrm>
            <a:off x="2766161" y="186837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9" name="Oval 118"/>
          <p:cNvSpPr/>
          <p:nvPr/>
        </p:nvSpPr>
        <p:spPr>
          <a:xfrm>
            <a:off x="436084" y="2208465"/>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0" name="Picture 119"/>
          <p:cNvPicPr>
            <a:picLocks noChangeAspect="1"/>
          </p:cNvPicPr>
          <p:nvPr/>
        </p:nvPicPr>
        <p:blipFill rotWithShape="1">
          <a:blip r:embed="rId14" cstate="print">
            <a:extLst>
              <a:ext uri="{BEBA8EAE-BF5A-486C-A8C5-ECC9F3942E4B}">
                <a14:imgProps xmlns:a14="http://schemas.microsoft.com/office/drawing/2010/main">
                  <a14:imgLayer r:embed="rId15">
                    <a14:imgEffect>
                      <a14:sharpenSoften amount="50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3109" r="5161" b="28002"/>
          <a:stretch/>
        </p:blipFill>
        <p:spPr>
          <a:xfrm>
            <a:off x="503393" y="2278373"/>
            <a:ext cx="1438102" cy="1438102"/>
          </a:xfrm>
          <a:prstGeom prst="ellipse">
            <a:avLst/>
          </a:prstGeom>
        </p:spPr>
      </p:pic>
      <p:sp>
        <p:nvSpPr>
          <p:cNvPr id="121" name="Oval 120"/>
          <p:cNvSpPr/>
          <p:nvPr/>
        </p:nvSpPr>
        <p:spPr>
          <a:xfrm>
            <a:off x="500970" y="2276468"/>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2" name="Oval 121"/>
          <p:cNvSpPr/>
          <p:nvPr/>
        </p:nvSpPr>
        <p:spPr>
          <a:xfrm>
            <a:off x="319191" y="-1022067"/>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3" name="Picture 122"/>
          <p:cNvPicPr>
            <a:picLocks noChangeAspect="1"/>
          </p:cNvPicPr>
          <p:nvPr/>
        </p:nvPicPr>
        <p:blipFill rotWithShape="1">
          <a:blip r:embed="rId16" cstate="print">
            <a:extLst>
              <a:ext uri="{BEBA8EAE-BF5A-486C-A8C5-ECC9F3942E4B}">
                <a14:imgProps xmlns:a14="http://schemas.microsoft.com/office/drawing/2010/main">
                  <a14:imgLayer r:embed="rId17">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9736" t="27173" r="8315" b="15949"/>
          <a:stretch/>
        </p:blipFill>
        <p:spPr>
          <a:xfrm>
            <a:off x="381694" y="-953930"/>
            <a:ext cx="1441526" cy="1442897"/>
          </a:xfrm>
          <a:prstGeom prst="ellipse">
            <a:avLst/>
          </a:prstGeom>
        </p:spPr>
      </p:pic>
      <p:sp>
        <p:nvSpPr>
          <p:cNvPr id="124" name="Oval 123"/>
          <p:cNvSpPr/>
          <p:nvPr/>
        </p:nvSpPr>
        <p:spPr>
          <a:xfrm>
            <a:off x="384077" y="-95406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5" name="Oval 124"/>
          <p:cNvSpPr/>
          <p:nvPr/>
        </p:nvSpPr>
        <p:spPr>
          <a:xfrm>
            <a:off x="-1368665" y="-1984905"/>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6" name="Picture 125"/>
          <p:cNvPicPr>
            <a:picLocks noChangeAspect="1"/>
          </p:cNvPicPr>
          <p:nvPr/>
        </p:nvPicPr>
        <p:blipFill rotWithShape="1">
          <a:blip r:embed="rId18" cstate="print">
            <a:extLst>
              <a:ext uri="{BEBA8EAE-BF5A-486C-A8C5-ECC9F3942E4B}">
                <a14:imgProps xmlns:a14="http://schemas.microsoft.com/office/drawing/2010/main">
                  <a14:imgLayer r:embed="rId19">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4634" b="27180"/>
          <a:stretch/>
        </p:blipFill>
        <p:spPr>
          <a:xfrm>
            <a:off x="-1304020" y="-1914976"/>
            <a:ext cx="1438102" cy="1438102"/>
          </a:xfrm>
          <a:prstGeom prst="ellipse">
            <a:avLst/>
          </a:prstGeom>
        </p:spPr>
      </p:pic>
      <p:sp>
        <p:nvSpPr>
          <p:cNvPr id="127" name="Oval 126"/>
          <p:cNvSpPr/>
          <p:nvPr/>
        </p:nvSpPr>
        <p:spPr>
          <a:xfrm>
            <a:off x="-1303779" y="-19169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9"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372966" y="3391729"/>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50"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35160" y="3378138"/>
            <a:ext cx="948192" cy="569182"/>
          </a:xfrm>
          <a:prstGeom prst="rect">
            <a:avLst/>
          </a:prstGeom>
          <a:noFill/>
          <a:extLst>
            <a:ext uri="{909E8E84-426E-40DD-AFC4-6F175D3DCCD1}">
              <a14:hiddenFill xmlns:a14="http://schemas.microsoft.com/office/drawing/2010/main">
                <a:solidFill>
                  <a:srgbClr val="FFFFFF"/>
                </a:solidFill>
              </a14:hiddenFill>
            </a:ext>
          </a:extLst>
        </p:spPr>
      </p:pic>
      <p:pic>
        <p:nvPicPr>
          <p:cNvPr id="151"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255860" y="161197"/>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52"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8054" y="147606"/>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53" name="Oval 152"/>
          <p:cNvSpPr/>
          <p:nvPr/>
        </p:nvSpPr>
        <p:spPr>
          <a:xfrm>
            <a:off x="798314" y="189744"/>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4" name="Oval 153"/>
          <p:cNvSpPr/>
          <p:nvPr/>
        </p:nvSpPr>
        <p:spPr>
          <a:xfrm>
            <a:off x="857564" y="25233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5"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431996" y="-801641"/>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56"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669802" y="-815232"/>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57" name="Oval 156"/>
          <p:cNvSpPr/>
          <p:nvPr/>
        </p:nvSpPr>
        <p:spPr>
          <a:xfrm>
            <a:off x="-889542" y="-773094"/>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Oval 157"/>
          <p:cNvSpPr/>
          <p:nvPr/>
        </p:nvSpPr>
        <p:spPr>
          <a:xfrm>
            <a:off x="-830292" y="-710503"/>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9" name="Oval 158"/>
          <p:cNvSpPr/>
          <p:nvPr/>
        </p:nvSpPr>
        <p:spPr>
          <a:xfrm>
            <a:off x="2288289" y="-1449014"/>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0" name="Picture 159"/>
          <p:cNvPicPr>
            <a:picLocks noChangeAspect="1"/>
          </p:cNvPicPr>
          <p:nvPr/>
        </p:nvPicPr>
        <p:blipFill rotWithShape="1">
          <a:blip r:embed="rId20" cstate="print">
            <a:extLst>
              <a:ext uri="{BEBA8EAE-BF5A-486C-A8C5-ECC9F3942E4B}">
                <a14:imgProps xmlns:a14="http://schemas.microsoft.com/office/drawing/2010/main">
                  <a14:imgLayer r:embed="rId21">
                    <a14:imgEffect>
                      <a14:colorTemperature colorTemp="7200"/>
                    </a14:imgEffect>
                    <a14:imgEffect>
                      <a14:brightnessContrast bright="20000"/>
                    </a14:imgEffect>
                  </a14:imgLayer>
                </a14:imgProps>
              </a:ext>
              <a:ext uri="{28A0092B-C50C-407E-A947-70E740481C1C}">
                <a14:useLocalDpi xmlns:a14="http://schemas.microsoft.com/office/drawing/2010/main" val="0"/>
              </a:ext>
            </a:extLst>
          </a:blip>
          <a:srcRect l="11875" r="6376"/>
          <a:stretch/>
        </p:blipFill>
        <p:spPr>
          <a:xfrm>
            <a:off x="2356174" y="-1380856"/>
            <a:ext cx="1438102" cy="1443111"/>
          </a:xfrm>
          <a:prstGeom prst="ellipse">
            <a:avLst/>
          </a:prstGeom>
        </p:spPr>
      </p:pic>
      <p:sp>
        <p:nvSpPr>
          <p:cNvPr id="161" name="Oval 160"/>
          <p:cNvSpPr/>
          <p:nvPr/>
        </p:nvSpPr>
        <p:spPr>
          <a:xfrm>
            <a:off x="2353175" y="-138101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2"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3224958" y="-265750"/>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63"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987152" y="-279341"/>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64" name="Oval 163"/>
          <p:cNvSpPr/>
          <p:nvPr/>
        </p:nvSpPr>
        <p:spPr>
          <a:xfrm>
            <a:off x="2767412" y="-237203"/>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5" name="Oval 164"/>
          <p:cNvSpPr/>
          <p:nvPr/>
        </p:nvSpPr>
        <p:spPr>
          <a:xfrm>
            <a:off x="2826662" y="-17461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Oval 95"/>
          <p:cNvSpPr/>
          <p:nvPr/>
        </p:nvSpPr>
        <p:spPr>
          <a:xfrm>
            <a:off x="2785073" y="5195007"/>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Oval 96"/>
          <p:cNvSpPr/>
          <p:nvPr/>
        </p:nvSpPr>
        <p:spPr>
          <a:xfrm>
            <a:off x="2844323" y="5257598"/>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8" name="Oval 127"/>
          <p:cNvSpPr/>
          <p:nvPr/>
        </p:nvSpPr>
        <p:spPr>
          <a:xfrm>
            <a:off x="915207" y="3420276"/>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8" name="Oval 147"/>
          <p:cNvSpPr/>
          <p:nvPr/>
        </p:nvSpPr>
        <p:spPr>
          <a:xfrm>
            <a:off x="974457" y="3482867"/>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 name="Picture 22"/>
          <p:cNvPicPr>
            <a:picLocks noChangeAspect="1"/>
          </p:cNvPicPr>
          <p:nvPr/>
        </p:nvPicPr>
        <p:blipFill>
          <a:blip r:embed="rId22"/>
          <a:stretch>
            <a:fillRect/>
          </a:stretch>
        </p:blipFill>
        <p:spPr>
          <a:xfrm>
            <a:off x="6793781" y="4724628"/>
            <a:ext cx="2170364" cy="1889924"/>
          </a:xfrm>
          <a:prstGeom prst="rect">
            <a:avLst/>
          </a:prstGeom>
        </p:spPr>
      </p:pic>
      <p:pic>
        <p:nvPicPr>
          <p:cNvPr id="24" name="Picture 23"/>
          <p:cNvPicPr>
            <a:picLocks noChangeAspect="1"/>
          </p:cNvPicPr>
          <p:nvPr/>
        </p:nvPicPr>
        <p:blipFill>
          <a:blip r:embed="rId23"/>
          <a:stretch>
            <a:fillRect/>
          </a:stretch>
        </p:blipFill>
        <p:spPr>
          <a:xfrm>
            <a:off x="5010818" y="2484038"/>
            <a:ext cx="2170364" cy="1889924"/>
          </a:xfrm>
          <a:prstGeom prst="rect">
            <a:avLst/>
          </a:prstGeom>
        </p:spPr>
      </p:pic>
      <p:pic>
        <p:nvPicPr>
          <p:cNvPr id="25" name="Picture 24"/>
          <p:cNvPicPr>
            <a:picLocks noChangeAspect="1"/>
          </p:cNvPicPr>
          <p:nvPr/>
        </p:nvPicPr>
        <p:blipFill>
          <a:blip r:embed="rId24"/>
          <a:stretch>
            <a:fillRect/>
          </a:stretch>
        </p:blipFill>
        <p:spPr>
          <a:xfrm>
            <a:off x="7939464" y="-612036"/>
            <a:ext cx="2170364" cy="1889924"/>
          </a:xfrm>
          <a:prstGeom prst="rect">
            <a:avLst/>
          </a:prstGeom>
        </p:spPr>
      </p:pic>
      <p:pic>
        <p:nvPicPr>
          <p:cNvPr id="26" name="Picture 25"/>
          <p:cNvPicPr>
            <a:picLocks noChangeAspect="1"/>
          </p:cNvPicPr>
          <p:nvPr/>
        </p:nvPicPr>
        <p:blipFill>
          <a:blip r:embed="rId25"/>
          <a:stretch>
            <a:fillRect/>
          </a:stretch>
        </p:blipFill>
        <p:spPr>
          <a:xfrm>
            <a:off x="6802309" y="1682470"/>
            <a:ext cx="2170364" cy="1889924"/>
          </a:xfrm>
          <a:prstGeom prst="rect">
            <a:avLst/>
          </a:prstGeom>
        </p:spPr>
      </p:pic>
      <p:pic>
        <p:nvPicPr>
          <p:cNvPr id="28" name="Picture 27"/>
          <p:cNvPicPr>
            <a:picLocks noChangeAspect="1"/>
          </p:cNvPicPr>
          <p:nvPr/>
        </p:nvPicPr>
        <p:blipFill>
          <a:blip r:embed="rId26"/>
          <a:stretch>
            <a:fillRect/>
          </a:stretch>
        </p:blipFill>
        <p:spPr>
          <a:xfrm>
            <a:off x="8676689" y="3525993"/>
            <a:ext cx="2170364" cy="1889924"/>
          </a:xfrm>
          <a:prstGeom prst="rect">
            <a:avLst/>
          </a:prstGeom>
        </p:spPr>
      </p:pic>
      <p:pic>
        <p:nvPicPr>
          <p:cNvPr id="29" name="Picture 28"/>
          <p:cNvPicPr>
            <a:picLocks noChangeAspect="1"/>
          </p:cNvPicPr>
          <p:nvPr/>
        </p:nvPicPr>
        <p:blipFill>
          <a:blip r:embed="rId27"/>
          <a:stretch>
            <a:fillRect/>
          </a:stretch>
        </p:blipFill>
        <p:spPr>
          <a:xfrm>
            <a:off x="8964145" y="1285403"/>
            <a:ext cx="2170364" cy="1889924"/>
          </a:xfrm>
          <a:prstGeom prst="rect">
            <a:avLst/>
          </a:prstGeom>
        </p:spPr>
      </p:pic>
      <p:pic>
        <p:nvPicPr>
          <p:cNvPr id="30" name="Picture 29"/>
          <p:cNvPicPr>
            <a:picLocks noChangeAspect="1"/>
          </p:cNvPicPr>
          <p:nvPr/>
        </p:nvPicPr>
        <p:blipFill>
          <a:blip r:embed="rId28"/>
          <a:stretch>
            <a:fillRect/>
          </a:stretch>
        </p:blipFill>
        <p:spPr>
          <a:xfrm>
            <a:off x="5450324" y="332926"/>
            <a:ext cx="2170364" cy="1889924"/>
          </a:xfrm>
          <a:prstGeom prst="rect">
            <a:avLst/>
          </a:prstGeom>
        </p:spPr>
      </p:pic>
    </p:spTree>
    <p:extLst>
      <p:ext uri="{BB962C8B-B14F-4D97-AF65-F5344CB8AC3E}">
        <p14:creationId xmlns:p14="http://schemas.microsoft.com/office/powerpoint/2010/main" val="19653462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1894712" y="663877"/>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Oval 8"/>
          <p:cNvSpPr/>
          <p:nvPr/>
        </p:nvSpPr>
        <p:spPr>
          <a:xfrm>
            <a:off x="-1829826" y="73188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863886" y="1782135"/>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131918" y="1782135"/>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2" name="Oval 11"/>
          <p:cNvSpPr/>
          <p:nvPr/>
        </p:nvSpPr>
        <p:spPr>
          <a:xfrm>
            <a:off x="-1415589" y="1875688"/>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1356339" y="193827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4008844" y="664250"/>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Oval 15"/>
          <p:cNvSpPr/>
          <p:nvPr/>
        </p:nvSpPr>
        <p:spPr>
          <a:xfrm>
            <a:off x="-3943958" y="732253"/>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3077255" y="1847514"/>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309981" y="1833923"/>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9" name="Oval 18"/>
          <p:cNvSpPr/>
          <p:nvPr/>
        </p:nvSpPr>
        <p:spPr>
          <a:xfrm>
            <a:off x="-3529721" y="1876061"/>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3470471" y="193865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0" name="Oval 69"/>
          <p:cNvSpPr/>
          <p:nvPr/>
        </p:nvSpPr>
        <p:spPr>
          <a:xfrm>
            <a:off x="1602348" y="663877"/>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1" name="Picture 70"/>
          <p:cNvPicPr>
            <a:picLocks noChangeAspect="1"/>
          </p:cNvPicPr>
          <p:nvPr/>
        </p:nvPicPr>
        <p:blipFill rotWithShape="1">
          <a:blip r:embed="rId8" cstate="print">
            <a:extLst>
              <a:ext uri="{BEBA8EAE-BF5A-486C-A8C5-ECC9F3942E4B}">
                <a14:imgProps xmlns:a14="http://schemas.microsoft.com/office/drawing/2010/main">
                  <a14:imgLayer r:embed="rId9">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b="24889"/>
          <a:stretch/>
        </p:blipFill>
        <p:spPr>
          <a:xfrm>
            <a:off x="1669380" y="734376"/>
            <a:ext cx="1435975" cy="1438102"/>
          </a:xfrm>
          <a:prstGeom prst="ellipse">
            <a:avLst/>
          </a:prstGeom>
        </p:spPr>
      </p:pic>
      <p:sp>
        <p:nvSpPr>
          <p:cNvPr id="72" name="Oval 71"/>
          <p:cNvSpPr/>
          <p:nvPr/>
        </p:nvSpPr>
        <p:spPr>
          <a:xfrm>
            <a:off x="1667234" y="731880"/>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3"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2539017" y="1847141"/>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74"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1301211" y="1833550"/>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75" name="Oval 74"/>
          <p:cNvSpPr/>
          <p:nvPr/>
        </p:nvSpPr>
        <p:spPr>
          <a:xfrm>
            <a:off x="2081471" y="1875688"/>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6" name="Oval 75"/>
          <p:cNvSpPr/>
          <p:nvPr/>
        </p:nvSpPr>
        <p:spPr>
          <a:xfrm>
            <a:off x="2140721" y="193827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7" name="Oval 76"/>
          <p:cNvSpPr/>
          <p:nvPr/>
        </p:nvSpPr>
        <p:spPr>
          <a:xfrm>
            <a:off x="11164450" y="720544"/>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8" name="Picture 77"/>
          <p:cNvPicPr>
            <a:picLocks noChangeAspect="1"/>
          </p:cNvPicPr>
          <p:nvPr/>
        </p:nvPicPr>
        <p:blipFill rotWithShape="1">
          <a:blip r:embed="rId10" cstate="print">
            <a:extLst>
              <a:ext uri="{BEBA8EAE-BF5A-486C-A8C5-ECC9F3942E4B}">
                <a14:imgProps xmlns:a14="http://schemas.microsoft.com/office/drawing/2010/main">
                  <a14:imgLayer r:embed="rId11">
                    <a14:imgEffect>
                      <a14:colorTemperature colorTemp="7200"/>
                    </a14:imgEffect>
                    <a14:imgEffect>
                      <a14:brightnessContrast bright="40000" contrast="20000"/>
                    </a14:imgEffect>
                  </a14:imgLayer>
                </a14:imgProps>
              </a:ext>
              <a:ext uri="{28A0092B-C50C-407E-A947-70E740481C1C}">
                <a14:useLocalDpi xmlns:a14="http://schemas.microsoft.com/office/drawing/2010/main" val="0"/>
              </a:ext>
            </a:extLst>
          </a:blip>
          <a:srcRect t="6008" b="18734"/>
          <a:stretch/>
        </p:blipFill>
        <p:spPr>
          <a:xfrm>
            <a:off x="11234042" y="787361"/>
            <a:ext cx="1435625" cy="1438102"/>
          </a:xfrm>
          <a:prstGeom prst="ellipse">
            <a:avLst/>
          </a:prstGeom>
        </p:spPr>
      </p:pic>
      <p:sp>
        <p:nvSpPr>
          <p:cNvPr id="79" name="Oval 78"/>
          <p:cNvSpPr/>
          <p:nvPr/>
        </p:nvSpPr>
        <p:spPr>
          <a:xfrm>
            <a:off x="11229336" y="788547"/>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0"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2195367" y="183373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81" name="Picture 80"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0927335" y="183373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82" name="Oval 81"/>
          <p:cNvSpPr/>
          <p:nvPr/>
        </p:nvSpPr>
        <p:spPr>
          <a:xfrm>
            <a:off x="11643573" y="1932355"/>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Oval 98"/>
          <p:cNvSpPr/>
          <p:nvPr/>
        </p:nvSpPr>
        <p:spPr>
          <a:xfrm>
            <a:off x="11702823" y="1994946"/>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0" name="Oval 99"/>
          <p:cNvSpPr/>
          <p:nvPr/>
        </p:nvSpPr>
        <p:spPr>
          <a:xfrm>
            <a:off x="2882186" y="5683739"/>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4" name="Picture 103"/>
          <p:cNvPicPr>
            <a:picLocks noChangeAspect="1"/>
          </p:cNvPicPr>
          <p:nvPr/>
        </p:nvPicPr>
        <p:blipFill rotWithShape="1">
          <a:blip r:embed="rId12" cstate="print">
            <a:extLst>
              <a:ext uri="{BEBA8EAE-BF5A-486C-A8C5-ECC9F3942E4B}">
                <a14:imgProps xmlns:a14="http://schemas.microsoft.com/office/drawing/2010/main">
                  <a14:imgLayer r:embed="rId13">
                    <a14:imgEffect>
                      <a14:sharpenSoften amount="25000"/>
                    </a14:imgEffect>
                    <a14:imgEffect>
                      <a14:colorTemperature colorTemp="72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4191" t="3362" r="5302" b="28786"/>
          <a:stretch/>
        </p:blipFill>
        <p:spPr>
          <a:xfrm>
            <a:off x="2948938" y="5751394"/>
            <a:ext cx="1437361" cy="1438798"/>
          </a:xfrm>
          <a:prstGeom prst="ellipse">
            <a:avLst/>
          </a:prstGeom>
        </p:spPr>
      </p:pic>
      <p:sp>
        <p:nvSpPr>
          <p:cNvPr id="105" name="Oval 104"/>
          <p:cNvSpPr/>
          <p:nvPr/>
        </p:nvSpPr>
        <p:spPr>
          <a:xfrm>
            <a:off x="2947072" y="575174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6"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3913012" y="680199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07" name="Picture 106"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644980" y="680199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09" name="Oval 108"/>
          <p:cNvSpPr/>
          <p:nvPr/>
        </p:nvSpPr>
        <p:spPr>
          <a:xfrm>
            <a:off x="3361309" y="6895550"/>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0" name="Oval 109"/>
          <p:cNvSpPr/>
          <p:nvPr/>
        </p:nvSpPr>
        <p:spPr>
          <a:xfrm>
            <a:off x="3420559" y="695814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1" name="Oval 110"/>
          <p:cNvSpPr/>
          <p:nvPr/>
        </p:nvSpPr>
        <p:spPr>
          <a:xfrm>
            <a:off x="254567" y="5502001"/>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2" name="Picture 111"/>
          <p:cNvPicPr>
            <a:picLocks noChangeAspect="1"/>
          </p:cNvPicPr>
          <p:nvPr/>
        </p:nvPicPr>
        <p:blipFill rotWithShape="1">
          <a:blip r:embed="rId14" cstate="print">
            <a:extLst>
              <a:ext uri="{BEBA8EAE-BF5A-486C-A8C5-ECC9F3942E4B}">
                <a14:imgProps xmlns:a14="http://schemas.microsoft.com/office/drawing/2010/main">
                  <a14:imgLayer r:embed="rId15">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9186" b="25185"/>
          <a:stretch/>
        </p:blipFill>
        <p:spPr>
          <a:xfrm>
            <a:off x="321972" y="5574013"/>
            <a:ext cx="1438102" cy="1435163"/>
          </a:xfrm>
          <a:prstGeom prst="ellipse">
            <a:avLst/>
          </a:prstGeom>
        </p:spPr>
      </p:pic>
      <p:sp>
        <p:nvSpPr>
          <p:cNvPr id="113" name="Oval 112"/>
          <p:cNvSpPr/>
          <p:nvPr/>
        </p:nvSpPr>
        <p:spPr>
          <a:xfrm>
            <a:off x="319453" y="557000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4"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1285393" y="6620259"/>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16" name="Picture 115"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17361" y="6620259"/>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17" name="Oval 116"/>
          <p:cNvSpPr/>
          <p:nvPr/>
        </p:nvSpPr>
        <p:spPr>
          <a:xfrm>
            <a:off x="733690" y="6713812"/>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8" name="Oval 117"/>
          <p:cNvSpPr/>
          <p:nvPr/>
        </p:nvSpPr>
        <p:spPr>
          <a:xfrm>
            <a:off x="792940" y="6776403"/>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9" name="Oval 128"/>
          <p:cNvSpPr/>
          <p:nvPr/>
        </p:nvSpPr>
        <p:spPr>
          <a:xfrm>
            <a:off x="3417400" y="3733717"/>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0" name="Picture 129"/>
          <p:cNvPicPr>
            <a:picLocks noChangeAspect="1"/>
          </p:cNvPicPr>
          <p:nvPr/>
        </p:nvPicPr>
        <p:blipFill rotWithShape="1">
          <a:blip r:embed="rId16" cstate="print">
            <a:extLst>
              <a:ext uri="{BEBA8EAE-BF5A-486C-A8C5-ECC9F3942E4B}">
                <a14:imgProps xmlns:a14="http://schemas.microsoft.com/office/drawing/2010/main">
                  <a14:imgLayer r:embed="rId17">
                    <a14:imgEffect>
                      <a14:sharpenSoften amount="25000"/>
                    </a14:imgEffect>
                  </a14:imgLayer>
                </a14:imgProps>
              </a:ext>
              <a:ext uri="{28A0092B-C50C-407E-A947-70E740481C1C}">
                <a14:useLocalDpi xmlns:a14="http://schemas.microsoft.com/office/drawing/2010/main" val="0"/>
              </a:ext>
            </a:extLst>
          </a:blip>
          <a:srcRect t="3376" b="18143"/>
          <a:stretch/>
        </p:blipFill>
        <p:spPr>
          <a:xfrm>
            <a:off x="3480545" y="3807709"/>
            <a:ext cx="1441526" cy="1430208"/>
          </a:xfrm>
          <a:prstGeom prst="ellipse">
            <a:avLst/>
          </a:prstGeom>
        </p:spPr>
      </p:pic>
      <p:sp>
        <p:nvSpPr>
          <p:cNvPr id="131" name="Oval 130"/>
          <p:cNvSpPr/>
          <p:nvPr/>
        </p:nvSpPr>
        <p:spPr>
          <a:xfrm>
            <a:off x="1041023" y="3729482"/>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2" name="Picture 131"/>
          <p:cNvPicPr>
            <a:picLocks noChangeAspect="1"/>
          </p:cNvPicPr>
          <p:nvPr/>
        </p:nvPicPr>
        <p:blipFill rotWithShape="1">
          <a:blip r:embed="rId18" cstate="print">
            <a:extLst>
              <a:ext uri="{BEBA8EAE-BF5A-486C-A8C5-ECC9F3942E4B}">
                <a14:imgProps xmlns:a14="http://schemas.microsoft.com/office/drawing/2010/main">
                  <a14:imgLayer r:embed="rId19">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l="6567" t="12489" r="5025" b="22701"/>
          <a:stretch/>
        </p:blipFill>
        <p:spPr>
          <a:xfrm>
            <a:off x="1109465" y="3800880"/>
            <a:ext cx="1429552" cy="1437037"/>
          </a:xfrm>
          <a:prstGeom prst="ellipse">
            <a:avLst/>
          </a:prstGeom>
        </p:spPr>
      </p:pic>
      <p:sp>
        <p:nvSpPr>
          <p:cNvPr id="133" name="Oval 132"/>
          <p:cNvSpPr/>
          <p:nvPr/>
        </p:nvSpPr>
        <p:spPr>
          <a:xfrm>
            <a:off x="1105909" y="3797485"/>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Oval 133"/>
          <p:cNvSpPr/>
          <p:nvPr/>
        </p:nvSpPr>
        <p:spPr>
          <a:xfrm>
            <a:off x="3482286" y="380172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5"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4448226" y="4851975"/>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36" name="Picture 135"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3180194" y="4851975"/>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37" name="Oval 136"/>
          <p:cNvSpPr/>
          <p:nvPr/>
        </p:nvSpPr>
        <p:spPr>
          <a:xfrm>
            <a:off x="3896523" y="4945528"/>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8" name="Oval 137"/>
          <p:cNvSpPr/>
          <p:nvPr/>
        </p:nvSpPr>
        <p:spPr>
          <a:xfrm>
            <a:off x="3955773" y="500811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9"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2071849" y="484774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40" name="Picture 139"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03817" y="484774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41" name="Oval 140"/>
          <p:cNvSpPr/>
          <p:nvPr/>
        </p:nvSpPr>
        <p:spPr>
          <a:xfrm>
            <a:off x="1520146" y="4941293"/>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2" name="Oval 141"/>
          <p:cNvSpPr/>
          <p:nvPr/>
        </p:nvSpPr>
        <p:spPr>
          <a:xfrm>
            <a:off x="1579396" y="500388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3" name="Oval 142"/>
          <p:cNvSpPr/>
          <p:nvPr/>
        </p:nvSpPr>
        <p:spPr>
          <a:xfrm>
            <a:off x="8713153" y="723624"/>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4" name="Picture 143"/>
          <p:cNvPicPr>
            <a:picLocks noChangeAspect="1"/>
          </p:cNvPicPr>
          <p:nvPr/>
        </p:nvPicPr>
        <p:blipFill rotWithShape="1">
          <a:blip r:embed="rId20" cstate="print">
            <a:extLst>
              <a:ext uri="{BEBA8EAE-BF5A-486C-A8C5-ECC9F3942E4B}">
                <a14:imgProps xmlns:a14="http://schemas.microsoft.com/office/drawing/2010/main">
                  <a14:imgLayer r:embed="rId21">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8118" b="26548"/>
          <a:stretch/>
        </p:blipFill>
        <p:spPr>
          <a:xfrm>
            <a:off x="8783418" y="787361"/>
            <a:ext cx="1428710" cy="1445262"/>
          </a:xfrm>
          <a:prstGeom prst="ellipse">
            <a:avLst/>
          </a:prstGeom>
        </p:spPr>
      </p:pic>
      <p:sp>
        <p:nvSpPr>
          <p:cNvPr id="145" name="Oval 144"/>
          <p:cNvSpPr/>
          <p:nvPr/>
        </p:nvSpPr>
        <p:spPr>
          <a:xfrm>
            <a:off x="8778039" y="79162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6" name="Oval 145"/>
          <p:cNvSpPr/>
          <p:nvPr/>
        </p:nvSpPr>
        <p:spPr>
          <a:xfrm>
            <a:off x="6344486" y="723624"/>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7" name="Picture 146"/>
          <p:cNvPicPr>
            <a:picLocks noChangeAspect="1"/>
          </p:cNvPicPr>
          <p:nvPr/>
        </p:nvPicPr>
        <p:blipFill rotWithShape="1">
          <a:blip r:embed="rId22" cstate="print">
            <a:extLst>
              <a:ext uri="{BEBA8EAE-BF5A-486C-A8C5-ECC9F3942E4B}">
                <a14:imgProps xmlns:a14="http://schemas.microsoft.com/office/drawing/2010/main">
                  <a14:imgLayer r:embed="rId23">
                    <a14:imgEffect>
                      <a14:colorTemperature colorTemp="7200"/>
                    </a14:imgEffect>
                    <a14:imgEffect>
                      <a14:saturation sat="200000"/>
                    </a14:imgEffect>
                    <a14:imgEffect>
                      <a14:brightnessContrast bright="40000" contrast="40000"/>
                    </a14:imgEffect>
                  </a14:imgLayer>
                </a14:imgProps>
              </a:ext>
              <a:ext uri="{28A0092B-C50C-407E-A947-70E740481C1C}">
                <a14:useLocalDpi xmlns:a14="http://schemas.microsoft.com/office/drawing/2010/main" val="0"/>
              </a:ext>
            </a:extLst>
          </a:blip>
          <a:srcRect t="3704" b="32296"/>
          <a:stretch/>
        </p:blipFill>
        <p:spPr>
          <a:xfrm>
            <a:off x="6410233" y="792263"/>
            <a:ext cx="1438102" cy="1438102"/>
          </a:xfrm>
          <a:prstGeom prst="ellipse">
            <a:avLst/>
          </a:prstGeom>
        </p:spPr>
      </p:pic>
      <p:sp>
        <p:nvSpPr>
          <p:cNvPr id="166" name="Oval 165"/>
          <p:cNvSpPr/>
          <p:nvPr/>
        </p:nvSpPr>
        <p:spPr>
          <a:xfrm>
            <a:off x="6409372" y="79162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7" name="Oval 166"/>
          <p:cNvSpPr/>
          <p:nvPr/>
        </p:nvSpPr>
        <p:spPr>
          <a:xfrm>
            <a:off x="3827935" y="723624"/>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8" name="Picture 167"/>
          <p:cNvPicPr>
            <a:picLocks noChangeAspect="1"/>
          </p:cNvPicPr>
          <p:nvPr/>
        </p:nvPicPr>
        <p:blipFill rotWithShape="1">
          <a:blip r:embed="rId24" cstate="print">
            <a:extLst>
              <a:ext uri="{BEBA8EAE-BF5A-486C-A8C5-ECC9F3942E4B}">
                <a14:imgProps xmlns:a14="http://schemas.microsoft.com/office/drawing/2010/main">
                  <a14:imgLayer r:embed="rId25">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4388" b="27932"/>
          <a:stretch/>
        </p:blipFill>
        <p:spPr>
          <a:xfrm>
            <a:off x="3889790" y="793428"/>
            <a:ext cx="1443746" cy="1436937"/>
          </a:xfrm>
          <a:prstGeom prst="ellipse">
            <a:avLst/>
          </a:prstGeom>
        </p:spPr>
      </p:pic>
      <p:sp>
        <p:nvSpPr>
          <p:cNvPr id="169" name="Oval 168"/>
          <p:cNvSpPr/>
          <p:nvPr/>
        </p:nvSpPr>
        <p:spPr>
          <a:xfrm>
            <a:off x="3892821" y="79162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0"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9744070" y="183681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71" name="Picture 170"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8476038" y="183681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72" name="Oval 171"/>
          <p:cNvSpPr/>
          <p:nvPr/>
        </p:nvSpPr>
        <p:spPr>
          <a:xfrm>
            <a:off x="9192276" y="1935435"/>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3" name="Oval 172"/>
          <p:cNvSpPr/>
          <p:nvPr/>
        </p:nvSpPr>
        <p:spPr>
          <a:xfrm>
            <a:off x="9251526" y="1998026"/>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4"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7375403" y="183681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75" name="Picture 174"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6107371" y="183681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76" name="Oval 175"/>
          <p:cNvSpPr/>
          <p:nvPr/>
        </p:nvSpPr>
        <p:spPr>
          <a:xfrm>
            <a:off x="6823609" y="1935435"/>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7" name="Oval 176"/>
          <p:cNvSpPr/>
          <p:nvPr/>
        </p:nvSpPr>
        <p:spPr>
          <a:xfrm>
            <a:off x="6882859" y="1998026"/>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8"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4858852" y="1836810"/>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79" name="Picture 178"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3590820" y="1836810"/>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80" name="Oval 179"/>
          <p:cNvSpPr/>
          <p:nvPr/>
        </p:nvSpPr>
        <p:spPr>
          <a:xfrm>
            <a:off x="4307058" y="1935435"/>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1" name="Oval 180"/>
          <p:cNvSpPr/>
          <p:nvPr/>
        </p:nvSpPr>
        <p:spPr>
          <a:xfrm>
            <a:off x="4366308" y="1998026"/>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 name="Picture 1"/>
          <p:cNvPicPr>
            <a:picLocks noChangeAspect="1"/>
          </p:cNvPicPr>
          <p:nvPr/>
        </p:nvPicPr>
        <p:blipFill>
          <a:blip r:embed="rId26"/>
          <a:stretch>
            <a:fillRect/>
          </a:stretch>
        </p:blipFill>
        <p:spPr>
          <a:xfrm>
            <a:off x="8122375" y="2787568"/>
            <a:ext cx="2176461" cy="1883827"/>
          </a:xfrm>
          <a:prstGeom prst="rect">
            <a:avLst/>
          </a:prstGeom>
        </p:spPr>
      </p:pic>
      <p:pic>
        <p:nvPicPr>
          <p:cNvPr id="3" name="Picture 2"/>
          <p:cNvPicPr>
            <a:picLocks noChangeAspect="1"/>
          </p:cNvPicPr>
          <p:nvPr/>
        </p:nvPicPr>
        <p:blipFill>
          <a:blip r:embed="rId27"/>
          <a:stretch>
            <a:fillRect/>
          </a:stretch>
        </p:blipFill>
        <p:spPr>
          <a:xfrm>
            <a:off x="5895865" y="4197457"/>
            <a:ext cx="2060627" cy="1883827"/>
          </a:xfrm>
          <a:prstGeom prst="rect">
            <a:avLst/>
          </a:prstGeom>
        </p:spPr>
      </p:pic>
      <p:pic>
        <p:nvPicPr>
          <p:cNvPr id="4" name="Picture 3"/>
          <p:cNvPicPr>
            <a:picLocks noChangeAspect="1"/>
          </p:cNvPicPr>
          <p:nvPr/>
        </p:nvPicPr>
        <p:blipFill>
          <a:blip r:embed="rId28"/>
          <a:stretch>
            <a:fillRect/>
          </a:stretch>
        </p:blipFill>
        <p:spPr>
          <a:xfrm>
            <a:off x="10446591" y="2992900"/>
            <a:ext cx="2060627" cy="1883827"/>
          </a:xfrm>
          <a:prstGeom prst="rect">
            <a:avLst/>
          </a:prstGeom>
        </p:spPr>
      </p:pic>
      <p:pic>
        <p:nvPicPr>
          <p:cNvPr id="5" name="Picture 4"/>
          <p:cNvPicPr>
            <a:picLocks noChangeAspect="1"/>
          </p:cNvPicPr>
          <p:nvPr/>
        </p:nvPicPr>
        <p:blipFill>
          <a:blip r:embed="rId29"/>
          <a:stretch>
            <a:fillRect/>
          </a:stretch>
        </p:blipFill>
        <p:spPr>
          <a:xfrm>
            <a:off x="10884823" y="4061970"/>
            <a:ext cx="2066723" cy="1883827"/>
          </a:xfrm>
          <a:prstGeom prst="rect">
            <a:avLst/>
          </a:prstGeom>
        </p:spPr>
      </p:pic>
      <p:pic>
        <p:nvPicPr>
          <p:cNvPr id="6" name="Picture 5"/>
          <p:cNvPicPr>
            <a:picLocks noChangeAspect="1"/>
          </p:cNvPicPr>
          <p:nvPr/>
        </p:nvPicPr>
        <p:blipFill>
          <a:blip r:embed="rId30"/>
          <a:stretch>
            <a:fillRect/>
          </a:stretch>
        </p:blipFill>
        <p:spPr>
          <a:xfrm>
            <a:off x="9793232" y="5360303"/>
            <a:ext cx="2060627" cy="1889924"/>
          </a:xfrm>
          <a:prstGeom prst="rect">
            <a:avLst/>
          </a:prstGeom>
        </p:spPr>
      </p:pic>
      <p:pic>
        <p:nvPicPr>
          <p:cNvPr id="8" name="Picture 7"/>
          <p:cNvPicPr>
            <a:picLocks noChangeAspect="1"/>
          </p:cNvPicPr>
          <p:nvPr/>
        </p:nvPicPr>
        <p:blipFill>
          <a:blip r:embed="rId31"/>
          <a:stretch>
            <a:fillRect/>
          </a:stretch>
        </p:blipFill>
        <p:spPr>
          <a:xfrm>
            <a:off x="7374755" y="3682334"/>
            <a:ext cx="2060627" cy="1883827"/>
          </a:xfrm>
          <a:prstGeom prst="rect">
            <a:avLst/>
          </a:prstGeom>
        </p:spPr>
      </p:pic>
      <p:pic>
        <p:nvPicPr>
          <p:cNvPr id="15" name="Picture 14"/>
          <p:cNvPicPr>
            <a:picLocks noChangeAspect="1"/>
          </p:cNvPicPr>
          <p:nvPr/>
        </p:nvPicPr>
        <p:blipFill>
          <a:blip r:embed="rId32"/>
          <a:stretch>
            <a:fillRect/>
          </a:stretch>
        </p:blipFill>
        <p:spPr>
          <a:xfrm>
            <a:off x="6839541" y="5432892"/>
            <a:ext cx="2060627" cy="1889924"/>
          </a:xfrm>
          <a:prstGeom prst="rect">
            <a:avLst/>
          </a:prstGeom>
        </p:spPr>
      </p:pic>
      <p:pic>
        <p:nvPicPr>
          <p:cNvPr id="21" name="Picture 20"/>
          <p:cNvPicPr>
            <a:picLocks noChangeAspect="1"/>
          </p:cNvPicPr>
          <p:nvPr/>
        </p:nvPicPr>
        <p:blipFill>
          <a:blip r:embed="rId33"/>
          <a:stretch>
            <a:fillRect/>
          </a:stretch>
        </p:blipFill>
        <p:spPr>
          <a:xfrm>
            <a:off x="8257314" y="5136322"/>
            <a:ext cx="2060627" cy="1889924"/>
          </a:xfrm>
          <a:prstGeom prst="rect">
            <a:avLst/>
          </a:prstGeom>
        </p:spPr>
      </p:pic>
      <p:pic>
        <p:nvPicPr>
          <p:cNvPr id="22" name="Picture 21"/>
          <p:cNvPicPr>
            <a:picLocks noChangeAspect="1"/>
          </p:cNvPicPr>
          <p:nvPr/>
        </p:nvPicPr>
        <p:blipFill>
          <a:blip r:embed="rId34"/>
          <a:stretch>
            <a:fillRect/>
          </a:stretch>
        </p:blipFill>
        <p:spPr>
          <a:xfrm>
            <a:off x="9268523" y="3712521"/>
            <a:ext cx="2060627" cy="1889924"/>
          </a:xfrm>
          <a:prstGeom prst="rect">
            <a:avLst/>
          </a:prstGeom>
        </p:spPr>
      </p:pic>
    </p:spTree>
    <p:extLst>
      <p:ext uri="{BB962C8B-B14F-4D97-AF65-F5344CB8AC3E}">
        <p14:creationId xmlns:p14="http://schemas.microsoft.com/office/powerpoint/2010/main" val="198361358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2440038" y="-2009875"/>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Oval 8"/>
          <p:cNvSpPr/>
          <p:nvPr/>
        </p:nvSpPr>
        <p:spPr>
          <a:xfrm>
            <a:off x="2504924" y="-194187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3470864" y="-89161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202832" y="-89161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2" name="Oval 11"/>
          <p:cNvSpPr/>
          <p:nvPr/>
        </p:nvSpPr>
        <p:spPr>
          <a:xfrm>
            <a:off x="2919161" y="-798064"/>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2978411" y="-735473"/>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325906" y="-2009502"/>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Oval 15"/>
          <p:cNvSpPr/>
          <p:nvPr/>
        </p:nvSpPr>
        <p:spPr>
          <a:xfrm>
            <a:off x="390792" y="-1941499"/>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257495" y="-826238"/>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24769" y="-839829"/>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9" name="Oval 18"/>
          <p:cNvSpPr/>
          <p:nvPr/>
        </p:nvSpPr>
        <p:spPr>
          <a:xfrm>
            <a:off x="805029" y="-797691"/>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864279" y="-735100"/>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1" name="Oval 90"/>
          <p:cNvSpPr/>
          <p:nvPr/>
        </p:nvSpPr>
        <p:spPr>
          <a:xfrm>
            <a:off x="8343261" y="3992306"/>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2" name="Picture 9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9800000">
            <a:off x="8222333" y="5146508"/>
            <a:ext cx="846234" cy="687524"/>
          </a:xfrm>
          <a:prstGeom prst="rect">
            <a:avLst/>
          </a:prstGeom>
        </p:spPr>
      </p:pic>
      <p:pic>
        <p:nvPicPr>
          <p:cNvPr id="93" name="Picture 92"/>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800000" flipH="1">
            <a:off x="9201528" y="5149991"/>
            <a:ext cx="845157" cy="686649"/>
          </a:xfrm>
          <a:prstGeom prst="rect">
            <a:avLst/>
          </a:prstGeom>
        </p:spPr>
      </p:pic>
      <p:pic>
        <p:nvPicPr>
          <p:cNvPr id="94" name="Picture 93"/>
          <p:cNvPicPr>
            <a:picLocks noChangeAspect="1"/>
          </p:cNvPicPr>
          <p:nvPr/>
        </p:nvPicPr>
        <p:blipFill rotWithShape="1">
          <a:blip r:embed="rId10" cstate="print">
            <a:extLst>
              <a:ext uri="{BEBA8EAE-BF5A-486C-A8C5-ECC9F3942E4B}">
                <a14:imgProps xmlns:a14="http://schemas.microsoft.com/office/drawing/2010/main">
                  <a14:imgLayer r:embed="rId11">
                    <a14:imgEffect>
                      <a14:colorTemperature colorTemp="7200"/>
                    </a14:imgEffect>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t="3406" b="17186"/>
          <a:stretch/>
        </p:blipFill>
        <p:spPr>
          <a:xfrm>
            <a:off x="8414541" y="4057909"/>
            <a:ext cx="1434267" cy="1445527"/>
          </a:xfrm>
          <a:prstGeom prst="ellipse">
            <a:avLst/>
          </a:prstGeom>
        </p:spPr>
      </p:pic>
      <p:sp>
        <p:nvSpPr>
          <p:cNvPr id="95" name="Oval 94"/>
          <p:cNvSpPr/>
          <p:nvPr/>
        </p:nvSpPr>
        <p:spPr>
          <a:xfrm>
            <a:off x="8408147" y="406030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Oval 95"/>
          <p:cNvSpPr/>
          <p:nvPr/>
        </p:nvSpPr>
        <p:spPr>
          <a:xfrm>
            <a:off x="8822384" y="5204117"/>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Oval 96"/>
          <p:cNvSpPr/>
          <p:nvPr/>
        </p:nvSpPr>
        <p:spPr>
          <a:xfrm>
            <a:off x="8881634" y="5266708"/>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8" name="Oval 97"/>
          <p:cNvSpPr/>
          <p:nvPr/>
        </p:nvSpPr>
        <p:spPr>
          <a:xfrm>
            <a:off x="10723899" y="4076374"/>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1" name="Picture 100"/>
          <p:cNvPicPr>
            <a:picLocks noChangeAspect="1"/>
          </p:cNvPicPr>
          <p:nvPr/>
        </p:nvPicPr>
        <p:blipFill rotWithShape="1">
          <a:blip r:embed="rId12" cstate="print">
            <a:extLst>
              <a:ext uri="{28A0092B-C50C-407E-A947-70E740481C1C}">
                <a14:useLocalDpi xmlns:a14="http://schemas.microsoft.com/office/drawing/2010/main" val="0"/>
              </a:ext>
            </a:extLst>
          </a:blip>
          <a:srcRect t="9896" b="16770"/>
          <a:stretch/>
        </p:blipFill>
        <p:spPr>
          <a:xfrm>
            <a:off x="10791418" y="4143226"/>
            <a:ext cx="1438019" cy="1440181"/>
          </a:xfrm>
          <a:prstGeom prst="ellipse">
            <a:avLst/>
          </a:prstGeom>
        </p:spPr>
      </p:pic>
      <p:sp>
        <p:nvSpPr>
          <p:cNvPr id="102" name="Oval 101"/>
          <p:cNvSpPr/>
          <p:nvPr/>
        </p:nvSpPr>
        <p:spPr>
          <a:xfrm>
            <a:off x="10788785" y="414437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3" name="Picture 10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9800000">
            <a:off x="10602971" y="5230576"/>
            <a:ext cx="846234" cy="687524"/>
          </a:xfrm>
          <a:prstGeom prst="rect">
            <a:avLst/>
          </a:prstGeom>
        </p:spPr>
      </p:pic>
      <p:pic>
        <p:nvPicPr>
          <p:cNvPr id="108" name="Picture 10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800000" flipH="1">
            <a:off x="11582166" y="5234059"/>
            <a:ext cx="845157" cy="686649"/>
          </a:xfrm>
          <a:prstGeom prst="rect">
            <a:avLst/>
          </a:prstGeom>
        </p:spPr>
      </p:pic>
      <p:sp>
        <p:nvSpPr>
          <p:cNvPr id="115" name="Oval 114"/>
          <p:cNvSpPr/>
          <p:nvPr/>
        </p:nvSpPr>
        <p:spPr>
          <a:xfrm>
            <a:off x="-1910779" y="4076374"/>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9" name="Picture 11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9800000">
            <a:off x="-2031707" y="5230576"/>
            <a:ext cx="846234" cy="687524"/>
          </a:xfrm>
          <a:prstGeom prst="rect">
            <a:avLst/>
          </a:prstGeom>
        </p:spPr>
      </p:pic>
      <p:pic>
        <p:nvPicPr>
          <p:cNvPr id="120" name="Picture 11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800000" flipH="1">
            <a:off x="-1052512" y="5234059"/>
            <a:ext cx="845157" cy="686649"/>
          </a:xfrm>
          <a:prstGeom prst="rect">
            <a:avLst/>
          </a:prstGeom>
        </p:spPr>
      </p:pic>
      <p:pic>
        <p:nvPicPr>
          <p:cNvPr id="121" name="Picture 120"/>
          <p:cNvPicPr>
            <a:picLocks noChangeAspect="1"/>
          </p:cNvPicPr>
          <p:nvPr/>
        </p:nvPicPr>
        <p:blipFill rotWithShape="1">
          <a:blip r:embed="rId13" cstate="print">
            <a:extLst>
              <a:ext uri="{BEBA8EAE-BF5A-486C-A8C5-ECC9F3942E4B}">
                <a14:imgProps xmlns:a14="http://schemas.microsoft.com/office/drawing/2010/main">
                  <a14:imgLayer r:embed="rId14">
                    <a14:imgEffect>
                      <a14:saturation sat="200000"/>
                    </a14:imgEffect>
                    <a14:imgEffect>
                      <a14:brightnessContrast bright="20000" contrast="40000"/>
                    </a14:imgEffect>
                  </a14:imgLayer>
                </a14:imgProps>
              </a:ext>
              <a:ext uri="{28A0092B-C50C-407E-A947-70E740481C1C}">
                <a14:useLocalDpi xmlns:a14="http://schemas.microsoft.com/office/drawing/2010/main" val="0"/>
              </a:ext>
            </a:extLst>
          </a:blip>
          <a:srcRect t="7087" b="14094"/>
          <a:stretch/>
        </p:blipFill>
        <p:spPr>
          <a:xfrm>
            <a:off x="-1843705" y="4146917"/>
            <a:ext cx="1433725" cy="1437578"/>
          </a:xfrm>
          <a:prstGeom prst="ellipse">
            <a:avLst/>
          </a:prstGeom>
        </p:spPr>
      </p:pic>
      <p:sp>
        <p:nvSpPr>
          <p:cNvPr id="122" name="Oval 121"/>
          <p:cNvSpPr/>
          <p:nvPr/>
        </p:nvSpPr>
        <p:spPr>
          <a:xfrm>
            <a:off x="-1845893" y="4144377"/>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3" name="Oval 122"/>
          <p:cNvSpPr/>
          <p:nvPr/>
        </p:nvSpPr>
        <p:spPr>
          <a:xfrm>
            <a:off x="562029" y="4089291"/>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4" name="Picture 12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9800000">
            <a:off x="441101" y="5243493"/>
            <a:ext cx="846234" cy="687524"/>
          </a:xfrm>
          <a:prstGeom prst="rect">
            <a:avLst/>
          </a:prstGeom>
        </p:spPr>
      </p:pic>
      <p:pic>
        <p:nvPicPr>
          <p:cNvPr id="125" name="Picture 124"/>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800000" flipH="1">
            <a:off x="1420296" y="5246976"/>
            <a:ext cx="845157" cy="686649"/>
          </a:xfrm>
          <a:prstGeom prst="rect">
            <a:avLst/>
          </a:prstGeom>
        </p:spPr>
      </p:pic>
      <p:pic>
        <p:nvPicPr>
          <p:cNvPr id="126" name="Picture 125"/>
          <p:cNvPicPr>
            <a:picLocks noChangeAspect="1"/>
          </p:cNvPicPr>
          <p:nvPr/>
        </p:nvPicPr>
        <p:blipFill rotWithShape="1">
          <a:blip r:embed="rId15" cstate="print">
            <a:extLst>
              <a:ext uri="{BEBA8EAE-BF5A-486C-A8C5-ECC9F3942E4B}">
                <a14:imgProps xmlns:a14="http://schemas.microsoft.com/office/drawing/2010/main">
                  <a14:imgLayer r:embed="rId16">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t="4168" b="17759"/>
          <a:stretch/>
        </p:blipFill>
        <p:spPr>
          <a:xfrm>
            <a:off x="628575" y="4158843"/>
            <a:ext cx="1438102" cy="1439385"/>
          </a:xfrm>
          <a:prstGeom prst="ellipse">
            <a:avLst/>
          </a:prstGeom>
        </p:spPr>
      </p:pic>
      <p:sp>
        <p:nvSpPr>
          <p:cNvPr id="127" name="Oval 126"/>
          <p:cNvSpPr/>
          <p:nvPr/>
        </p:nvSpPr>
        <p:spPr>
          <a:xfrm>
            <a:off x="-4453629" y="4057909"/>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8" name="Picture 12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9800000">
            <a:off x="-4574557" y="5212111"/>
            <a:ext cx="846234" cy="687524"/>
          </a:xfrm>
          <a:prstGeom prst="rect">
            <a:avLst/>
          </a:prstGeom>
        </p:spPr>
      </p:pic>
      <p:pic>
        <p:nvPicPr>
          <p:cNvPr id="148" name="Picture 14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800000" flipH="1">
            <a:off x="-3595362" y="5215594"/>
            <a:ext cx="845157" cy="686649"/>
          </a:xfrm>
          <a:prstGeom prst="rect">
            <a:avLst/>
          </a:prstGeom>
        </p:spPr>
      </p:pic>
      <p:pic>
        <p:nvPicPr>
          <p:cNvPr id="149" name="Picture 148"/>
          <p:cNvPicPr>
            <a:picLocks noChangeAspect="1"/>
          </p:cNvPicPr>
          <p:nvPr/>
        </p:nvPicPr>
        <p:blipFill rotWithShape="1">
          <a:blip r:embed="rId17">
            <a:extLst>
              <a:ext uri="{BEBA8EAE-BF5A-486C-A8C5-ECC9F3942E4B}">
                <a14:imgProps xmlns:a14="http://schemas.microsoft.com/office/drawing/2010/main">
                  <a14:imgLayer r:embed="rId18">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l="2969" t="5301" r="-1" b="16142"/>
          <a:stretch/>
        </p:blipFill>
        <p:spPr>
          <a:xfrm>
            <a:off x="-4386822" y="4124770"/>
            <a:ext cx="1438102" cy="1438102"/>
          </a:xfrm>
          <a:prstGeom prst="ellipse">
            <a:avLst/>
          </a:prstGeom>
        </p:spPr>
      </p:pic>
      <p:sp>
        <p:nvSpPr>
          <p:cNvPr id="150" name="Oval 149"/>
          <p:cNvSpPr/>
          <p:nvPr/>
        </p:nvSpPr>
        <p:spPr>
          <a:xfrm>
            <a:off x="626915" y="4157294"/>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1" name="Oval 150"/>
          <p:cNvSpPr/>
          <p:nvPr/>
        </p:nvSpPr>
        <p:spPr>
          <a:xfrm>
            <a:off x="-4388743" y="412591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2" name="Oval 151"/>
          <p:cNvSpPr/>
          <p:nvPr/>
        </p:nvSpPr>
        <p:spPr>
          <a:xfrm>
            <a:off x="11203022" y="5288185"/>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3" name="Oval 152"/>
          <p:cNvSpPr/>
          <p:nvPr/>
        </p:nvSpPr>
        <p:spPr>
          <a:xfrm>
            <a:off x="11262272" y="5350776"/>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4" name="Oval 153"/>
          <p:cNvSpPr/>
          <p:nvPr/>
        </p:nvSpPr>
        <p:spPr>
          <a:xfrm>
            <a:off x="-1431656" y="5288185"/>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5" name="Oval 154"/>
          <p:cNvSpPr/>
          <p:nvPr/>
        </p:nvSpPr>
        <p:spPr>
          <a:xfrm>
            <a:off x="-1372406" y="5350776"/>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6" name="Oval 155"/>
          <p:cNvSpPr/>
          <p:nvPr/>
        </p:nvSpPr>
        <p:spPr>
          <a:xfrm>
            <a:off x="1041152" y="5301102"/>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7" name="Oval 156"/>
          <p:cNvSpPr/>
          <p:nvPr/>
        </p:nvSpPr>
        <p:spPr>
          <a:xfrm>
            <a:off x="1100402" y="5363693"/>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Oval 157"/>
          <p:cNvSpPr/>
          <p:nvPr/>
        </p:nvSpPr>
        <p:spPr>
          <a:xfrm>
            <a:off x="-3974506" y="5269720"/>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9" name="Oval 158"/>
          <p:cNvSpPr/>
          <p:nvPr/>
        </p:nvSpPr>
        <p:spPr>
          <a:xfrm>
            <a:off x="-3915256" y="5332311"/>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0" name="Oval 159"/>
          <p:cNvSpPr/>
          <p:nvPr/>
        </p:nvSpPr>
        <p:spPr>
          <a:xfrm>
            <a:off x="13204067" y="1901157"/>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1" name="Picture 160"/>
          <p:cNvPicPr>
            <a:picLocks noChangeAspect="1"/>
          </p:cNvPicPr>
          <p:nvPr/>
        </p:nvPicPr>
        <p:blipFill rotWithShape="1">
          <a:blip r:embed="rId19" cstate="print">
            <a:extLst>
              <a:ext uri="{BEBA8EAE-BF5A-486C-A8C5-ECC9F3942E4B}">
                <a14:imgProps xmlns:a14="http://schemas.microsoft.com/office/drawing/2010/main">
                  <a14:imgLayer r:embed="rId20">
                    <a14:imgEffect>
                      <a14:brightnessContrast bright="20000"/>
                    </a14:imgEffect>
                  </a14:imgLayer>
                </a14:imgProps>
              </a:ext>
              <a:ext uri="{28A0092B-C50C-407E-A947-70E740481C1C}">
                <a14:useLocalDpi xmlns:a14="http://schemas.microsoft.com/office/drawing/2010/main" val="0"/>
              </a:ext>
            </a:extLst>
          </a:blip>
          <a:srcRect t="18331" b="15653"/>
          <a:stretch/>
        </p:blipFill>
        <p:spPr>
          <a:xfrm>
            <a:off x="13265737" y="1969014"/>
            <a:ext cx="1442727" cy="1441245"/>
          </a:xfrm>
          <a:prstGeom prst="ellipse">
            <a:avLst/>
          </a:prstGeom>
        </p:spPr>
      </p:pic>
      <p:sp>
        <p:nvSpPr>
          <p:cNvPr id="162" name="Oval 161"/>
          <p:cNvSpPr/>
          <p:nvPr/>
        </p:nvSpPr>
        <p:spPr>
          <a:xfrm>
            <a:off x="13268953" y="196916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3" name="Picture 16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9800000">
            <a:off x="13083139" y="3055359"/>
            <a:ext cx="846234" cy="687524"/>
          </a:xfrm>
          <a:prstGeom prst="rect">
            <a:avLst/>
          </a:prstGeom>
        </p:spPr>
      </p:pic>
      <p:pic>
        <p:nvPicPr>
          <p:cNvPr id="164" name="Picture 16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800000" flipH="1">
            <a:off x="14062334" y="3058842"/>
            <a:ext cx="845157" cy="686649"/>
          </a:xfrm>
          <a:prstGeom prst="rect">
            <a:avLst/>
          </a:prstGeom>
        </p:spPr>
      </p:pic>
      <p:sp>
        <p:nvSpPr>
          <p:cNvPr id="165" name="Oval 164"/>
          <p:cNvSpPr/>
          <p:nvPr/>
        </p:nvSpPr>
        <p:spPr>
          <a:xfrm>
            <a:off x="569389" y="1901157"/>
            <a:ext cx="1566488" cy="1566488"/>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2" name="Picture 18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9800000">
            <a:off x="448461" y="3055359"/>
            <a:ext cx="846234" cy="687524"/>
          </a:xfrm>
          <a:prstGeom prst="rect">
            <a:avLst/>
          </a:prstGeom>
        </p:spPr>
      </p:pic>
      <p:pic>
        <p:nvPicPr>
          <p:cNvPr id="183" name="Picture 182"/>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800000" flipH="1">
            <a:off x="1427656" y="3058842"/>
            <a:ext cx="845157" cy="686649"/>
          </a:xfrm>
          <a:prstGeom prst="rect">
            <a:avLst/>
          </a:prstGeom>
        </p:spPr>
      </p:pic>
      <p:pic>
        <p:nvPicPr>
          <p:cNvPr id="184" name="Picture 183"/>
          <p:cNvPicPr>
            <a:picLocks noChangeAspect="1"/>
          </p:cNvPicPr>
          <p:nvPr/>
        </p:nvPicPr>
        <p:blipFill rotWithShape="1">
          <a:blip r:embed="rId21" cstate="print">
            <a:extLst>
              <a:ext uri="{BEBA8EAE-BF5A-486C-A8C5-ECC9F3942E4B}">
                <a14:imgProps xmlns:a14="http://schemas.microsoft.com/office/drawing/2010/main">
                  <a14:imgLayer r:embed="rId22">
                    <a14:imgEffect>
                      <a14:saturation sat="200000"/>
                    </a14:imgEffect>
                    <a14:imgEffect>
                      <a14:brightnessContrast bright="20000"/>
                    </a14:imgEffect>
                  </a14:imgLayer>
                </a14:imgProps>
              </a:ext>
              <a:ext uri="{28A0092B-C50C-407E-A947-70E740481C1C}">
                <a14:useLocalDpi xmlns:a14="http://schemas.microsoft.com/office/drawing/2010/main" val="0"/>
              </a:ext>
            </a:extLst>
          </a:blip>
          <a:srcRect l="21287" t="27031" b="24484"/>
          <a:stretch/>
        </p:blipFill>
        <p:spPr>
          <a:xfrm>
            <a:off x="629707" y="1970889"/>
            <a:ext cx="1443194" cy="1438102"/>
          </a:xfrm>
          <a:prstGeom prst="ellipse">
            <a:avLst/>
          </a:prstGeom>
        </p:spPr>
      </p:pic>
      <p:sp>
        <p:nvSpPr>
          <p:cNvPr id="185" name="Oval 184"/>
          <p:cNvSpPr/>
          <p:nvPr/>
        </p:nvSpPr>
        <p:spPr>
          <a:xfrm>
            <a:off x="10709934" y="1900906"/>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6" name="Picture 18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9800000">
            <a:off x="10594505" y="3053484"/>
            <a:ext cx="846234" cy="687524"/>
          </a:xfrm>
          <a:prstGeom prst="rect">
            <a:avLst/>
          </a:prstGeom>
        </p:spPr>
      </p:pic>
      <p:pic>
        <p:nvPicPr>
          <p:cNvPr id="187" name="Picture 186"/>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800000" flipH="1">
            <a:off x="11573700" y="3056967"/>
            <a:ext cx="845157" cy="686649"/>
          </a:xfrm>
          <a:prstGeom prst="rect">
            <a:avLst/>
          </a:prstGeom>
        </p:spPr>
      </p:pic>
      <p:pic>
        <p:nvPicPr>
          <p:cNvPr id="188" name="Picture 187"/>
          <p:cNvPicPr>
            <a:picLocks noChangeAspect="1"/>
          </p:cNvPicPr>
          <p:nvPr/>
        </p:nvPicPr>
        <p:blipFill rotWithShape="1">
          <a:blip r:embed="rId23" cstate="print">
            <a:extLst>
              <a:ext uri="{28A0092B-C50C-407E-A947-70E740481C1C}">
                <a14:useLocalDpi xmlns:a14="http://schemas.microsoft.com/office/drawing/2010/main" val="0"/>
              </a:ext>
            </a:extLst>
          </a:blip>
          <a:srcRect t="6871" b="35727"/>
          <a:stretch/>
        </p:blipFill>
        <p:spPr>
          <a:xfrm>
            <a:off x="10776424" y="1967609"/>
            <a:ext cx="1438102" cy="1438102"/>
          </a:xfrm>
          <a:prstGeom prst="ellipse">
            <a:avLst/>
          </a:prstGeom>
        </p:spPr>
      </p:pic>
      <p:sp>
        <p:nvSpPr>
          <p:cNvPr id="189" name="Oval 188"/>
          <p:cNvSpPr/>
          <p:nvPr/>
        </p:nvSpPr>
        <p:spPr>
          <a:xfrm>
            <a:off x="634275" y="1969160"/>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0" name="Oval 189"/>
          <p:cNvSpPr/>
          <p:nvPr/>
        </p:nvSpPr>
        <p:spPr>
          <a:xfrm>
            <a:off x="10774820" y="1968909"/>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1" name="Oval 190"/>
          <p:cNvSpPr/>
          <p:nvPr/>
        </p:nvSpPr>
        <p:spPr>
          <a:xfrm>
            <a:off x="-4455208" y="1819865"/>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2" name="Oval 191"/>
          <p:cNvSpPr/>
          <p:nvPr/>
        </p:nvSpPr>
        <p:spPr>
          <a:xfrm>
            <a:off x="-1855754" y="1910738"/>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3" name="Picture 19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9800000">
            <a:off x="-1971183" y="3063316"/>
            <a:ext cx="846234" cy="687524"/>
          </a:xfrm>
          <a:prstGeom prst="rect">
            <a:avLst/>
          </a:prstGeom>
        </p:spPr>
      </p:pic>
      <p:pic>
        <p:nvPicPr>
          <p:cNvPr id="194" name="Picture 19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800000" flipH="1">
            <a:off x="-991988" y="3066799"/>
            <a:ext cx="845157" cy="686649"/>
          </a:xfrm>
          <a:prstGeom prst="rect">
            <a:avLst/>
          </a:prstGeom>
        </p:spPr>
      </p:pic>
      <p:pic>
        <p:nvPicPr>
          <p:cNvPr id="195" name="Picture 194"/>
          <p:cNvPicPr>
            <a:picLocks noChangeAspect="1"/>
          </p:cNvPicPr>
          <p:nvPr/>
        </p:nvPicPr>
        <p:blipFill rotWithShape="1">
          <a:blip r:embed="rId24" cstate="print">
            <a:extLst>
              <a:ext uri="{BEBA8EAE-BF5A-486C-A8C5-ECC9F3942E4B}">
                <a14:imgProps xmlns:a14="http://schemas.microsoft.com/office/drawing/2010/main">
                  <a14:imgLayer r:embed="rId25">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t="2519" b="19407"/>
          <a:stretch/>
        </p:blipFill>
        <p:spPr>
          <a:xfrm>
            <a:off x="-1789687" y="1984280"/>
            <a:ext cx="1438102" cy="1439385"/>
          </a:xfrm>
          <a:prstGeom prst="ellipse">
            <a:avLst/>
          </a:prstGeom>
        </p:spPr>
      </p:pic>
      <p:pic>
        <p:nvPicPr>
          <p:cNvPr id="196" name="Picture 195"/>
          <p:cNvPicPr>
            <a:picLocks noChangeAspect="1"/>
          </p:cNvPicPr>
          <p:nvPr/>
        </p:nvPicPr>
        <p:blipFill rotWithShape="1">
          <a:blip r:embed="rId26" cstate="print">
            <a:extLst>
              <a:ext uri="{BEBA8EAE-BF5A-486C-A8C5-ECC9F3942E4B}">
                <a14:imgProps xmlns:a14="http://schemas.microsoft.com/office/drawing/2010/main">
                  <a14:imgLayer r:embed="rId27">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2075" b="22814"/>
          <a:stretch/>
        </p:blipFill>
        <p:spPr>
          <a:xfrm>
            <a:off x="-4388027" y="1890479"/>
            <a:ext cx="1435975" cy="1438102"/>
          </a:xfrm>
          <a:prstGeom prst="ellipse">
            <a:avLst/>
          </a:prstGeom>
        </p:spPr>
      </p:pic>
      <p:sp>
        <p:nvSpPr>
          <p:cNvPr id="197" name="Oval 196"/>
          <p:cNvSpPr/>
          <p:nvPr/>
        </p:nvSpPr>
        <p:spPr>
          <a:xfrm>
            <a:off x="-4390322" y="1887868"/>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8" name="Oval 197"/>
          <p:cNvSpPr/>
          <p:nvPr/>
        </p:nvSpPr>
        <p:spPr>
          <a:xfrm>
            <a:off x="-1790868" y="197874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9" name="Oval 198"/>
          <p:cNvSpPr/>
          <p:nvPr/>
        </p:nvSpPr>
        <p:spPr>
          <a:xfrm>
            <a:off x="13683190" y="3112968"/>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0" name="Oval 199"/>
          <p:cNvSpPr/>
          <p:nvPr/>
        </p:nvSpPr>
        <p:spPr>
          <a:xfrm>
            <a:off x="13742440" y="317555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1" name="Oval 200"/>
          <p:cNvSpPr/>
          <p:nvPr/>
        </p:nvSpPr>
        <p:spPr>
          <a:xfrm>
            <a:off x="1048512" y="3112968"/>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2" name="Oval 201"/>
          <p:cNvSpPr/>
          <p:nvPr/>
        </p:nvSpPr>
        <p:spPr>
          <a:xfrm>
            <a:off x="1107762" y="3175559"/>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3" name="Oval 202"/>
          <p:cNvSpPr/>
          <p:nvPr/>
        </p:nvSpPr>
        <p:spPr>
          <a:xfrm>
            <a:off x="11189057" y="3112717"/>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4" name="Oval 203"/>
          <p:cNvSpPr/>
          <p:nvPr/>
        </p:nvSpPr>
        <p:spPr>
          <a:xfrm>
            <a:off x="11248307" y="3175308"/>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5" name="Picture 20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9800000">
            <a:off x="-4576136" y="2974067"/>
            <a:ext cx="846234" cy="687524"/>
          </a:xfrm>
          <a:prstGeom prst="rect">
            <a:avLst/>
          </a:prstGeom>
        </p:spPr>
      </p:pic>
      <p:pic>
        <p:nvPicPr>
          <p:cNvPr id="206" name="Picture 205"/>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800000" flipH="1">
            <a:off x="-3596941" y="2977550"/>
            <a:ext cx="845157" cy="686649"/>
          </a:xfrm>
          <a:prstGeom prst="rect">
            <a:avLst/>
          </a:prstGeom>
        </p:spPr>
      </p:pic>
      <p:sp>
        <p:nvSpPr>
          <p:cNvPr id="207" name="Oval 206"/>
          <p:cNvSpPr/>
          <p:nvPr/>
        </p:nvSpPr>
        <p:spPr>
          <a:xfrm>
            <a:off x="-3976085" y="3031676"/>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8" name="Oval 207"/>
          <p:cNvSpPr/>
          <p:nvPr/>
        </p:nvSpPr>
        <p:spPr>
          <a:xfrm>
            <a:off x="-3916835" y="3094267"/>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9" name="Oval 208"/>
          <p:cNvSpPr/>
          <p:nvPr/>
        </p:nvSpPr>
        <p:spPr>
          <a:xfrm>
            <a:off x="-1376631" y="3122549"/>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0" name="Oval 209"/>
          <p:cNvSpPr/>
          <p:nvPr/>
        </p:nvSpPr>
        <p:spPr>
          <a:xfrm>
            <a:off x="-1317381" y="3185140"/>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 name="Picture 22"/>
          <p:cNvPicPr>
            <a:picLocks noChangeAspect="1"/>
          </p:cNvPicPr>
          <p:nvPr/>
        </p:nvPicPr>
        <p:blipFill>
          <a:blip r:embed="rId28"/>
          <a:stretch>
            <a:fillRect/>
          </a:stretch>
        </p:blipFill>
        <p:spPr>
          <a:xfrm>
            <a:off x="5065686" y="2410880"/>
            <a:ext cx="2060627" cy="2036240"/>
          </a:xfrm>
          <a:prstGeom prst="rect">
            <a:avLst/>
          </a:prstGeom>
        </p:spPr>
      </p:pic>
      <p:pic>
        <p:nvPicPr>
          <p:cNvPr id="24" name="Picture 23"/>
          <p:cNvPicPr>
            <a:picLocks noChangeAspect="1"/>
          </p:cNvPicPr>
          <p:nvPr/>
        </p:nvPicPr>
        <p:blipFill>
          <a:blip r:embed="rId29"/>
          <a:stretch>
            <a:fillRect/>
          </a:stretch>
        </p:blipFill>
        <p:spPr>
          <a:xfrm>
            <a:off x="6284333" y="3018898"/>
            <a:ext cx="2060627" cy="2036240"/>
          </a:xfrm>
          <a:prstGeom prst="rect">
            <a:avLst/>
          </a:prstGeom>
        </p:spPr>
      </p:pic>
      <p:pic>
        <p:nvPicPr>
          <p:cNvPr id="25" name="Picture 24"/>
          <p:cNvPicPr>
            <a:picLocks noChangeAspect="1"/>
          </p:cNvPicPr>
          <p:nvPr/>
        </p:nvPicPr>
        <p:blipFill>
          <a:blip r:embed="rId30"/>
          <a:stretch>
            <a:fillRect/>
          </a:stretch>
        </p:blipFill>
        <p:spPr>
          <a:xfrm>
            <a:off x="5898954" y="4390600"/>
            <a:ext cx="2060627" cy="2036240"/>
          </a:xfrm>
          <a:prstGeom prst="rect">
            <a:avLst/>
          </a:prstGeom>
        </p:spPr>
      </p:pic>
      <p:pic>
        <p:nvPicPr>
          <p:cNvPr id="26" name="Picture 25"/>
          <p:cNvPicPr>
            <a:picLocks noChangeAspect="1"/>
          </p:cNvPicPr>
          <p:nvPr/>
        </p:nvPicPr>
        <p:blipFill>
          <a:blip r:embed="rId31"/>
          <a:stretch>
            <a:fillRect/>
          </a:stretch>
        </p:blipFill>
        <p:spPr>
          <a:xfrm>
            <a:off x="5283643" y="5549487"/>
            <a:ext cx="2060627" cy="2036240"/>
          </a:xfrm>
          <a:prstGeom prst="rect">
            <a:avLst/>
          </a:prstGeom>
        </p:spPr>
      </p:pic>
      <p:pic>
        <p:nvPicPr>
          <p:cNvPr id="28" name="Picture 27"/>
          <p:cNvPicPr>
            <a:picLocks noChangeAspect="1"/>
          </p:cNvPicPr>
          <p:nvPr/>
        </p:nvPicPr>
        <p:blipFill>
          <a:blip r:embed="rId32"/>
          <a:stretch>
            <a:fillRect/>
          </a:stretch>
        </p:blipFill>
        <p:spPr>
          <a:xfrm>
            <a:off x="4152133" y="4044138"/>
            <a:ext cx="2060627" cy="2036240"/>
          </a:xfrm>
          <a:prstGeom prst="rect">
            <a:avLst/>
          </a:prstGeom>
        </p:spPr>
      </p:pic>
      <p:pic>
        <p:nvPicPr>
          <p:cNvPr id="29" name="Picture 28"/>
          <p:cNvPicPr>
            <a:picLocks noChangeAspect="1"/>
          </p:cNvPicPr>
          <p:nvPr/>
        </p:nvPicPr>
        <p:blipFill>
          <a:blip r:embed="rId33"/>
          <a:stretch>
            <a:fillRect/>
          </a:stretch>
        </p:blipFill>
        <p:spPr>
          <a:xfrm>
            <a:off x="6605610" y="1404393"/>
            <a:ext cx="2060627" cy="2036240"/>
          </a:xfrm>
          <a:prstGeom prst="rect">
            <a:avLst/>
          </a:prstGeom>
        </p:spPr>
      </p:pic>
      <p:pic>
        <p:nvPicPr>
          <p:cNvPr id="30" name="Picture 29"/>
          <p:cNvPicPr>
            <a:picLocks noChangeAspect="1"/>
          </p:cNvPicPr>
          <p:nvPr/>
        </p:nvPicPr>
        <p:blipFill>
          <a:blip r:embed="rId34"/>
          <a:stretch>
            <a:fillRect/>
          </a:stretch>
        </p:blipFill>
        <p:spPr>
          <a:xfrm>
            <a:off x="7563479" y="-257112"/>
            <a:ext cx="2060627" cy="2036240"/>
          </a:xfrm>
          <a:prstGeom prst="rect">
            <a:avLst/>
          </a:prstGeom>
        </p:spPr>
      </p:pic>
      <p:pic>
        <p:nvPicPr>
          <p:cNvPr id="31" name="Picture 30"/>
          <p:cNvPicPr>
            <a:picLocks noChangeAspect="1"/>
          </p:cNvPicPr>
          <p:nvPr/>
        </p:nvPicPr>
        <p:blipFill>
          <a:blip r:embed="rId35"/>
          <a:stretch>
            <a:fillRect/>
          </a:stretch>
        </p:blipFill>
        <p:spPr>
          <a:xfrm>
            <a:off x="5955223" y="211774"/>
            <a:ext cx="2060627" cy="2042337"/>
          </a:xfrm>
          <a:prstGeom prst="rect">
            <a:avLst/>
          </a:prstGeom>
        </p:spPr>
      </p:pic>
      <p:pic>
        <p:nvPicPr>
          <p:cNvPr id="32" name="Picture 31"/>
          <p:cNvPicPr>
            <a:picLocks noChangeAspect="1"/>
          </p:cNvPicPr>
          <p:nvPr/>
        </p:nvPicPr>
        <p:blipFill>
          <a:blip r:embed="rId36"/>
          <a:stretch>
            <a:fillRect/>
          </a:stretch>
        </p:blipFill>
        <p:spPr>
          <a:xfrm>
            <a:off x="4536784" y="207081"/>
            <a:ext cx="2060627" cy="2036240"/>
          </a:xfrm>
          <a:prstGeom prst="rect">
            <a:avLst/>
          </a:prstGeom>
        </p:spPr>
      </p:pic>
      <p:pic>
        <p:nvPicPr>
          <p:cNvPr id="33" name="Picture 32"/>
          <p:cNvPicPr>
            <a:picLocks noChangeAspect="1"/>
          </p:cNvPicPr>
          <p:nvPr/>
        </p:nvPicPr>
        <p:blipFill>
          <a:blip r:embed="rId37"/>
          <a:stretch>
            <a:fillRect/>
          </a:stretch>
        </p:blipFill>
        <p:spPr>
          <a:xfrm>
            <a:off x="3707268" y="1719634"/>
            <a:ext cx="2060627" cy="2017951"/>
          </a:xfrm>
          <a:prstGeom prst="rect">
            <a:avLst/>
          </a:prstGeom>
        </p:spPr>
      </p:pic>
    </p:spTree>
    <p:extLst>
      <p:ext uri="{BB962C8B-B14F-4D97-AF65-F5344CB8AC3E}">
        <p14:creationId xmlns:p14="http://schemas.microsoft.com/office/powerpoint/2010/main" val="61179762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2440038" y="-2009875"/>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Oval 8"/>
          <p:cNvSpPr/>
          <p:nvPr/>
        </p:nvSpPr>
        <p:spPr>
          <a:xfrm>
            <a:off x="2504924" y="-1941872"/>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Picture 8" descr="Illustration Wings Tattoo Style Isolated On Stock Vector (Royalty Free)  1533319595 | Shutterstock"/>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flipH="1">
            <a:off x="3470864" y="-891617"/>
            <a:ext cx="794959" cy="66575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Illustration Wings Tattoo Style Isolated On Stock Vector (Royalty Free)  1533319595 | Shutterstock"/>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857" b="75714" l="2051" r="90000"/>
                    </a14:imgEffect>
                    <a14:imgEffect>
                      <a14:sharpenSoften amount="25000"/>
                    </a14:imgEffect>
                  </a14:imgLayer>
                </a14:imgProps>
              </a:ext>
              <a:ext uri="{28A0092B-C50C-407E-A947-70E740481C1C}">
                <a14:useLocalDpi xmlns:a14="http://schemas.microsoft.com/office/drawing/2010/main" val="0"/>
              </a:ext>
            </a:extLst>
          </a:blip>
          <a:srcRect t="18386" r="50462" b="23829"/>
          <a:stretch/>
        </p:blipFill>
        <p:spPr bwMode="auto">
          <a:xfrm>
            <a:off x="2202832" y="-891617"/>
            <a:ext cx="792485" cy="663682"/>
          </a:xfrm>
          <a:prstGeom prst="rect">
            <a:avLst/>
          </a:prstGeom>
          <a:noFill/>
          <a:extLst>
            <a:ext uri="{909E8E84-426E-40DD-AFC4-6F175D3DCCD1}">
              <a14:hiddenFill xmlns:a14="http://schemas.microsoft.com/office/drawing/2010/main">
                <a:solidFill>
                  <a:srgbClr val="FFFFFF"/>
                </a:solidFill>
              </a14:hiddenFill>
            </a:ext>
          </a:extLst>
        </p:spPr>
      </p:pic>
      <p:sp>
        <p:nvSpPr>
          <p:cNvPr id="12" name="Oval 11"/>
          <p:cNvSpPr/>
          <p:nvPr/>
        </p:nvSpPr>
        <p:spPr>
          <a:xfrm>
            <a:off x="2919161" y="-798064"/>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Oval 12"/>
          <p:cNvSpPr/>
          <p:nvPr/>
        </p:nvSpPr>
        <p:spPr>
          <a:xfrm>
            <a:off x="2978411" y="-735473"/>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Oval 13"/>
          <p:cNvSpPr/>
          <p:nvPr/>
        </p:nvSpPr>
        <p:spPr>
          <a:xfrm>
            <a:off x="325906" y="-2009502"/>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Oval 15"/>
          <p:cNvSpPr/>
          <p:nvPr/>
        </p:nvSpPr>
        <p:spPr>
          <a:xfrm>
            <a:off x="390792" y="-1941499"/>
            <a:ext cx="1438102" cy="1438102"/>
          </a:xfrm>
          <a:prstGeom prst="ellipse">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1257495" y="-826238"/>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24769" y="-839829"/>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9" name="Oval 18"/>
          <p:cNvSpPr/>
          <p:nvPr/>
        </p:nvSpPr>
        <p:spPr>
          <a:xfrm>
            <a:off x="805029" y="-797691"/>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0" name="Oval 19"/>
          <p:cNvSpPr/>
          <p:nvPr/>
        </p:nvSpPr>
        <p:spPr>
          <a:xfrm>
            <a:off x="864279" y="-735100"/>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Oval 98"/>
          <p:cNvSpPr/>
          <p:nvPr/>
        </p:nvSpPr>
        <p:spPr>
          <a:xfrm>
            <a:off x="13744528" y="-1433605"/>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99"/>
          <p:cNvPicPr>
            <a:picLocks noChangeAspect="1"/>
          </p:cNvPicPr>
          <p:nvPr/>
        </p:nvPicPr>
        <p:blipFill rotWithShape="1">
          <a:blip r:embed="rId8" cstate="print">
            <a:extLst>
              <a:ext uri="{BEBA8EAE-BF5A-486C-A8C5-ECC9F3942E4B}">
                <a14:imgProps xmlns:a14="http://schemas.microsoft.com/office/drawing/2010/main">
                  <a14:imgLayer r:embed="rId9">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8741" r="4074" b="24889"/>
          <a:stretch/>
        </p:blipFill>
        <p:spPr>
          <a:xfrm>
            <a:off x="13818471" y="-1361015"/>
            <a:ext cx="1422296" cy="1438102"/>
          </a:xfrm>
          <a:prstGeom prst="ellipse">
            <a:avLst/>
          </a:prstGeom>
        </p:spPr>
      </p:pic>
      <p:sp>
        <p:nvSpPr>
          <p:cNvPr id="104" name="Oval 103"/>
          <p:cNvSpPr/>
          <p:nvPr/>
        </p:nvSpPr>
        <p:spPr>
          <a:xfrm>
            <a:off x="13809414" y="-1365602"/>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5" name="Picture 104"/>
          <p:cNvPicPr>
            <a:picLocks noChangeAspect="1"/>
          </p:cNvPicPr>
          <p:nvPr/>
        </p:nvPicPr>
        <p:blipFill>
          <a:blip r:embed="rId10"/>
          <a:stretch>
            <a:fillRect/>
          </a:stretch>
        </p:blipFill>
        <p:spPr>
          <a:xfrm>
            <a:off x="13582694" y="-259942"/>
            <a:ext cx="1920406" cy="652329"/>
          </a:xfrm>
          <a:prstGeom prst="rect">
            <a:avLst/>
          </a:prstGeom>
        </p:spPr>
      </p:pic>
      <p:sp>
        <p:nvSpPr>
          <p:cNvPr id="106" name="Oval 105"/>
          <p:cNvSpPr/>
          <p:nvPr/>
        </p:nvSpPr>
        <p:spPr>
          <a:xfrm>
            <a:off x="14223651" y="-221794"/>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7" name="Oval 106"/>
          <p:cNvSpPr/>
          <p:nvPr/>
        </p:nvSpPr>
        <p:spPr>
          <a:xfrm>
            <a:off x="14282901" y="-159203"/>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9" name="Oval 108"/>
          <p:cNvSpPr/>
          <p:nvPr/>
        </p:nvSpPr>
        <p:spPr>
          <a:xfrm>
            <a:off x="11694690" y="643710"/>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0" name="Picture 109"/>
          <p:cNvPicPr>
            <a:picLocks noChangeAspect="1"/>
          </p:cNvPicPr>
          <p:nvPr/>
        </p:nvPicPr>
        <p:blipFill rotWithShape="1">
          <a:blip r:embed="rId11" cstate="print">
            <a:extLst>
              <a:ext uri="{BEBA8EAE-BF5A-486C-A8C5-ECC9F3942E4B}">
                <a14:imgProps xmlns:a14="http://schemas.microsoft.com/office/drawing/2010/main">
                  <a14:imgLayer r:embed="rId12">
                    <a14:imgEffect>
                      <a14:saturation sat="200000"/>
                    </a14:imgEffect>
                  </a14:imgLayer>
                </a14:imgProps>
              </a:ext>
              <a:ext uri="{28A0092B-C50C-407E-A947-70E740481C1C}">
                <a14:useLocalDpi xmlns:a14="http://schemas.microsoft.com/office/drawing/2010/main" val="0"/>
              </a:ext>
            </a:extLst>
          </a:blip>
          <a:srcRect t="6934" b="18103"/>
          <a:stretch/>
        </p:blipFill>
        <p:spPr>
          <a:xfrm>
            <a:off x="11760437" y="713934"/>
            <a:ext cx="1438102" cy="1441018"/>
          </a:xfrm>
          <a:prstGeom prst="ellipse">
            <a:avLst/>
          </a:prstGeom>
        </p:spPr>
      </p:pic>
      <p:sp>
        <p:nvSpPr>
          <p:cNvPr id="111" name="Oval 110"/>
          <p:cNvSpPr/>
          <p:nvPr/>
        </p:nvSpPr>
        <p:spPr>
          <a:xfrm>
            <a:off x="9229639" y="638638"/>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2" name="Picture 111"/>
          <p:cNvPicPr>
            <a:picLocks noChangeAspect="1"/>
          </p:cNvPicPr>
          <p:nvPr/>
        </p:nvPicPr>
        <p:blipFill rotWithShape="1">
          <a:blip r:embed="rId13" cstate="print">
            <a:extLst>
              <a:ext uri="{BEBA8EAE-BF5A-486C-A8C5-ECC9F3942E4B}">
                <a14:imgProps xmlns:a14="http://schemas.microsoft.com/office/drawing/2010/main">
                  <a14:imgLayer r:embed="rId14">
                    <a14:imgEffect>
                      <a14:colorTemperature colorTemp="7200"/>
                    </a14:imgEffect>
                  </a14:imgLayer>
                </a14:imgProps>
              </a:ext>
              <a:ext uri="{28A0092B-C50C-407E-A947-70E740481C1C}">
                <a14:useLocalDpi xmlns:a14="http://schemas.microsoft.com/office/drawing/2010/main" val="0"/>
              </a:ext>
            </a:extLst>
          </a:blip>
          <a:srcRect l="3868" t="1141" b="20043"/>
          <a:stretch/>
        </p:blipFill>
        <p:spPr>
          <a:xfrm>
            <a:off x="9297403" y="707540"/>
            <a:ext cx="1438102" cy="1441034"/>
          </a:xfrm>
          <a:prstGeom prst="ellipse">
            <a:avLst/>
          </a:prstGeom>
        </p:spPr>
      </p:pic>
      <p:sp>
        <p:nvSpPr>
          <p:cNvPr id="113" name="Oval 112"/>
          <p:cNvSpPr/>
          <p:nvPr/>
        </p:nvSpPr>
        <p:spPr>
          <a:xfrm>
            <a:off x="9294525" y="706641"/>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4" name="Oval 113"/>
          <p:cNvSpPr/>
          <p:nvPr/>
        </p:nvSpPr>
        <p:spPr>
          <a:xfrm>
            <a:off x="11759576" y="711713"/>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18" name="Picture 117"/>
          <p:cNvPicPr>
            <a:picLocks noChangeAspect="1"/>
          </p:cNvPicPr>
          <p:nvPr/>
        </p:nvPicPr>
        <p:blipFill>
          <a:blip r:embed="rId10"/>
          <a:stretch>
            <a:fillRect/>
          </a:stretch>
        </p:blipFill>
        <p:spPr>
          <a:xfrm>
            <a:off x="9067313" y="1816618"/>
            <a:ext cx="1920406" cy="652329"/>
          </a:xfrm>
          <a:prstGeom prst="rect">
            <a:avLst/>
          </a:prstGeom>
        </p:spPr>
      </p:pic>
      <p:pic>
        <p:nvPicPr>
          <p:cNvPr id="129" name="Picture 128"/>
          <p:cNvPicPr>
            <a:picLocks noChangeAspect="1"/>
          </p:cNvPicPr>
          <p:nvPr/>
        </p:nvPicPr>
        <p:blipFill>
          <a:blip r:embed="rId10"/>
          <a:stretch>
            <a:fillRect/>
          </a:stretch>
        </p:blipFill>
        <p:spPr>
          <a:xfrm>
            <a:off x="11531271" y="1822714"/>
            <a:ext cx="1920406" cy="652329"/>
          </a:xfrm>
          <a:prstGeom prst="rect">
            <a:avLst/>
          </a:prstGeom>
        </p:spPr>
      </p:pic>
      <p:sp>
        <p:nvSpPr>
          <p:cNvPr id="130" name="Oval 129"/>
          <p:cNvSpPr/>
          <p:nvPr/>
        </p:nvSpPr>
        <p:spPr>
          <a:xfrm>
            <a:off x="9708762" y="1850449"/>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Oval 130"/>
          <p:cNvSpPr/>
          <p:nvPr/>
        </p:nvSpPr>
        <p:spPr>
          <a:xfrm>
            <a:off x="9768012" y="1913040"/>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Oval 131"/>
          <p:cNvSpPr/>
          <p:nvPr/>
        </p:nvSpPr>
        <p:spPr>
          <a:xfrm>
            <a:off x="16223684" y="-1436354"/>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3" name="Picture 132"/>
          <p:cNvPicPr>
            <a:picLocks noChangeAspect="1"/>
          </p:cNvPicPr>
          <p:nvPr/>
        </p:nvPicPr>
        <p:blipFill rotWithShape="1">
          <a:blip r:embed="rId15" cstate="print">
            <a:extLst>
              <a:ext uri="{BEBA8EAE-BF5A-486C-A8C5-ECC9F3942E4B}">
                <a14:imgProps xmlns:a14="http://schemas.microsoft.com/office/drawing/2010/main">
                  <a14:imgLayer r:embed="rId16">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6544" t="8715" b="29541"/>
          <a:stretch/>
        </p:blipFill>
        <p:spPr>
          <a:xfrm>
            <a:off x="16293517" y="-1366298"/>
            <a:ext cx="1434279" cy="1438798"/>
          </a:xfrm>
          <a:prstGeom prst="ellipse">
            <a:avLst/>
          </a:prstGeom>
        </p:spPr>
      </p:pic>
      <p:sp>
        <p:nvSpPr>
          <p:cNvPr id="134" name="Oval 133"/>
          <p:cNvSpPr/>
          <p:nvPr/>
        </p:nvSpPr>
        <p:spPr>
          <a:xfrm>
            <a:off x="15608773" y="1919963"/>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5" name="Picture 134"/>
          <p:cNvPicPr>
            <a:picLocks noChangeAspect="1"/>
          </p:cNvPicPr>
          <p:nvPr/>
        </p:nvPicPr>
        <p:blipFill rotWithShape="1">
          <a:blip r:embed="rId17" cstate="print">
            <a:extLst>
              <a:ext uri="{BEBA8EAE-BF5A-486C-A8C5-ECC9F3942E4B}">
                <a14:imgProps xmlns:a14="http://schemas.microsoft.com/office/drawing/2010/main">
                  <a14:imgLayer r:embed="rId18">
                    <a14:imgEffect>
                      <a14:sharpenSoften amount="25000"/>
                    </a14:imgEffect>
                    <a14:imgEffect>
                      <a14:saturation sat="200000"/>
                    </a14:imgEffect>
                  </a14:imgLayer>
                </a14:imgProps>
              </a:ext>
              <a:ext uri="{28A0092B-C50C-407E-A947-70E740481C1C}">
                <a14:useLocalDpi xmlns:a14="http://schemas.microsoft.com/office/drawing/2010/main" val="0"/>
              </a:ext>
            </a:extLst>
          </a:blip>
          <a:srcRect t="11852" b="21630"/>
          <a:stretch/>
        </p:blipFill>
        <p:spPr>
          <a:xfrm rot="20905006">
            <a:off x="15671264" y="1988514"/>
            <a:ext cx="1444158" cy="1442674"/>
          </a:xfrm>
          <a:prstGeom prst="ellipse">
            <a:avLst/>
          </a:prstGeom>
        </p:spPr>
      </p:pic>
      <p:sp>
        <p:nvSpPr>
          <p:cNvPr id="136" name="Oval 135"/>
          <p:cNvSpPr/>
          <p:nvPr/>
        </p:nvSpPr>
        <p:spPr>
          <a:xfrm>
            <a:off x="16288570" y="-136835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7" name="Oval 136"/>
          <p:cNvSpPr/>
          <p:nvPr/>
        </p:nvSpPr>
        <p:spPr>
          <a:xfrm>
            <a:off x="15673659" y="1987966"/>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8" name="Oval 137"/>
          <p:cNvSpPr/>
          <p:nvPr/>
        </p:nvSpPr>
        <p:spPr>
          <a:xfrm>
            <a:off x="10257449" y="4033258"/>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9" name="Oval 138"/>
          <p:cNvSpPr/>
          <p:nvPr/>
        </p:nvSpPr>
        <p:spPr>
          <a:xfrm>
            <a:off x="12668038" y="4033258"/>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40" name="Picture 139"/>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t="24668" b="12221"/>
          <a:stretch/>
        </p:blipFill>
        <p:spPr>
          <a:xfrm>
            <a:off x="10323345" y="4100572"/>
            <a:ext cx="1438102" cy="1443162"/>
          </a:xfrm>
          <a:prstGeom prst="ellipse">
            <a:avLst/>
          </a:prstGeom>
        </p:spPr>
      </p:pic>
      <p:pic>
        <p:nvPicPr>
          <p:cNvPr id="141" name="Picture 140"/>
          <p:cNvPicPr>
            <a:picLocks noChangeAspect="1"/>
          </p:cNvPicPr>
          <p:nvPr/>
        </p:nvPicPr>
        <p:blipFill rotWithShape="1">
          <a:blip r:embed="rId21" cstate="print">
            <a:extLst>
              <a:ext uri="{BEBA8EAE-BF5A-486C-A8C5-ECC9F3942E4B}">
                <a14:imgProps xmlns:a14="http://schemas.microsoft.com/office/drawing/2010/main">
                  <a14:imgLayer r:embed="rId22">
                    <a14:imgEffect>
                      <a14:sharpenSoften amount="25000"/>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t="3778" r="9504" b="30000"/>
          <a:stretch/>
        </p:blipFill>
        <p:spPr>
          <a:xfrm>
            <a:off x="12732924" y="4104382"/>
            <a:ext cx="1441601" cy="1438102"/>
          </a:xfrm>
          <a:prstGeom prst="ellipse">
            <a:avLst/>
          </a:prstGeom>
        </p:spPr>
      </p:pic>
      <p:sp>
        <p:nvSpPr>
          <p:cNvPr id="142" name="Oval 141"/>
          <p:cNvSpPr/>
          <p:nvPr/>
        </p:nvSpPr>
        <p:spPr>
          <a:xfrm>
            <a:off x="10322335" y="410126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3" name="Oval 142"/>
          <p:cNvSpPr/>
          <p:nvPr/>
        </p:nvSpPr>
        <p:spPr>
          <a:xfrm>
            <a:off x="12732924" y="4101261"/>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66" name="Picture 165"/>
          <p:cNvPicPr>
            <a:picLocks noChangeAspect="1"/>
          </p:cNvPicPr>
          <p:nvPr/>
        </p:nvPicPr>
        <p:blipFill>
          <a:blip r:embed="rId10"/>
          <a:stretch>
            <a:fillRect/>
          </a:stretch>
        </p:blipFill>
        <p:spPr>
          <a:xfrm>
            <a:off x="15447747" y="3089672"/>
            <a:ext cx="1920406" cy="652329"/>
          </a:xfrm>
          <a:prstGeom prst="rect">
            <a:avLst/>
          </a:prstGeom>
        </p:spPr>
      </p:pic>
      <p:pic>
        <p:nvPicPr>
          <p:cNvPr id="167" name="Picture 166"/>
          <p:cNvPicPr>
            <a:picLocks noChangeAspect="1"/>
          </p:cNvPicPr>
          <p:nvPr/>
        </p:nvPicPr>
        <p:blipFill>
          <a:blip r:embed="rId10"/>
          <a:stretch>
            <a:fillRect/>
          </a:stretch>
        </p:blipFill>
        <p:spPr>
          <a:xfrm>
            <a:off x="16063594" y="-266645"/>
            <a:ext cx="1920406" cy="652329"/>
          </a:xfrm>
          <a:prstGeom prst="rect">
            <a:avLst/>
          </a:prstGeom>
        </p:spPr>
      </p:pic>
      <p:pic>
        <p:nvPicPr>
          <p:cNvPr id="168" name="Picture 167"/>
          <p:cNvPicPr>
            <a:picLocks noChangeAspect="1"/>
          </p:cNvPicPr>
          <p:nvPr/>
        </p:nvPicPr>
        <p:blipFill>
          <a:blip r:embed="rId10"/>
          <a:stretch>
            <a:fillRect/>
          </a:stretch>
        </p:blipFill>
        <p:spPr>
          <a:xfrm>
            <a:off x="10097046" y="5214952"/>
            <a:ext cx="1920406" cy="652329"/>
          </a:xfrm>
          <a:prstGeom prst="rect">
            <a:avLst/>
          </a:prstGeom>
        </p:spPr>
      </p:pic>
      <p:sp>
        <p:nvSpPr>
          <p:cNvPr id="169" name="Oval 168"/>
          <p:cNvSpPr/>
          <p:nvPr/>
        </p:nvSpPr>
        <p:spPr>
          <a:xfrm>
            <a:off x="10736572" y="5245069"/>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0" name="Oval 169"/>
          <p:cNvSpPr/>
          <p:nvPr/>
        </p:nvSpPr>
        <p:spPr>
          <a:xfrm>
            <a:off x="10795822" y="5307660"/>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1" name="Picture 170"/>
          <p:cNvPicPr>
            <a:picLocks noChangeAspect="1"/>
          </p:cNvPicPr>
          <p:nvPr/>
        </p:nvPicPr>
        <p:blipFill>
          <a:blip r:embed="rId10"/>
          <a:stretch>
            <a:fillRect/>
          </a:stretch>
        </p:blipFill>
        <p:spPr>
          <a:xfrm>
            <a:off x="12507635" y="5214952"/>
            <a:ext cx="1920406" cy="652329"/>
          </a:xfrm>
          <a:prstGeom prst="rect">
            <a:avLst/>
          </a:prstGeom>
        </p:spPr>
      </p:pic>
      <p:sp>
        <p:nvSpPr>
          <p:cNvPr id="172" name="Oval 171"/>
          <p:cNvSpPr/>
          <p:nvPr/>
        </p:nvSpPr>
        <p:spPr>
          <a:xfrm>
            <a:off x="13147161" y="5245069"/>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3" name="Oval 172"/>
          <p:cNvSpPr/>
          <p:nvPr/>
        </p:nvSpPr>
        <p:spPr>
          <a:xfrm>
            <a:off x="13206411" y="5307660"/>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4" name="Oval 173"/>
          <p:cNvSpPr/>
          <p:nvPr/>
        </p:nvSpPr>
        <p:spPr>
          <a:xfrm>
            <a:off x="13530522" y="1923083"/>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5" name="Picture 174"/>
          <p:cNvPicPr>
            <a:picLocks noChangeAspect="1"/>
          </p:cNvPicPr>
          <p:nvPr/>
        </p:nvPicPr>
        <p:blipFill rotWithShape="1">
          <a:blip r:embed="rId23" cstate="print">
            <a:extLst>
              <a:ext uri="{BEBA8EAE-BF5A-486C-A8C5-ECC9F3942E4B}">
                <a14:imgProps xmlns:a14="http://schemas.microsoft.com/office/drawing/2010/main">
                  <a14:imgLayer r:embed="rId24">
                    <a14:imgEffect>
                      <a14:sharpenSoften amount="25000"/>
                    </a14:imgEffect>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l="3413" t="9611" b="23056"/>
          <a:stretch/>
        </p:blipFill>
        <p:spPr>
          <a:xfrm>
            <a:off x="13601721" y="1991400"/>
            <a:ext cx="1428119" cy="1440864"/>
          </a:xfrm>
          <a:prstGeom prst="ellipse">
            <a:avLst/>
          </a:prstGeom>
        </p:spPr>
      </p:pic>
      <p:sp>
        <p:nvSpPr>
          <p:cNvPr id="176" name="Oval 175"/>
          <p:cNvSpPr/>
          <p:nvPr/>
        </p:nvSpPr>
        <p:spPr>
          <a:xfrm>
            <a:off x="13595408" y="1991086"/>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77" name="Picture 176"/>
          <p:cNvPicPr>
            <a:picLocks noChangeAspect="1"/>
          </p:cNvPicPr>
          <p:nvPr/>
        </p:nvPicPr>
        <p:blipFill>
          <a:blip r:embed="rId10"/>
          <a:stretch>
            <a:fillRect/>
          </a:stretch>
        </p:blipFill>
        <p:spPr>
          <a:xfrm>
            <a:off x="13370119" y="3104777"/>
            <a:ext cx="1920406" cy="652329"/>
          </a:xfrm>
          <a:prstGeom prst="rect">
            <a:avLst/>
          </a:prstGeom>
        </p:spPr>
      </p:pic>
      <p:sp>
        <p:nvSpPr>
          <p:cNvPr id="178" name="Oval 177"/>
          <p:cNvSpPr/>
          <p:nvPr/>
        </p:nvSpPr>
        <p:spPr>
          <a:xfrm>
            <a:off x="14009645" y="3134894"/>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9" name="Oval 178"/>
          <p:cNvSpPr/>
          <p:nvPr/>
        </p:nvSpPr>
        <p:spPr>
          <a:xfrm>
            <a:off x="14068895" y="319748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0" name="Oval 179"/>
          <p:cNvSpPr/>
          <p:nvPr/>
        </p:nvSpPr>
        <p:spPr>
          <a:xfrm>
            <a:off x="11500797" y="1929044"/>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81" name="Picture 180"/>
          <p:cNvPicPr>
            <a:picLocks noChangeAspect="1"/>
          </p:cNvPicPr>
          <p:nvPr/>
        </p:nvPicPr>
        <p:blipFill rotWithShape="1">
          <a:blip r:embed="rId25" cstate="print">
            <a:extLst>
              <a:ext uri="{BEBA8EAE-BF5A-486C-A8C5-ECC9F3942E4B}">
                <a14:imgProps xmlns:a14="http://schemas.microsoft.com/office/drawing/2010/main">
                  <a14:imgLayer r:embed="rId26">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9778" b="22518"/>
          <a:stretch/>
        </p:blipFill>
        <p:spPr>
          <a:xfrm>
            <a:off x="11564977" y="1997934"/>
            <a:ext cx="1440468" cy="1440231"/>
          </a:xfrm>
          <a:prstGeom prst="ellipse">
            <a:avLst/>
          </a:prstGeom>
        </p:spPr>
      </p:pic>
      <p:sp>
        <p:nvSpPr>
          <p:cNvPr id="211" name="Oval 210"/>
          <p:cNvSpPr/>
          <p:nvPr/>
        </p:nvSpPr>
        <p:spPr>
          <a:xfrm>
            <a:off x="11565683" y="1997047"/>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4" name="Picture 213"/>
          <p:cNvPicPr>
            <a:picLocks noChangeAspect="1"/>
          </p:cNvPicPr>
          <p:nvPr/>
        </p:nvPicPr>
        <p:blipFill>
          <a:blip r:embed="rId10"/>
          <a:stretch>
            <a:fillRect/>
          </a:stretch>
        </p:blipFill>
        <p:spPr>
          <a:xfrm>
            <a:off x="11336155" y="3104777"/>
            <a:ext cx="1920406" cy="652329"/>
          </a:xfrm>
          <a:prstGeom prst="rect">
            <a:avLst/>
          </a:prstGeom>
        </p:spPr>
      </p:pic>
      <p:sp>
        <p:nvSpPr>
          <p:cNvPr id="215" name="Oval 214"/>
          <p:cNvSpPr/>
          <p:nvPr/>
        </p:nvSpPr>
        <p:spPr>
          <a:xfrm>
            <a:off x="11434059" y="-1414847"/>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6" name="Picture 215"/>
          <p:cNvPicPr>
            <a:picLocks noChangeAspect="1"/>
          </p:cNvPicPr>
          <p:nvPr/>
        </p:nvPicPr>
        <p:blipFill rotWithShape="1">
          <a:blip r:embed="rId27" cstate="print">
            <a:extLst>
              <a:ext uri="{BEBA8EAE-BF5A-486C-A8C5-ECC9F3942E4B}">
                <a14:imgProps xmlns:a14="http://schemas.microsoft.com/office/drawing/2010/main">
                  <a14:imgLayer r:embed="rId28">
                    <a14:imgEffect>
                      <a14:sharpenSoften amount="25000"/>
                    </a14:imgEffect>
                    <a14:imgEffect>
                      <a14:colorTemperature colorTemp="8800"/>
                    </a14:imgEffect>
                    <a14:imgEffect>
                      <a14:brightnessContrast bright="40000" contrast="40000"/>
                    </a14:imgEffect>
                  </a14:imgLayer>
                </a14:imgProps>
              </a:ext>
              <a:ext uri="{28A0092B-C50C-407E-A947-70E740481C1C}">
                <a14:useLocalDpi xmlns:a14="http://schemas.microsoft.com/office/drawing/2010/main" val="0"/>
              </a:ext>
            </a:extLst>
          </a:blip>
          <a:srcRect t="13112" b="13334"/>
          <a:stretch/>
        </p:blipFill>
        <p:spPr>
          <a:xfrm>
            <a:off x="11501375" y="-1345286"/>
            <a:ext cx="1438102" cy="1438309"/>
          </a:xfrm>
          <a:prstGeom prst="ellipse">
            <a:avLst/>
          </a:prstGeom>
        </p:spPr>
      </p:pic>
      <p:sp>
        <p:nvSpPr>
          <p:cNvPr id="217" name="Oval 216"/>
          <p:cNvSpPr/>
          <p:nvPr/>
        </p:nvSpPr>
        <p:spPr>
          <a:xfrm>
            <a:off x="11498945" y="-1346844"/>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18" name="Picture 217"/>
          <p:cNvPicPr>
            <a:picLocks noChangeAspect="1"/>
          </p:cNvPicPr>
          <p:nvPr/>
        </p:nvPicPr>
        <p:blipFill>
          <a:blip r:embed="rId10"/>
          <a:stretch>
            <a:fillRect/>
          </a:stretch>
        </p:blipFill>
        <p:spPr>
          <a:xfrm>
            <a:off x="11273656" y="-238233"/>
            <a:ext cx="1920406" cy="652329"/>
          </a:xfrm>
          <a:prstGeom prst="rect">
            <a:avLst/>
          </a:prstGeom>
        </p:spPr>
      </p:pic>
      <p:sp>
        <p:nvSpPr>
          <p:cNvPr id="219" name="Oval 218"/>
          <p:cNvSpPr/>
          <p:nvPr/>
        </p:nvSpPr>
        <p:spPr>
          <a:xfrm>
            <a:off x="11913182" y="-203036"/>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0" name="Oval 219"/>
          <p:cNvSpPr/>
          <p:nvPr/>
        </p:nvSpPr>
        <p:spPr>
          <a:xfrm>
            <a:off x="11972432" y="-14044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2" name="Oval 211"/>
          <p:cNvSpPr/>
          <p:nvPr/>
        </p:nvSpPr>
        <p:spPr>
          <a:xfrm>
            <a:off x="11979920" y="3140855"/>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3" name="Oval 212"/>
          <p:cNvSpPr/>
          <p:nvPr/>
        </p:nvSpPr>
        <p:spPr>
          <a:xfrm>
            <a:off x="12039170" y="3203446"/>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6" name="Oval 115"/>
          <p:cNvSpPr/>
          <p:nvPr/>
        </p:nvSpPr>
        <p:spPr>
          <a:xfrm>
            <a:off x="12173813" y="1855521"/>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7" name="Oval 116"/>
          <p:cNvSpPr/>
          <p:nvPr/>
        </p:nvSpPr>
        <p:spPr>
          <a:xfrm>
            <a:off x="12233063" y="191811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6" name="Oval 145"/>
          <p:cNvSpPr/>
          <p:nvPr/>
        </p:nvSpPr>
        <p:spPr>
          <a:xfrm>
            <a:off x="16087896" y="3131774"/>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7" name="Oval 146"/>
          <p:cNvSpPr/>
          <p:nvPr/>
        </p:nvSpPr>
        <p:spPr>
          <a:xfrm>
            <a:off x="16147146" y="3194365"/>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4" name="Oval 143"/>
          <p:cNvSpPr/>
          <p:nvPr/>
        </p:nvSpPr>
        <p:spPr>
          <a:xfrm>
            <a:off x="16702807" y="-224543"/>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5" name="Oval 144"/>
          <p:cNvSpPr/>
          <p:nvPr/>
        </p:nvSpPr>
        <p:spPr>
          <a:xfrm>
            <a:off x="16762057" y="-16195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 name="Picture 1"/>
          <p:cNvPicPr>
            <a:picLocks noChangeAspect="1"/>
          </p:cNvPicPr>
          <p:nvPr/>
        </p:nvPicPr>
        <p:blipFill>
          <a:blip r:embed="rId29"/>
          <a:stretch>
            <a:fillRect/>
          </a:stretch>
        </p:blipFill>
        <p:spPr>
          <a:xfrm>
            <a:off x="5330696" y="2334377"/>
            <a:ext cx="1920406" cy="1889924"/>
          </a:xfrm>
          <a:prstGeom prst="rect">
            <a:avLst/>
          </a:prstGeom>
        </p:spPr>
      </p:pic>
      <p:pic>
        <p:nvPicPr>
          <p:cNvPr id="3" name="Picture 2"/>
          <p:cNvPicPr>
            <a:picLocks noChangeAspect="1"/>
          </p:cNvPicPr>
          <p:nvPr/>
        </p:nvPicPr>
        <p:blipFill>
          <a:blip r:embed="rId30"/>
          <a:stretch>
            <a:fillRect/>
          </a:stretch>
        </p:blipFill>
        <p:spPr>
          <a:xfrm>
            <a:off x="7069781" y="2498980"/>
            <a:ext cx="1920406" cy="1883827"/>
          </a:xfrm>
          <a:prstGeom prst="rect">
            <a:avLst/>
          </a:prstGeom>
        </p:spPr>
      </p:pic>
      <p:pic>
        <p:nvPicPr>
          <p:cNvPr id="4" name="Picture 3"/>
          <p:cNvPicPr>
            <a:picLocks noChangeAspect="1"/>
          </p:cNvPicPr>
          <p:nvPr/>
        </p:nvPicPr>
        <p:blipFill>
          <a:blip r:embed="rId31"/>
          <a:stretch>
            <a:fillRect/>
          </a:stretch>
        </p:blipFill>
        <p:spPr>
          <a:xfrm>
            <a:off x="3507494" y="5485826"/>
            <a:ext cx="1920406" cy="1883827"/>
          </a:xfrm>
          <a:prstGeom prst="rect">
            <a:avLst/>
          </a:prstGeom>
        </p:spPr>
      </p:pic>
      <p:pic>
        <p:nvPicPr>
          <p:cNvPr id="5" name="Picture 4"/>
          <p:cNvPicPr>
            <a:picLocks noChangeAspect="1"/>
          </p:cNvPicPr>
          <p:nvPr/>
        </p:nvPicPr>
        <p:blipFill>
          <a:blip r:embed="rId32"/>
          <a:stretch>
            <a:fillRect/>
          </a:stretch>
        </p:blipFill>
        <p:spPr>
          <a:xfrm>
            <a:off x="5234437" y="4044599"/>
            <a:ext cx="1920406" cy="1883827"/>
          </a:xfrm>
          <a:prstGeom prst="rect">
            <a:avLst/>
          </a:prstGeom>
        </p:spPr>
      </p:pic>
      <p:pic>
        <p:nvPicPr>
          <p:cNvPr id="6" name="Picture 5"/>
          <p:cNvPicPr>
            <a:picLocks noChangeAspect="1"/>
          </p:cNvPicPr>
          <p:nvPr/>
        </p:nvPicPr>
        <p:blipFill>
          <a:blip r:embed="rId33"/>
          <a:stretch>
            <a:fillRect/>
          </a:stretch>
        </p:blipFill>
        <p:spPr>
          <a:xfrm>
            <a:off x="6767917" y="3746206"/>
            <a:ext cx="1920406" cy="1883827"/>
          </a:xfrm>
          <a:prstGeom prst="rect">
            <a:avLst/>
          </a:prstGeom>
        </p:spPr>
      </p:pic>
      <p:pic>
        <p:nvPicPr>
          <p:cNvPr id="8" name="Picture 7"/>
          <p:cNvPicPr>
            <a:picLocks noChangeAspect="1"/>
          </p:cNvPicPr>
          <p:nvPr/>
        </p:nvPicPr>
        <p:blipFill>
          <a:blip r:embed="rId34"/>
          <a:stretch>
            <a:fillRect/>
          </a:stretch>
        </p:blipFill>
        <p:spPr>
          <a:xfrm>
            <a:off x="10047040" y="5778818"/>
            <a:ext cx="1920406" cy="1883827"/>
          </a:xfrm>
          <a:prstGeom prst="rect">
            <a:avLst/>
          </a:prstGeom>
        </p:spPr>
      </p:pic>
      <p:pic>
        <p:nvPicPr>
          <p:cNvPr id="15" name="Picture 14"/>
          <p:cNvPicPr>
            <a:picLocks noChangeAspect="1"/>
          </p:cNvPicPr>
          <p:nvPr/>
        </p:nvPicPr>
        <p:blipFill>
          <a:blip r:embed="rId35"/>
          <a:stretch>
            <a:fillRect/>
          </a:stretch>
        </p:blipFill>
        <p:spPr>
          <a:xfrm>
            <a:off x="3949742" y="7187079"/>
            <a:ext cx="1920406" cy="1883827"/>
          </a:xfrm>
          <a:prstGeom prst="rect">
            <a:avLst/>
          </a:prstGeom>
        </p:spPr>
      </p:pic>
      <p:pic>
        <p:nvPicPr>
          <p:cNvPr id="21" name="Picture 20"/>
          <p:cNvPicPr>
            <a:picLocks noChangeAspect="1"/>
          </p:cNvPicPr>
          <p:nvPr/>
        </p:nvPicPr>
        <p:blipFill>
          <a:blip r:embed="rId36"/>
          <a:stretch>
            <a:fillRect/>
          </a:stretch>
        </p:blipFill>
        <p:spPr>
          <a:xfrm>
            <a:off x="6194640" y="7279482"/>
            <a:ext cx="1920406" cy="1883827"/>
          </a:xfrm>
          <a:prstGeom prst="rect">
            <a:avLst/>
          </a:prstGeom>
        </p:spPr>
      </p:pic>
      <p:pic>
        <p:nvPicPr>
          <p:cNvPr id="22" name="Picture 21"/>
          <p:cNvPicPr>
            <a:picLocks noChangeAspect="1"/>
          </p:cNvPicPr>
          <p:nvPr/>
        </p:nvPicPr>
        <p:blipFill>
          <a:blip r:embed="rId37"/>
          <a:stretch>
            <a:fillRect/>
          </a:stretch>
        </p:blipFill>
        <p:spPr>
          <a:xfrm>
            <a:off x="6918601" y="5456428"/>
            <a:ext cx="1920406" cy="1883827"/>
          </a:xfrm>
          <a:prstGeom prst="rect">
            <a:avLst/>
          </a:prstGeom>
        </p:spPr>
      </p:pic>
      <p:pic>
        <p:nvPicPr>
          <p:cNvPr id="27" name="Picture 26"/>
          <p:cNvPicPr>
            <a:picLocks noChangeAspect="1"/>
          </p:cNvPicPr>
          <p:nvPr/>
        </p:nvPicPr>
        <p:blipFill>
          <a:blip r:embed="rId38"/>
          <a:stretch>
            <a:fillRect/>
          </a:stretch>
        </p:blipFill>
        <p:spPr>
          <a:xfrm>
            <a:off x="9415749" y="7397467"/>
            <a:ext cx="1920406" cy="1883827"/>
          </a:xfrm>
          <a:prstGeom prst="rect">
            <a:avLst/>
          </a:prstGeom>
        </p:spPr>
      </p:pic>
      <p:sp>
        <p:nvSpPr>
          <p:cNvPr id="84" name="Oval 83"/>
          <p:cNvSpPr/>
          <p:nvPr/>
        </p:nvSpPr>
        <p:spPr>
          <a:xfrm>
            <a:off x="-4448954" y="700370"/>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5" name="Picture 84"/>
          <p:cNvPicPr>
            <a:picLocks noChangeAspect="1"/>
          </p:cNvPicPr>
          <p:nvPr/>
        </p:nvPicPr>
        <p:blipFill rotWithShape="1">
          <a:blip r:embed="rId27" cstate="print">
            <a:extLst>
              <a:ext uri="{BEBA8EAE-BF5A-486C-A8C5-ECC9F3942E4B}">
                <a14:imgProps xmlns:a14="http://schemas.microsoft.com/office/drawing/2010/main">
                  <a14:imgLayer r:embed="rId28">
                    <a14:imgEffect>
                      <a14:sharpenSoften amount="25000"/>
                    </a14:imgEffect>
                    <a14:imgEffect>
                      <a14:colorTemperature colorTemp="8800"/>
                    </a14:imgEffect>
                    <a14:imgEffect>
                      <a14:brightnessContrast bright="40000" contrast="40000"/>
                    </a14:imgEffect>
                  </a14:imgLayer>
                </a14:imgProps>
              </a:ext>
              <a:ext uri="{28A0092B-C50C-407E-A947-70E740481C1C}">
                <a14:useLocalDpi xmlns:a14="http://schemas.microsoft.com/office/drawing/2010/main" val="0"/>
              </a:ext>
            </a:extLst>
          </a:blip>
          <a:srcRect t="13112" b="13334"/>
          <a:stretch/>
        </p:blipFill>
        <p:spPr>
          <a:xfrm>
            <a:off x="-4383549" y="769936"/>
            <a:ext cx="1438102" cy="1438309"/>
          </a:xfrm>
          <a:prstGeom prst="ellipse">
            <a:avLst/>
          </a:prstGeom>
        </p:spPr>
      </p:pic>
      <p:sp>
        <p:nvSpPr>
          <p:cNvPr id="86" name="Oval 85"/>
          <p:cNvSpPr/>
          <p:nvPr/>
        </p:nvSpPr>
        <p:spPr>
          <a:xfrm>
            <a:off x="-4384068" y="768373"/>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7" name="Picture 86"/>
          <p:cNvPicPr>
            <a:picLocks noChangeAspect="1"/>
          </p:cNvPicPr>
          <p:nvPr/>
        </p:nvPicPr>
        <p:blipFill>
          <a:blip r:embed="rId10"/>
          <a:stretch>
            <a:fillRect/>
          </a:stretch>
        </p:blipFill>
        <p:spPr>
          <a:xfrm>
            <a:off x="-4605660" y="1872548"/>
            <a:ext cx="1920406" cy="652329"/>
          </a:xfrm>
          <a:prstGeom prst="rect">
            <a:avLst/>
          </a:prstGeom>
        </p:spPr>
      </p:pic>
      <p:sp>
        <p:nvSpPr>
          <p:cNvPr id="88" name="Oval 87"/>
          <p:cNvSpPr/>
          <p:nvPr/>
        </p:nvSpPr>
        <p:spPr>
          <a:xfrm>
            <a:off x="-3969831" y="1912181"/>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9" name="Oval 88"/>
          <p:cNvSpPr/>
          <p:nvPr/>
        </p:nvSpPr>
        <p:spPr>
          <a:xfrm>
            <a:off x="-3910581" y="1974772"/>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0" name="Oval 89"/>
          <p:cNvSpPr/>
          <p:nvPr/>
        </p:nvSpPr>
        <p:spPr>
          <a:xfrm>
            <a:off x="-6986758" y="4015622"/>
            <a:ext cx="1566488" cy="1566488"/>
          </a:xfrm>
          <a:prstGeom prst="ellipse">
            <a:avLst/>
          </a:prstGeom>
          <a:solidFill>
            <a:schemeClr val="tx1">
              <a:lumMod val="95000"/>
              <a:lumOff val="5000"/>
            </a:schemeClr>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1" name="Picture 90"/>
          <p:cNvPicPr>
            <a:picLocks noChangeAspect="1"/>
          </p:cNvPicPr>
          <p:nvPr/>
        </p:nvPicPr>
        <p:blipFill rotWithShape="1">
          <a:blip r:embed="rId39" cstate="print">
            <a:extLst>
              <a:ext uri="{BEBA8EAE-BF5A-486C-A8C5-ECC9F3942E4B}">
                <a14:imgProps xmlns:a14="http://schemas.microsoft.com/office/drawing/2010/main">
                  <a14:imgLayer r:embed="rId40">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t="2075" b="22814"/>
          <a:stretch/>
        </p:blipFill>
        <p:spPr>
          <a:xfrm>
            <a:off x="-6920290" y="4087497"/>
            <a:ext cx="1435975" cy="1438102"/>
          </a:xfrm>
          <a:prstGeom prst="ellipse">
            <a:avLst/>
          </a:prstGeom>
        </p:spPr>
      </p:pic>
      <p:sp>
        <p:nvSpPr>
          <p:cNvPr id="92" name="Oval 91"/>
          <p:cNvSpPr/>
          <p:nvPr/>
        </p:nvSpPr>
        <p:spPr>
          <a:xfrm>
            <a:off x="-6921872" y="4083625"/>
            <a:ext cx="1438102" cy="143810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3" name="Picture 92"/>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rot="19800000">
            <a:off x="-7102187" y="5168200"/>
            <a:ext cx="846234" cy="687524"/>
          </a:xfrm>
          <a:prstGeom prst="rect">
            <a:avLst/>
          </a:prstGeom>
        </p:spPr>
      </p:pic>
      <p:pic>
        <p:nvPicPr>
          <p:cNvPr id="94" name="Picture 93"/>
          <p:cNvPicPr>
            <a:picLocks noChangeAspect="1"/>
          </p:cNvPicPr>
          <p:nvPr/>
        </p:nvPicPr>
        <p:blipFill>
          <a:blip r:embed="rId42" cstate="print">
            <a:extLst>
              <a:ext uri="{28A0092B-C50C-407E-A947-70E740481C1C}">
                <a14:useLocalDpi xmlns:a14="http://schemas.microsoft.com/office/drawing/2010/main" val="0"/>
              </a:ext>
            </a:extLst>
          </a:blip>
          <a:stretch>
            <a:fillRect/>
          </a:stretch>
        </p:blipFill>
        <p:spPr>
          <a:xfrm rot="1800000" flipH="1">
            <a:off x="-6122992" y="5171683"/>
            <a:ext cx="845157" cy="686649"/>
          </a:xfrm>
          <a:prstGeom prst="rect">
            <a:avLst/>
          </a:prstGeom>
        </p:spPr>
      </p:pic>
      <p:sp>
        <p:nvSpPr>
          <p:cNvPr id="95" name="Oval 94"/>
          <p:cNvSpPr/>
          <p:nvPr/>
        </p:nvSpPr>
        <p:spPr>
          <a:xfrm>
            <a:off x="-6507635" y="5227433"/>
            <a:ext cx="624868" cy="624868"/>
          </a:xfrm>
          <a:prstGeom prst="ellipse">
            <a:avLst/>
          </a:prstGeom>
          <a:solidFill>
            <a:schemeClr val="tx1">
              <a:lumMod val="95000"/>
              <a:lumOff val="5000"/>
            </a:schemeClr>
          </a:solidFill>
          <a:ln w="19050">
            <a:solidFill>
              <a:schemeClr val="bg1">
                <a:lumMod val="9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6" name="Oval 95"/>
          <p:cNvSpPr/>
          <p:nvPr/>
        </p:nvSpPr>
        <p:spPr>
          <a:xfrm>
            <a:off x="-6448385" y="5290024"/>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7" name="Oval 96"/>
          <p:cNvSpPr/>
          <p:nvPr/>
        </p:nvSpPr>
        <p:spPr>
          <a:xfrm>
            <a:off x="-3873221" y="3228516"/>
            <a:ext cx="1566488" cy="156648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8" name="Picture 97"/>
          <p:cNvPicPr>
            <a:picLocks noChangeAspect="1"/>
          </p:cNvPicPr>
          <p:nvPr/>
        </p:nvPicPr>
        <p:blipFill rotWithShape="1">
          <a:blip r:embed="rId43" cstate="print">
            <a:extLst>
              <a:ext uri="{BEBA8EAE-BF5A-486C-A8C5-ECC9F3942E4B}">
                <a14:imgProps xmlns:a14="http://schemas.microsoft.com/office/drawing/2010/main">
                  <a14:imgLayer r:embed="rId44">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b="24889"/>
          <a:stretch/>
        </p:blipFill>
        <p:spPr>
          <a:xfrm>
            <a:off x="-3808658" y="3296571"/>
            <a:ext cx="1435975" cy="1438102"/>
          </a:xfrm>
          <a:prstGeom prst="ellipse">
            <a:avLst/>
          </a:prstGeom>
        </p:spPr>
      </p:pic>
      <p:sp>
        <p:nvSpPr>
          <p:cNvPr id="101" name="Oval 100"/>
          <p:cNvSpPr/>
          <p:nvPr/>
        </p:nvSpPr>
        <p:spPr>
          <a:xfrm>
            <a:off x="-3808335" y="3296519"/>
            <a:ext cx="1438102" cy="143810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2"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flipH="1">
            <a:off x="-2936339" y="4411780"/>
            <a:ext cx="932966" cy="560042"/>
          </a:xfrm>
          <a:prstGeom prst="rect">
            <a:avLst/>
          </a:prstGeom>
          <a:noFill/>
          <a:extLst>
            <a:ext uri="{909E8E84-426E-40DD-AFC4-6F175D3DCCD1}">
              <a14:hiddenFill xmlns:a14="http://schemas.microsoft.com/office/drawing/2010/main">
                <a:solidFill>
                  <a:srgbClr val="FFFFFF"/>
                </a:solidFill>
              </a14:hiddenFill>
            </a:ext>
          </a:extLst>
        </p:spPr>
      </p:pic>
      <p:pic>
        <p:nvPicPr>
          <p:cNvPr id="103" name="Picture 12" descr="Isolated bat wing tattoo Royalty Free Vector Image"/>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2017" b="78541" l="6019" r="95370"/>
                    </a14:imgEffect>
                    <a14:imgEffect>
                      <a14:brightnessContrast bright="20000" contrast="40000"/>
                    </a14:imgEffect>
                  </a14:imgLayer>
                </a14:imgProps>
              </a:ext>
              <a:ext uri="{28A0092B-C50C-407E-A947-70E740481C1C}">
                <a14:useLocalDpi xmlns:a14="http://schemas.microsoft.com/office/drawing/2010/main" val="0"/>
              </a:ext>
            </a:extLst>
          </a:blip>
          <a:srcRect t="10082" b="18988"/>
          <a:stretch/>
        </p:blipFill>
        <p:spPr bwMode="auto">
          <a:xfrm>
            <a:off x="-4174145" y="4398189"/>
            <a:ext cx="948192" cy="569182"/>
          </a:xfrm>
          <a:prstGeom prst="rect">
            <a:avLst/>
          </a:prstGeom>
          <a:noFill/>
          <a:extLst>
            <a:ext uri="{909E8E84-426E-40DD-AFC4-6F175D3DCCD1}">
              <a14:hiddenFill xmlns:a14="http://schemas.microsoft.com/office/drawing/2010/main">
                <a:solidFill>
                  <a:srgbClr val="FFFFFF"/>
                </a:solidFill>
              </a14:hiddenFill>
            </a:ext>
          </a:extLst>
        </p:spPr>
      </p:pic>
      <p:sp>
        <p:nvSpPr>
          <p:cNvPr id="108" name="Oval 107"/>
          <p:cNvSpPr/>
          <p:nvPr/>
        </p:nvSpPr>
        <p:spPr>
          <a:xfrm>
            <a:off x="-3394098" y="4440327"/>
            <a:ext cx="624868" cy="624868"/>
          </a:xfrm>
          <a:prstGeom prst="ellipse">
            <a:avLst/>
          </a:prstGeom>
          <a:solidFill>
            <a:schemeClr val="bg1"/>
          </a:solidFill>
          <a:ln w="19050">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5" name="Oval 114"/>
          <p:cNvSpPr/>
          <p:nvPr/>
        </p:nvSpPr>
        <p:spPr>
          <a:xfrm>
            <a:off x="-3334848" y="4502918"/>
            <a:ext cx="507538" cy="507538"/>
          </a:xfrm>
          <a:prstGeom prst="ellipse">
            <a:avLst/>
          </a:prstGeom>
          <a:solidFill>
            <a:schemeClr val="bg1">
              <a:lumMod val="85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 name="Picture 22"/>
          <p:cNvPicPr>
            <a:picLocks noChangeAspect="1"/>
          </p:cNvPicPr>
          <p:nvPr/>
        </p:nvPicPr>
        <p:blipFill>
          <a:blip r:embed="rId45"/>
          <a:stretch>
            <a:fillRect/>
          </a:stretch>
        </p:blipFill>
        <p:spPr>
          <a:xfrm>
            <a:off x="-1809354" y="367093"/>
            <a:ext cx="2170364" cy="1883827"/>
          </a:xfrm>
          <a:prstGeom prst="rect">
            <a:avLst/>
          </a:prstGeom>
        </p:spPr>
      </p:pic>
      <p:pic>
        <p:nvPicPr>
          <p:cNvPr id="24" name="Picture 23"/>
          <p:cNvPicPr>
            <a:picLocks noChangeAspect="1"/>
          </p:cNvPicPr>
          <p:nvPr/>
        </p:nvPicPr>
        <p:blipFill>
          <a:blip r:embed="rId46"/>
          <a:stretch>
            <a:fillRect/>
          </a:stretch>
        </p:blipFill>
        <p:spPr>
          <a:xfrm>
            <a:off x="-3808658" y="6445678"/>
            <a:ext cx="1926503" cy="1883827"/>
          </a:xfrm>
          <a:prstGeom prst="rect">
            <a:avLst/>
          </a:prstGeom>
        </p:spPr>
      </p:pic>
      <p:pic>
        <p:nvPicPr>
          <p:cNvPr id="25" name="Picture 24"/>
          <p:cNvPicPr>
            <a:picLocks noChangeAspect="1"/>
          </p:cNvPicPr>
          <p:nvPr/>
        </p:nvPicPr>
        <p:blipFill>
          <a:blip r:embed="rId47"/>
          <a:stretch>
            <a:fillRect/>
          </a:stretch>
        </p:blipFill>
        <p:spPr>
          <a:xfrm>
            <a:off x="1948097" y="269020"/>
            <a:ext cx="2060627" cy="2036240"/>
          </a:xfrm>
          <a:prstGeom prst="rect">
            <a:avLst/>
          </a:prstGeom>
        </p:spPr>
      </p:pic>
    </p:spTree>
    <p:extLst>
      <p:ext uri="{BB962C8B-B14F-4D97-AF65-F5344CB8AC3E}">
        <p14:creationId xmlns:p14="http://schemas.microsoft.com/office/powerpoint/2010/main" val="161316283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p:cNvPicPr>
            <a:picLocks noChangeAspect="1"/>
          </p:cNvPicPr>
          <p:nvPr/>
        </p:nvPicPr>
        <p:blipFill>
          <a:blip r:embed="rId2"/>
          <a:stretch>
            <a:fillRect/>
          </a:stretch>
        </p:blipFill>
        <p:spPr>
          <a:xfrm>
            <a:off x="428551" y="450782"/>
            <a:ext cx="2352675" cy="3076575"/>
          </a:xfrm>
          <a:prstGeom prst="rect">
            <a:avLst/>
          </a:prstGeom>
          <a:solidFill>
            <a:schemeClr val="accent6">
              <a:lumMod val="60000"/>
              <a:lumOff val="40000"/>
            </a:schemeClr>
          </a:solidFill>
        </p:spPr>
      </p:pic>
      <p:pic>
        <p:nvPicPr>
          <p:cNvPr id="83" name="Picture 82"/>
          <p:cNvPicPr>
            <a:picLocks noChangeAspect="1"/>
          </p:cNvPicPr>
          <p:nvPr/>
        </p:nvPicPr>
        <p:blipFill>
          <a:blip r:embed="rId3"/>
          <a:stretch>
            <a:fillRect/>
          </a:stretch>
        </p:blipFill>
        <p:spPr>
          <a:xfrm>
            <a:off x="16030347" y="4768692"/>
            <a:ext cx="2352675" cy="3078747"/>
          </a:xfrm>
          <a:prstGeom prst="rect">
            <a:avLst/>
          </a:prstGeom>
        </p:spPr>
      </p:pic>
      <p:pic>
        <p:nvPicPr>
          <p:cNvPr id="84" name="Picture 83"/>
          <p:cNvPicPr>
            <a:picLocks noChangeAspect="1"/>
          </p:cNvPicPr>
          <p:nvPr/>
        </p:nvPicPr>
        <p:blipFill>
          <a:blip r:embed="rId4"/>
          <a:stretch>
            <a:fillRect/>
          </a:stretch>
        </p:blipFill>
        <p:spPr>
          <a:xfrm>
            <a:off x="17639646" y="5798555"/>
            <a:ext cx="2352675" cy="3078747"/>
          </a:xfrm>
          <a:prstGeom prst="rect">
            <a:avLst/>
          </a:prstGeom>
        </p:spPr>
      </p:pic>
      <p:pic>
        <p:nvPicPr>
          <p:cNvPr id="85" name="Picture 84"/>
          <p:cNvPicPr>
            <a:picLocks noChangeAspect="1"/>
          </p:cNvPicPr>
          <p:nvPr/>
        </p:nvPicPr>
        <p:blipFill>
          <a:blip r:embed="rId5"/>
          <a:stretch>
            <a:fillRect/>
          </a:stretch>
        </p:blipFill>
        <p:spPr>
          <a:xfrm>
            <a:off x="16998514" y="6270363"/>
            <a:ext cx="2352675" cy="3078747"/>
          </a:xfrm>
          <a:prstGeom prst="rect">
            <a:avLst/>
          </a:prstGeom>
        </p:spPr>
      </p:pic>
      <p:pic>
        <p:nvPicPr>
          <p:cNvPr id="86" name="Picture 85"/>
          <p:cNvPicPr>
            <a:picLocks noChangeAspect="1"/>
          </p:cNvPicPr>
          <p:nvPr/>
        </p:nvPicPr>
        <p:blipFill>
          <a:blip r:embed="rId6"/>
          <a:stretch>
            <a:fillRect/>
          </a:stretch>
        </p:blipFill>
        <p:spPr>
          <a:xfrm>
            <a:off x="17206684" y="7058901"/>
            <a:ext cx="2352675" cy="3078747"/>
          </a:xfrm>
          <a:prstGeom prst="rect">
            <a:avLst/>
          </a:prstGeom>
        </p:spPr>
      </p:pic>
      <p:pic>
        <p:nvPicPr>
          <p:cNvPr id="87" name="Picture 86"/>
          <p:cNvPicPr>
            <a:picLocks noChangeAspect="1"/>
          </p:cNvPicPr>
          <p:nvPr/>
        </p:nvPicPr>
        <p:blipFill>
          <a:blip r:embed="rId7"/>
          <a:stretch>
            <a:fillRect/>
          </a:stretch>
        </p:blipFill>
        <p:spPr>
          <a:xfrm>
            <a:off x="18486408" y="5836022"/>
            <a:ext cx="2352675" cy="3078747"/>
          </a:xfrm>
          <a:prstGeom prst="rect">
            <a:avLst/>
          </a:prstGeom>
        </p:spPr>
      </p:pic>
      <p:pic>
        <p:nvPicPr>
          <p:cNvPr id="88" name="Picture 87"/>
          <p:cNvPicPr>
            <a:picLocks noChangeAspect="1"/>
          </p:cNvPicPr>
          <p:nvPr/>
        </p:nvPicPr>
        <p:blipFill>
          <a:blip r:embed="rId8"/>
          <a:stretch>
            <a:fillRect/>
          </a:stretch>
        </p:blipFill>
        <p:spPr>
          <a:xfrm>
            <a:off x="17639646" y="6848056"/>
            <a:ext cx="2352675" cy="3078747"/>
          </a:xfrm>
          <a:prstGeom prst="rect">
            <a:avLst/>
          </a:prstGeom>
        </p:spPr>
      </p:pic>
      <p:pic>
        <p:nvPicPr>
          <p:cNvPr id="89" name="Picture 88"/>
          <p:cNvPicPr>
            <a:picLocks noChangeAspect="1"/>
          </p:cNvPicPr>
          <p:nvPr/>
        </p:nvPicPr>
        <p:blipFill>
          <a:blip r:embed="rId9"/>
          <a:stretch>
            <a:fillRect/>
          </a:stretch>
        </p:blipFill>
        <p:spPr>
          <a:xfrm>
            <a:off x="14372159" y="6327512"/>
            <a:ext cx="2352675" cy="3078748"/>
          </a:xfrm>
          <a:prstGeom prst="rect">
            <a:avLst/>
          </a:prstGeom>
        </p:spPr>
      </p:pic>
      <p:pic>
        <p:nvPicPr>
          <p:cNvPr id="90" name="Picture 89"/>
          <p:cNvPicPr>
            <a:picLocks noChangeAspect="1"/>
          </p:cNvPicPr>
          <p:nvPr/>
        </p:nvPicPr>
        <p:blipFill>
          <a:blip r:embed="rId10"/>
          <a:stretch>
            <a:fillRect/>
          </a:stretch>
        </p:blipFill>
        <p:spPr>
          <a:xfrm>
            <a:off x="14310509" y="7642001"/>
            <a:ext cx="2352675" cy="3078747"/>
          </a:xfrm>
          <a:prstGeom prst="rect">
            <a:avLst/>
          </a:prstGeom>
        </p:spPr>
      </p:pic>
      <p:pic>
        <p:nvPicPr>
          <p:cNvPr id="91" name="Picture 90"/>
          <p:cNvPicPr>
            <a:picLocks noChangeAspect="1"/>
          </p:cNvPicPr>
          <p:nvPr/>
        </p:nvPicPr>
        <p:blipFill>
          <a:blip r:embed="rId11"/>
          <a:stretch>
            <a:fillRect/>
          </a:stretch>
        </p:blipFill>
        <p:spPr>
          <a:xfrm>
            <a:off x="22428478" y="8180434"/>
            <a:ext cx="2352776" cy="3078747"/>
          </a:xfrm>
          <a:prstGeom prst="rect">
            <a:avLst/>
          </a:prstGeom>
        </p:spPr>
      </p:pic>
      <p:pic>
        <p:nvPicPr>
          <p:cNvPr id="92" name="Picture 91"/>
          <p:cNvPicPr>
            <a:picLocks noChangeAspect="1"/>
          </p:cNvPicPr>
          <p:nvPr/>
        </p:nvPicPr>
        <p:blipFill>
          <a:blip r:embed="rId12"/>
          <a:stretch>
            <a:fillRect/>
          </a:stretch>
        </p:blipFill>
        <p:spPr>
          <a:xfrm>
            <a:off x="15195101" y="9062598"/>
            <a:ext cx="2352776" cy="3078747"/>
          </a:xfrm>
          <a:prstGeom prst="rect">
            <a:avLst/>
          </a:prstGeom>
        </p:spPr>
      </p:pic>
      <p:pic>
        <p:nvPicPr>
          <p:cNvPr id="93" name="Picture 92"/>
          <p:cNvPicPr>
            <a:picLocks noChangeAspect="1"/>
          </p:cNvPicPr>
          <p:nvPr/>
        </p:nvPicPr>
        <p:blipFill>
          <a:blip r:embed="rId13"/>
          <a:stretch>
            <a:fillRect/>
          </a:stretch>
        </p:blipFill>
        <p:spPr>
          <a:xfrm>
            <a:off x="17855464" y="9109624"/>
            <a:ext cx="2352776" cy="3078747"/>
          </a:xfrm>
          <a:prstGeom prst="rect">
            <a:avLst/>
          </a:prstGeom>
        </p:spPr>
      </p:pic>
      <p:pic>
        <p:nvPicPr>
          <p:cNvPr id="94" name="Picture 93"/>
          <p:cNvPicPr>
            <a:picLocks noChangeAspect="1"/>
          </p:cNvPicPr>
          <p:nvPr/>
        </p:nvPicPr>
        <p:blipFill>
          <a:blip r:embed="rId14"/>
          <a:stretch>
            <a:fillRect/>
          </a:stretch>
        </p:blipFill>
        <p:spPr>
          <a:xfrm>
            <a:off x="19895701" y="9406260"/>
            <a:ext cx="2352776" cy="3078747"/>
          </a:xfrm>
          <a:prstGeom prst="rect">
            <a:avLst/>
          </a:prstGeom>
        </p:spPr>
      </p:pic>
      <p:pic>
        <p:nvPicPr>
          <p:cNvPr id="95" name="Picture 94"/>
          <p:cNvPicPr>
            <a:picLocks noChangeAspect="1"/>
          </p:cNvPicPr>
          <p:nvPr/>
        </p:nvPicPr>
        <p:blipFill>
          <a:blip r:embed="rId15"/>
          <a:stretch>
            <a:fillRect/>
          </a:stretch>
        </p:blipFill>
        <p:spPr>
          <a:xfrm>
            <a:off x="22154798" y="9349110"/>
            <a:ext cx="2352776" cy="3078747"/>
          </a:xfrm>
          <a:prstGeom prst="rect">
            <a:avLst/>
          </a:prstGeom>
        </p:spPr>
      </p:pic>
      <p:pic>
        <p:nvPicPr>
          <p:cNvPr id="96" name="Picture 95"/>
          <p:cNvPicPr>
            <a:picLocks noChangeAspect="1"/>
          </p:cNvPicPr>
          <p:nvPr/>
        </p:nvPicPr>
        <p:blipFill>
          <a:blip r:embed="rId16"/>
          <a:stretch>
            <a:fillRect/>
          </a:stretch>
        </p:blipFill>
        <p:spPr>
          <a:xfrm>
            <a:off x="17716442" y="8661353"/>
            <a:ext cx="2352776" cy="3078747"/>
          </a:xfrm>
          <a:prstGeom prst="rect">
            <a:avLst/>
          </a:prstGeom>
        </p:spPr>
      </p:pic>
      <p:pic>
        <p:nvPicPr>
          <p:cNvPr id="97" name="Picture 96"/>
          <p:cNvPicPr>
            <a:picLocks noChangeAspect="1"/>
          </p:cNvPicPr>
          <p:nvPr/>
        </p:nvPicPr>
        <p:blipFill>
          <a:blip r:embed="rId17"/>
          <a:stretch>
            <a:fillRect/>
          </a:stretch>
        </p:blipFill>
        <p:spPr>
          <a:xfrm>
            <a:off x="19868929" y="7831038"/>
            <a:ext cx="2352776" cy="3078747"/>
          </a:xfrm>
          <a:prstGeom prst="rect">
            <a:avLst/>
          </a:prstGeom>
        </p:spPr>
      </p:pic>
      <p:pic>
        <p:nvPicPr>
          <p:cNvPr id="99" name="Picture 98"/>
          <p:cNvPicPr>
            <a:picLocks noChangeAspect="1"/>
          </p:cNvPicPr>
          <p:nvPr/>
        </p:nvPicPr>
        <p:blipFill>
          <a:blip r:embed="rId18"/>
          <a:stretch>
            <a:fillRect/>
          </a:stretch>
        </p:blipFill>
        <p:spPr>
          <a:xfrm>
            <a:off x="20084090" y="5359675"/>
            <a:ext cx="2352675" cy="3078747"/>
          </a:xfrm>
          <a:prstGeom prst="rect">
            <a:avLst/>
          </a:prstGeom>
        </p:spPr>
      </p:pic>
      <p:pic>
        <p:nvPicPr>
          <p:cNvPr id="100" name="Picture 99"/>
          <p:cNvPicPr>
            <a:picLocks noChangeAspect="1"/>
          </p:cNvPicPr>
          <p:nvPr/>
        </p:nvPicPr>
        <p:blipFill>
          <a:blip r:embed="rId19"/>
          <a:stretch>
            <a:fillRect/>
          </a:stretch>
        </p:blipFill>
        <p:spPr>
          <a:xfrm>
            <a:off x="15195101" y="10469119"/>
            <a:ext cx="2352675" cy="3078747"/>
          </a:xfrm>
          <a:prstGeom prst="rect">
            <a:avLst/>
          </a:prstGeom>
        </p:spPr>
      </p:pic>
      <p:pic>
        <p:nvPicPr>
          <p:cNvPr id="101" name="Picture 100"/>
          <p:cNvPicPr>
            <a:picLocks noChangeAspect="1"/>
          </p:cNvPicPr>
          <p:nvPr/>
        </p:nvPicPr>
        <p:blipFill>
          <a:blip r:embed="rId20"/>
          <a:stretch>
            <a:fillRect/>
          </a:stretch>
        </p:blipFill>
        <p:spPr>
          <a:xfrm>
            <a:off x="7877791" y="10945633"/>
            <a:ext cx="2352675" cy="3078747"/>
          </a:xfrm>
          <a:prstGeom prst="rect">
            <a:avLst/>
          </a:prstGeom>
        </p:spPr>
      </p:pic>
      <p:pic>
        <p:nvPicPr>
          <p:cNvPr id="102" name="Picture 101"/>
          <p:cNvPicPr>
            <a:picLocks noChangeAspect="1"/>
          </p:cNvPicPr>
          <p:nvPr/>
        </p:nvPicPr>
        <p:blipFill>
          <a:blip r:embed="rId21"/>
          <a:stretch>
            <a:fillRect/>
          </a:stretch>
        </p:blipFill>
        <p:spPr>
          <a:xfrm>
            <a:off x="17464782" y="10510001"/>
            <a:ext cx="2352675" cy="3078747"/>
          </a:xfrm>
          <a:prstGeom prst="rect">
            <a:avLst/>
          </a:prstGeom>
        </p:spPr>
      </p:pic>
      <p:pic>
        <p:nvPicPr>
          <p:cNvPr id="103" name="Picture 102"/>
          <p:cNvPicPr>
            <a:picLocks noChangeAspect="1"/>
          </p:cNvPicPr>
          <p:nvPr/>
        </p:nvPicPr>
        <p:blipFill>
          <a:blip r:embed="rId22"/>
          <a:stretch>
            <a:fillRect/>
          </a:stretch>
        </p:blipFill>
        <p:spPr>
          <a:xfrm>
            <a:off x="18646180" y="10566123"/>
            <a:ext cx="2352675" cy="3078747"/>
          </a:xfrm>
          <a:prstGeom prst="rect">
            <a:avLst/>
          </a:prstGeom>
        </p:spPr>
      </p:pic>
      <p:pic>
        <p:nvPicPr>
          <p:cNvPr id="104" name="Picture 103"/>
          <p:cNvPicPr>
            <a:picLocks noChangeAspect="1"/>
          </p:cNvPicPr>
          <p:nvPr/>
        </p:nvPicPr>
        <p:blipFill>
          <a:blip r:embed="rId23"/>
          <a:stretch>
            <a:fillRect/>
          </a:stretch>
        </p:blipFill>
        <p:spPr>
          <a:xfrm>
            <a:off x="20170992" y="10622245"/>
            <a:ext cx="2352675" cy="3078747"/>
          </a:xfrm>
          <a:prstGeom prst="rect">
            <a:avLst/>
          </a:prstGeom>
        </p:spPr>
      </p:pic>
      <p:pic>
        <p:nvPicPr>
          <p:cNvPr id="105" name="Picture 104"/>
          <p:cNvPicPr>
            <a:picLocks noChangeAspect="1"/>
          </p:cNvPicPr>
          <p:nvPr/>
        </p:nvPicPr>
        <p:blipFill>
          <a:blip r:embed="rId24"/>
          <a:stretch>
            <a:fillRect/>
          </a:stretch>
        </p:blipFill>
        <p:spPr>
          <a:xfrm>
            <a:off x="16546929" y="6912730"/>
            <a:ext cx="2352675" cy="3078747"/>
          </a:xfrm>
          <a:prstGeom prst="rect">
            <a:avLst/>
          </a:prstGeom>
        </p:spPr>
      </p:pic>
      <p:pic>
        <p:nvPicPr>
          <p:cNvPr id="106" name="Picture 105"/>
          <p:cNvPicPr>
            <a:picLocks noChangeAspect="1"/>
          </p:cNvPicPr>
          <p:nvPr/>
        </p:nvPicPr>
        <p:blipFill>
          <a:blip r:embed="rId25"/>
          <a:stretch>
            <a:fillRect/>
          </a:stretch>
        </p:blipFill>
        <p:spPr>
          <a:xfrm>
            <a:off x="18070753" y="6650796"/>
            <a:ext cx="2352675" cy="3078747"/>
          </a:xfrm>
          <a:prstGeom prst="rect">
            <a:avLst/>
          </a:prstGeom>
        </p:spPr>
      </p:pic>
      <p:pic>
        <p:nvPicPr>
          <p:cNvPr id="107" name="Picture 106"/>
          <p:cNvPicPr>
            <a:picLocks noChangeAspect="1"/>
          </p:cNvPicPr>
          <p:nvPr/>
        </p:nvPicPr>
        <p:blipFill>
          <a:blip r:embed="rId26"/>
          <a:stretch>
            <a:fillRect/>
          </a:stretch>
        </p:blipFill>
        <p:spPr>
          <a:xfrm>
            <a:off x="19895802" y="6517316"/>
            <a:ext cx="2352675" cy="3078747"/>
          </a:xfrm>
          <a:prstGeom prst="rect">
            <a:avLst/>
          </a:prstGeom>
        </p:spPr>
      </p:pic>
      <p:pic>
        <p:nvPicPr>
          <p:cNvPr id="108" name="Picture 107"/>
          <p:cNvPicPr>
            <a:picLocks noChangeAspect="1"/>
          </p:cNvPicPr>
          <p:nvPr/>
        </p:nvPicPr>
        <p:blipFill>
          <a:blip r:embed="rId27"/>
          <a:stretch>
            <a:fillRect/>
          </a:stretch>
        </p:blipFill>
        <p:spPr>
          <a:xfrm>
            <a:off x="21909137" y="6650796"/>
            <a:ext cx="2352675" cy="3078747"/>
          </a:xfrm>
          <a:prstGeom prst="rect">
            <a:avLst/>
          </a:prstGeom>
        </p:spPr>
      </p:pic>
      <p:pic>
        <p:nvPicPr>
          <p:cNvPr id="109" name="Picture 108"/>
          <p:cNvPicPr>
            <a:picLocks noChangeAspect="1"/>
          </p:cNvPicPr>
          <p:nvPr/>
        </p:nvPicPr>
        <p:blipFill>
          <a:blip r:embed="rId28"/>
          <a:stretch>
            <a:fillRect/>
          </a:stretch>
        </p:blipFill>
        <p:spPr>
          <a:xfrm>
            <a:off x="23115686" y="2542056"/>
            <a:ext cx="2352675" cy="3078747"/>
          </a:xfrm>
          <a:prstGeom prst="rect">
            <a:avLst/>
          </a:prstGeom>
        </p:spPr>
      </p:pic>
      <p:pic>
        <p:nvPicPr>
          <p:cNvPr id="110" name="Picture 109"/>
          <p:cNvPicPr>
            <a:picLocks noChangeAspect="1"/>
          </p:cNvPicPr>
          <p:nvPr/>
        </p:nvPicPr>
        <p:blipFill>
          <a:blip r:embed="rId29"/>
          <a:stretch>
            <a:fillRect/>
          </a:stretch>
        </p:blipFill>
        <p:spPr>
          <a:xfrm>
            <a:off x="8189305" y="8436431"/>
            <a:ext cx="2352675" cy="3078747"/>
          </a:xfrm>
          <a:prstGeom prst="rect">
            <a:avLst/>
          </a:prstGeom>
        </p:spPr>
      </p:pic>
      <p:pic>
        <p:nvPicPr>
          <p:cNvPr id="111" name="Picture 110"/>
          <p:cNvPicPr>
            <a:picLocks noChangeAspect="1"/>
          </p:cNvPicPr>
          <p:nvPr/>
        </p:nvPicPr>
        <p:blipFill>
          <a:blip r:embed="rId30"/>
          <a:stretch>
            <a:fillRect/>
          </a:stretch>
        </p:blipFill>
        <p:spPr>
          <a:xfrm>
            <a:off x="10764155" y="8468588"/>
            <a:ext cx="2352675" cy="3078747"/>
          </a:xfrm>
          <a:prstGeom prst="rect">
            <a:avLst/>
          </a:prstGeom>
        </p:spPr>
      </p:pic>
      <p:pic>
        <p:nvPicPr>
          <p:cNvPr id="112" name="Picture 111"/>
          <p:cNvPicPr>
            <a:picLocks noChangeAspect="1"/>
          </p:cNvPicPr>
          <p:nvPr/>
        </p:nvPicPr>
        <p:blipFill>
          <a:blip r:embed="rId31"/>
          <a:stretch>
            <a:fillRect/>
          </a:stretch>
        </p:blipFill>
        <p:spPr>
          <a:xfrm>
            <a:off x="12243048" y="8645682"/>
            <a:ext cx="2352675" cy="3078747"/>
          </a:xfrm>
          <a:prstGeom prst="rect">
            <a:avLst/>
          </a:prstGeom>
        </p:spPr>
      </p:pic>
      <p:pic>
        <p:nvPicPr>
          <p:cNvPr id="114" name="Picture 113"/>
          <p:cNvPicPr>
            <a:picLocks noChangeAspect="1"/>
          </p:cNvPicPr>
          <p:nvPr/>
        </p:nvPicPr>
        <p:blipFill>
          <a:blip r:embed="rId32"/>
          <a:stretch>
            <a:fillRect/>
          </a:stretch>
        </p:blipFill>
        <p:spPr>
          <a:xfrm>
            <a:off x="13308013" y="8903810"/>
            <a:ext cx="2352675" cy="3078747"/>
          </a:xfrm>
          <a:prstGeom prst="rect">
            <a:avLst/>
          </a:prstGeom>
        </p:spPr>
      </p:pic>
      <p:pic>
        <p:nvPicPr>
          <p:cNvPr id="115" name="Picture 114"/>
          <p:cNvPicPr>
            <a:picLocks noChangeAspect="1"/>
          </p:cNvPicPr>
          <p:nvPr/>
        </p:nvPicPr>
        <p:blipFill>
          <a:blip r:embed="rId33"/>
          <a:stretch>
            <a:fillRect/>
          </a:stretch>
        </p:blipFill>
        <p:spPr>
          <a:xfrm>
            <a:off x="14281118" y="9503760"/>
            <a:ext cx="2352675" cy="3078747"/>
          </a:xfrm>
          <a:prstGeom prst="rect">
            <a:avLst/>
          </a:prstGeom>
        </p:spPr>
      </p:pic>
      <p:pic>
        <p:nvPicPr>
          <p:cNvPr id="116" name="Picture 115"/>
          <p:cNvPicPr>
            <a:picLocks noChangeAspect="1"/>
          </p:cNvPicPr>
          <p:nvPr/>
        </p:nvPicPr>
        <p:blipFill>
          <a:blip r:embed="rId34"/>
          <a:stretch>
            <a:fillRect/>
          </a:stretch>
        </p:blipFill>
        <p:spPr>
          <a:xfrm>
            <a:off x="9558884" y="10936707"/>
            <a:ext cx="2352675" cy="3078747"/>
          </a:xfrm>
          <a:prstGeom prst="rect">
            <a:avLst/>
          </a:prstGeom>
        </p:spPr>
      </p:pic>
      <p:pic>
        <p:nvPicPr>
          <p:cNvPr id="117" name="Picture 116"/>
          <p:cNvPicPr>
            <a:picLocks noChangeAspect="1"/>
          </p:cNvPicPr>
          <p:nvPr/>
        </p:nvPicPr>
        <p:blipFill>
          <a:blip r:embed="rId35"/>
          <a:stretch>
            <a:fillRect/>
          </a:stretch>
        </p:blipFill>
        <p:spPr>
          <a:xfrm>
            <a:off x="10832934" y="10936707"/>
            <a:ext cx="2352675" cy="3078747"/>
          </a:xfrm>
          <a:prstGeom prst="rect">
            <a:avLst/>
          </a:prstGeom>
        </p:spPr>
      </p:pic>
      <p:pic>
        <p:nvPicPr>
          <p:cNvPr id="118" name="Picture 117"/>
          <p:cNvPicPr>
            <a:picLocks noChangeAspect="1"/>
          </p:cNvPicPr>
          <p:nvPr/>
        </p:nvPicPr>
        <p:blipFill>
          <a:blip r:embed="rId36"/>
          <a:stretch>
            <a:fillRect/>
          </a:stretch>
        </p:blipFill>
        <p:spPr>
          <a:xfrm>
            <a:off x="11831533" y="10419312"/>
            <a:ext cx="2352675" cy="3078747"/>
          </a:xfrm>
          <a:prstGeom prst="rect">
            <a:avLst/>
          </a:prstGeom>
        </p:spPr>
      </p:pic>
      <p:pic>
        <p:nvPicPr>
          <p:cNvPr id="119" name="Picture 118"/>
          <p:cNvPicPr>
            <a:picLocks noChangeAspect="1"/>
          </p:cNvPicPr>
          <p:nvPr/>
        </p:nvPicPr>
        <p:blipFill>
          <a:blip r:embed="rId37"/>
          <a:stretch>
            <a:fillRect/>
          </a:stretch>
        </p:blipFill>
        <p:spPr>
          <a:xfrm>
            <a:off x="13035939" y="10212108"/>
            <a:ext cx="2352675" cy="3078747"/>
          </a:xfrm>
          <a:prstGeom prst="rect">
            <a:avLst/>
          </a:prstGeom>
        </p:spPr>
      </p:pic>
      <p:pic>
        <p:nvPicPr>
          <p:cNvPr id="120" name="Picture 119"/>
          <p:cNvPicPr>
            <a:picLocks noChangeAspect="1"/>
          </p:cNvPicPr>
          <p:nvPr/>
        </p:nvPicPr>
        <p:blipFill>
          <a:blip r:embed="rId38"/>
          <a:stretch>
            <a:fillRect/>
          </a:stretch>
        </p:blipFill>
        <p:spPr>
          <a:xfrm>
            <a:off x="14163103" y="10121695"/>
            <a:ext cx="2352675" cy="3078747"/>
          </a:xfrm>
          <a:prstGeom prst="rect">
            <a:avLst/>
          </a:prstGeom>
        </p:spPr>
      </p:pic>
      <p:pic>
        <p:nvPicPr>
          <p:cNvPr id="2" name="Picture 1"/>
          <p:cNvPicPr>
            <a:picLocks noChangeAspect="1"/>
          </p:cNvPicPr>
          <p:nvPr/>
        </p:nvPicPr>
        <p:blipFill>
          <a:blip r:embed="rId39"/>
          <a:stretch>
            <a:fillRect/>
          </a:stretch>
        </p:blipFill>
        <p:spPr>
          <a:xfrm>
            <a:off x="10656332" y="3438568"/>
            <a:ext cx="2352675" cy="3078747"/>
          </a:xfrm>
          <a:prstGeom prst="rect">
            <a:avLst/>
          </a:prstGeom>
        </p:spPr>
      </p:pic>
      <p:pic>
        <p:nvPicPr>
          <p:cNvPr id="3" name="Picture 2"/>
          <p:cNvPicPr>
            <a:picLocks noChangeAspect="1"/>
          </p:cNvPicPr>
          <p:nvPr/>
        </p:nvPicPr>
        <p:blipFill>
          <a:blip r:embed="rId40"/>
          <a:stretch>
            <a:fillRect/>
          </a:stretch>
        </p:blipFill>
        <p:spPr>
          <a:xfrm>
            <a:off x="834980" y="4977942"/>
            <a:ext cx="2352675" cy="3078747"/>
          </a:xfrm>
          <a:prstGeom prst="rect">
            <a:avLst/>
          </a:prstGeom>
        </p:spPr>
      </p:pic>
      <p:pic>
        <p:nvPicPr>
          <p:cNvPr id="4" name="Picture 3"/>
          <p:cNvPicPr>
            <a:picLocks noChangeAspect="1"/>
          </p:cNvPicPr>
          <p:nvPr/>
        </p:nvPicPr>
        <p:blipFill>
          <a:blip r:embed="rId41"/>
          <a:stretch>
            <a:fillRect/>
          </a:stretch>
        </p:blipFill>
        <p:spPr>
          <a:xfrm>
            <a:off x="3119458" y="4977942"/>
            <a:ext cx="2352675" cy="3078747"/>
          </a:xfrm>
          <a:prstGeom prst="rect">
            <a:avLst/>
          </a:prstGeom>
        </p:spPr>
      </p:pic>
      <p:pic>
        <p:nvPicPr>
          <p:cNvPr id="5" name="Picture 4"/>
          <p:cNvPicPr>
            <a:picLocks noChangeAspect="1"/>
          </p:cNvPicPr>
          <p:nvPr/>
        </p:nvPicPr>
        <p:blipFill>
          <a:blip r:embed="rId42"/>
          <a:stretch>
            <a:fillRect/>
          </a:stretch>
        </p:blipFill>
        <p:spPr>
          <a:xfrm>
            <a:off x="4711451" y="5120773"/>
            <a:ext cx="2352675" cy="3078747"/>
          </a:xfrm>
          <a:prstGeom prst="rect">
            <a:avLst/>
          </a:prstGeom>
        </p:spPr>
      </p:pic>
      <p:pic>
        <p:nvPicPr>
          <p:cNvPr id="6" name="Picture 5"/>
          <p:cNvPicPr>
            <a:picLocks noChangeAspect="1"/>
          </p:cNvPicPr>
          <p:nvPr/>
        </p:nvPicPr>
        <p:blipFill>
          <a:blip r:embed="rId43"/>
          <a:stretch>
            <a:fillRect/>
          </a:stretch>
        </p:blipFill>
        <p:spPr>
          <a:xfrm>
            <a:off x="6050117" y="4057479"/>
            <a:ext cx="2352675" cy="3078747"/>
          </a:xfrm>
          <a:prstGeom prst="rect">
            <a:avLst/>
          </a:prstGeom>
        </p:spPr>
      </p:pic>
      <p:pic>
        <p:nvPicPr>
          <p:cNvPr id="7" name="Picture 6"/>
          <p:cNvPicPr>
            <a:picLocks noChangeAspect="1"/>
          </p:cNvPicPr>
          <p:nvPr/>
        </p:nvPicPr>
        <p:blipFill>
          <a:blip r:embed="rId44"/>
          <a:stretch>
            <a:fillRect/>
          </a:stretch>
        </p:blipFill>
        <p:spPr>
          <a:xfrm>
            <a:off x="7759044" y="4563254"/>
            <a:ext cx="2352675" cy="3078747"/>
          </a:xfrm>
          <a:prstGeom prst="rect">
            <a:avLst/>
          </a:prstGeom>
        </p:spPr>
      </p:pic>
      <p:pic>
        <p:nvPicPr>
          <p:cNvPr id="8" name="Picture 7"/>
          <p:cNvPicPr>
            <a:picLocks noChangeAspect="1"/>
          </p:cNvPicPr>
          <p:nvPr/>
        </p:nvPicPr>
        <p:blipFill>
          <a:blip r:embed="rId45"/>
          <a:stretch>
            <a:fillRect/>
          </a:stretch>
        </p:blipFill>
        <p:spPr>
          <a:xfrm>
            <a:off x="9143802" y="2757275"/>
            <a:ext cx="2352675" cy="3078747"/>
          </a:xfrm>
          <a:prstGeom prst="rect">
            <a:avLst/>
          </a:prstGeom>
        </p:spPr>
      </p:pic>
      <p:pic>
        <p:nvPicPr>
          <p:cNvPr id="9" name="Picture 8"/>
          <p:cNvPicPr>
            <a:picLocks noChangeAspect="1"/>
          </p:cNvPicPr>
          <p:nvPr/>
        </p:nvPicPr>
        <p:blipFill>
          <a:blip r:embed="rId46"/>
          <a:stretch>
            <a:fillRect/>
          </a:stretch>
        </p:blipFill>
        <p:spPr>
          <a:xfrm>
            <a:off x="-2120877" y="6102627"/>
            <a:ext cx="2353221" cy="3078747"/>
          </a:xfrm>
          <a:prstGeom prst="rect">
            <a:avLst/>
          </a:prstGeom>
        </p:spPr>
      </p:pic>
      <p:pic>
        <p:nvPicPr>
          <p:cNvPr id="10" name="Picture 9"/>
          <p:cNvPicPr>
            <a:picLocks noChangeAspect="1"/>
          </p:cNvPicPr>
          <p:nvPr/>
        </p:nvPicPr>
        <p:blipFill>
          <a:blip r:embed="rId47"/>
          <a:stretch>
            <a:fillRect/>
          </a:stretch>
        </p:blipFill>
        <p:spPr>
          <a:xfrm>
            <a:off x="-2910513" y="2719808"/>
            <a:ext cx="2352675" cy="3078747"/>
          </a:xfrm>
          <a:prstGeom prst="rect">
            <a:avLst/>
          </a:prstGeom>
        </p:spPr>
      </p:pic>
      <p:pic>
        <p:nvPicPr>
          <p:cNvPr id="11" name="Picture 10"/>
          <p:cNvPicPr>
            <a:picLocks noChangeAspect="1"/>
          </p:cNvPicPr>
          <p:nvPr/>
        </p:nvPicPr>
        <p:blipFill>
          <a:blip r:embed="rId48"/>
          <a:stretch>
            <a:fillRect/>
          </a:stretch>
        </p:blipFill>
        <p:spPr>
          <a:xfrm>
            <a:off x="3289845" y="1221981"/>
            <a:ext cx="2352675" cy="3078747"/>
          </a:xfrm>
          <a:prstGeom prst="rect">
            <a:avLst/>
          </a:prstGeom>
        </p:spPr>
      </p:pic>
      <p:pic>
        <p:nvPicPr>
          <p:cNvPr id="12" name="Picture 11"/>
          <p:cNvPicPr>
            <a:picLocks noChangeAspect="1"/>
          </p:cNvPicPr>
          <p:nvPr/>
        </p:nvPicPr>
        <p:blipFill>
          <a:blip r:embed="rId49"/>
          <a:stretch>
            <a:fillRect/>
          </a:stretch>
        </p:blipFill>
        <p:spPr>
          <a:xfrm>
            <a:off x="428551" y="769486"/>
            <a:ext cx="2352675" cy="3078747"/>
          </a:xfrm>
          <a:prstGeom prst="rect">
            <a:avLst/>
          </a:prstGeom>
        </p:spPr>
      </p:pic>
    </p:spTree>
    <p:extLst>
      <p:ext uri="{BB962C8B-B14F-4D97-AF65-F5344CB8AC3E}">
        <p14:creationId xmlns:p14="http://schemas.microsoft.com/office/powerpoint/2010/main" val="20234210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p:cNvPicPr>
            <a:picLocks noChangeAspect="1"/>
          </p:cNvPicPr>
          <p:nvPr/>
        </p:nvPicPr>
        <p:blipFill>
          <a:blip r:embed="rId2"/>
          <a:stretch>
            <a:fillRect/>
          </a:stretch>
        </p:blipFill>
        <p:spPr>
          <a:xfrm>
            <a:off x="428551" y="450782"/>
            <a:ext cx="2352675" cy="3076575"/>
          </a:xfrm>
          <a:prstGeom prst="rect">
            <a:avLst/>
          </a:prstGeom>
          <a:solidFill>
            <a:schemeClr val="accent6">
              <a:lumMod val="60000"/>
              <a:lumOff val="40000"/>
            </a:schemeClr>
          </a:solidFill>
        </p:spPr>
      </p:pic>
      <p:pic>
        <p:nvPicPr>
          <p:cNvPr id="3" name="Picture 2"/>
          <p:cNvPicPr>
            <a:picLocks noChangeAspect="1"/>
          </p:cNvPicPr>
          <p:nvPr/>
        </p:nvPicPr>
        <p:blipFill>
          <a:blip r:embed="rId3"/>
          <a:stretch>
            <a:fillRect/>
          </a:stretch>
        </p:blipFill>
        <p:spPr>
          <a:xfrm>
            <a:off x="-6002079" y="4091236"/>
            <a:ext cx="2352675" cy="3078747"/>
          </a:xfrm>
          <a:prstGeom prst="rect">
            <a:avLst/>
          </a:prstGeom>
        </p:spPr>
      </p:pic>
      <p:pic>
        <p:nvPicPr>
          <p:cNvPr id="19" name="Picture 18"/>
          <p:cNvPicPr>
            <a:picLocks noChangeAspect="1"/>
          </p:cNvPicPr>
          <p:nvPr/>
        </p:nvPicPr>
        <p:blipFill>
          <a:blip r:embed="rId4"/>
          <a:stretch>
            <a:fillRect/>
          </a:stretch>
        </p:blipFill>
        <p:spPr>
          <a:xfrm>
            <a:off x="-3871869" y="4340350"/>
            <a:ext cx="2352675" cy="3078747"/>
          </a:xfrm>
          <a:prstGeom prst="rect">
            <a:avLst/>
          </a:prstGeom>
        </p:spPr>
      </p:pic>
      <p:pic>
        <p:nvPicPr>
          <p:cNvPr id="20" name="Picture 19"/>
          <p:cNvPicPr>
            <a:picLocks noChangeAspect="1"/>
          </p:cNvPicPr>
          <p:nvPr/>
        </p:nvPicPr>
        <p:blipFill>
          <a:blip r:embed="rId5"/>
          <a:stretch>
            <a:fillRect/>
          </a:stretch>
        </p:blipFill>
        <p:spPr>
          <a:xfrm>
            <a:off x="-2225981" y="4355591"/>
            <a:ext cx="2352675" cy="3078747"/>
          </a:xfrm>
          <a:prstGeom prst="rect">
            <a:avLst/>
          </a:prstGeom>
        </p:spPr>
      </p:pic>
      <p:pic>
        <p:nvPicPr>
          <p:cNvPr id="21" name="Picture 20"/>
          <p:cNvPicPr>
            <a:picLocks noChangeAspect="1"/>
          </p:cNvPicPr>
          <p:nvPr/>
        </p:nvPicPr>
        <p:blipFill>
          <a:blip r:embed="rId6"/>
          <a:stretch>
            <a:fillRect/>
          </a:stretch>
        </p:blipFill>
        <p:spPr>
          <a:xfrm>
            <a:off x="-518600" y="4744358"/>
            <a:ext cx="2352675" cy="3078747"/>
          </a:xfrm>
          <a:prstGeom prst="rect">
            <a:avLst/>
          </a:prstGeom>
        </p:spPr>
      </p:pic>
      <p:pic>
        <p:nvPicPr>
          <p:cNvPr id="22" name="Picture 21"/>
          <p:cNvPicPr>
            <a:picLocks noChangeAspect="1"/>
          </p:cNvPicPr>
          <p:nvPr/>
        </p:nvPicPr>
        <p:blipFill>
          <a:blip r:embed="rId7"/>
          <a:stretch>
            <a:fillRect/>
          </a:stretch>
        </p:blipFill>
        <p:spPr>
          <a:xfrm>
            <a:off x="1065796" y="4968373"/>
            <a:ext cx="2352675" cy="3078747"/>
          </a:xfrm>
          <a:prstGeom prst="rect">
            <a:avLst/>
          </a:prstGeom>
        </p:spPr>
      </p:pic>
      <p:pic>
        <p:nvPicPr>
          <p:cNvPr id="23" name="Picture 22"/>
          <p:cNvPicPr>
            <a:picLocks noChangeAspect="1"/>
          </p:cNvPicPr>
          <p:nvPr/>
        </p:nvPicPr>
        <p:blipFill>
          <a:blip r:embed="rId8"/>
          <a:stretch>
            <a:fillRect/>
          </a:stretch>
        </p:blipFill>
        <p:spPr>
          <a:xfrm>
            <a:off x="2870207" y="4698639"/>
            <a:ext cx="2352675" cy="3078747"/>
          </a:xfrm>
          <a:prstGeom prst="rect">
            <a:avLst/>
          </a:prstGeom>
        </p:spPr>
      </p:pic>
      <p:pic>
        <p:nvPicPr>
          <p:cNvPr id="24" name="Picture 23"/>
          <p:cNvPicPr>
            <a:picLocks noChangeAspect="1"/>
          </p:cNvPicPr>
          <p:nvPr/>
        </p:nvPicPr>
        <p:blipFill>
          <a:blip r:embed="rId9"/>
          <a:stretch>
            <a:fillRect/>
          </a:stretch>
        </p:blipFill>
        <p:spPr>
          <a:xfrm>
            <a:off x="4418496" y="4509742"/>
            <a:ext cx="2352675" cy="3078747"/>
          </a:xfrm>
          <a:prstGeom prst="rect">
            <a:avLst/>
          </a:prstGeom>
        </p:spPr>
      </p:pic>
      <p:pic>
        <p:nvPicPr>
          <p:cNvPr id="25" name="Picture 24"/>
          <p:cNvPicPr>
            <a:picLocks noChangeAspect="1"/>
          </p:cNvPicPr>
          <p:nvPr/>
        </p:nvPicPr>
        <p:blipFill>
          <a:blip r:embed="rId10"/>
          <a:stretch>
            <a:fillRect/>
          </a:stretch>
        </p:blipFill>
        <p:spPr>
          <a:xfrm>
            <a:off x="6004459" y="4524956"/>
            <a:ext cx="2352675" cy="3078747"/>
          </a:xfrm>
          <a:prstGeom prst="rect">
            <a:avLst/>
          </a:prstGeom>
        </p:spPr>
      </p:pic>
      <p:pic>
        <p:nvPicPr>
          <p:cNvPr id="26" name="Picture 25"/>
          <p:cNvPicPr>
            <a:picLocks noChangeAspect="1"/>
          </p:cNvPicPr>
          <p:nvPr/>
        </p:nvPicPr>
        <p:blipFill>
          <a:blip r:embed="rId11"/>
          <a:stretch>
            <a:fillRect/>
          </a:stretch>
        </p:blipFill>
        <p:spPr>
          <a:xfrm>
            <a:off x="7833259" y="4507992"/>
            <a:ext cx="2352675" cy="3078747"/>
          </a:xfrm>
          <a:prstGeom prst="rect">
            <a:avLst/>
          </a:prstGeom>
        </p:spPr>
      </p:pic>
      <p:pic>
        <p:nvPicPr>
          <p:cNvPr id="27" name="Picture 26"/>
          <p:cNvPicPr>
            <a:picLocks noChangeAspect="1"/>
          </p:cNvPicPr>
          <p:nvPr/>
        </p:nvPicPr>
        <p:blipFill>
          <a:blip r:embed="rId12"/>
          <a:stretch>
            <a:fillRect/>
          </a:stretch>
        </p:blipFill>
        <p:spPr>
          <a:xfrm>
            <a:off x="-8099285" y="4026405"/>
            <a:ext cx="2352675" cy="3103133"/>
          </a:xfrm>
          <a:prstGeom prst="rect">
            <a:avLst/>
          </a:prstGeom>
        </p:spPr>
      </p:pic>
      <p:pic>
        <p:nvPicPr>
          <p:cNvPr id="28" name="Picture 27"/>
          <p:cNvPicPr>
            <a:picLocks noChangeAspect="1"/>
          </p:cNvPicPr>
          <p:nvPr/>
        </p:nvPicPr>
        <p:blipFill>
          <a:blip r:embed="rId13"/>
          <a:stretch>
            <a:fillRect/>
          </a:stretch>
        </p:blipFill>
        <p:spPr>
          <a:xfrm>
            <a:off x="9847220" y="4355592"/>
            <a:ext cx="2352675" cy="3078747"/>
          </a:xfrm>
          <a:prstGeom prst="rect">
            <a:avLst/>
          </a:prstGeom>
        </p:spPr>
      </p:pic>
      <p:pic>
        <p:nvPicPr>
          <p:cNvPr id="29" name="Picture 28"/>
          <p:cNvPicPr>
            <a:picLocks noChangeAspect="1"/>
          </p:cNvPicPr>
          <p:nvPr/>
        </p:nvPicPr>
        <p:blipFill>
          <a:blip r:embed="rId14"/>
          <a:stretch>
            <a:fillRect/>
          </a:stretch>
        </p:blipFill>
        <p:spPr>
          <a:xfrm>
            <a:off x="11395509" y="4190999"/>
            <a:ext cx="2352675" cy="3078747"/>
          </a:xfrm>
          <a:prstGeom prst="rect">
            <a:avLst/>
          </a:prstGeom>
        </p:spPr>
      </p:pic>
      <p:pic>
        <p:nvPicPr>
          <p:cNvPr id="30" name="Picture 29"/>
          <p:cNvPicPr>
            <a:picLocks noChangeAspect="1"/>
          </p:cNvPicPr>
          <p:nvPr/>
        </p:nvPicPr>
        <p:blipFill>
          <a:blip r:embed="rId15"/>
          <a:stretch>
            <a:fillRect/>
          </a:stretch>
        </p:blipFill>
        <p:spPr>
          <a:xfrm>
            <a:off x="13021526" y="4038599"/>
            <a:ext cx="2352675" cy="3078747"/>
          </a:xfrm>
          <a:prstGeom prst="rect">
            <a:avLst/>
          </a:prstGeom>
        </p:spPr>
      </p:pic>
      <p:pic>
        <p:nvPicPr>
          <p:cNvPr id="31" name="Picture 30"/>
          <p:cNvPicPr>
            <a:picLocks noChangeAspect="1"/>
          </p:cNvPicPr>
          <p:nvPr/>
        </p:nvPicPr>
        <p:blipFill>
          <a:blip r:embed="rId16"/>
          <a:stretch>
            <a:fillRect/>
          </a:stretch>
        </p:blipFill>
        <p:spPr>
          <a:xfrm>
            <a:off x="15069401" y="3886199"/>
            <a:ext cx="2352675" cy="3078747"/>
          </a:xfrm>
          <a:prstGeom prst="rect">
            <a:avLst/>
          </a:prstGeom>
        </p:spPr>
      </p:pic>
      <p:pic>
        <p:nvPicPr>
          <p:cNvPr id="32" name="Picture 31"/>
          <p:cNvPicPr>
            <a:picLocks noChangeAspect="1"/>
          </p:cNvPicPr>
          <p:nvPr/>
        </p:nvPicPr>
        <p:blipFill>
          <a:blip r:embed="rId17"/>
          <a:stretch>
            <a:fillRect/>
          </a:stretch>
        </p:blipFill>
        <p:spPr>
          <a:xfrm>
            <a:off x="16745801" y="3809866"/>
            <a:ext cx="2352675" cy="3078747"/>
          </a:xfrm>
          <a:prstGeom prst="rect">
            <a:avLst/>
          </a:prstGeom>
        </p:spPr>
      </p:pic>
      <p:pic>
        <p:nvPicPr>
          <p:cNvPr id="34" name="Picture 33"/>
          <p:cNvPicPr>
            <a:picLocks noChangeAspect="1"/>
          </p:cNvPicPr>
          <p:nvPr/>
        </p:nvPicPr>
        <p:blipFill>
          <a:blip r:embed="rId18"/>
          <a:stretch>
            <a:fillRect/>
          </a:stretch>
        </p:blipFill>
        <p:spPr>
          <a:xfrm>
            <a:off x="18836539" y="3916812"/>
            <a:ext cx="2352675" cy="3078747"/>
          </a:xfrm>
          <a:prstGeom prst="rect">
            <a:avLst/>
          </a:prstGeom>
        </p:spPr>
      </p:pic>
    </p:spTree>
    <p:extLst>
      <p:ext uri="{BB962C8B-B14F-4D97-AF65-F5344CB8AC3E}">
        <p14:creationId xmlns:p14="http://schemas.microsoft.com/office/powerpoint/2010/main" val="14626331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9424</TotalTime>
  <Words>2039</Words>
  <Application>Microsoft Office PowerPoint</Application>
  <PresentationFormat>Widescreen</PresentationFormat>
  <Paragraphs>935</Paragraphs>
  <Slides>73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73</vt:i4>
      </vt:variant>
    </vt:vector>
  </HeadingPairs>
  <TitlesOfParts>
    <vt:vector size="80" baseType="lpstr">
      <vt:lpstr>Arial</vt:lpstr>
      <vt:lpstr>Arial Black</vt:lpstr>
      <vt:lpstr>Arial Nova</vt:lpstr>
      <vt:lpstr>Calibri</vt:lpstr>
      <vt:lpstr>Calibri Light</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Microsoft account</cp:lastModifiedBy>
  <cp:revision>377</cp:revision>
  <dcterms:created xsi:type="dcterms:W3CDTF">2022-05-05T20:15:49Z</dcterms:created>
  <dcterms:modified xsi:type="dcterms:W3CDTF">2022-06-02T15:05:57Z</dcterms:modified>
</cp:coreProperties>
</file>