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3.jpg" ContentType="image/png"/>
  <Override PartName="/ppt/media/image10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8" r:id="rId7"/>
    <p:sldId id="277" r:id="rId8"/>
    <p:sldId id="275" r:id="rId9"/>
    <p:sldId id="260" r:id="rId10"/>
    <p:sldId id="267" r:id="rId11"/>
    <p:sldId id="273" r:id="rId12"/>
    <p:sldId id="274" r:id="rId13"/>
    <p:sldId id="279" r:id="rId14"/>
    <p:sldId id="276" r:id="rId15"/>
    <p:sldId id="278" r:id="rId16"/>
    <p:sldId id="261" r:id="rId17"/>
    <p:sldId id="262" r:id="rId18"/>
    <p:sldId id="263" r:id="rId19"/>
    <p:sldId id="265" r:id="rId20"/>
    <p:sldId id="269" r:id="rId21"/>
    <p:sldId id="270" r:id="rId22"/>
    <p:sldId id="272" r:id="rId23"/>
    <p:sldId id="264" r:id="rId24"/>
    <p:sldId id="266" r:id="rId25"/>
    <p:sldId id="285" r:id="rId26"/>
    <p:sldId id="280" r:id="rId27"/>
    <p:sldId id="281" r:id="rId28"/>
    <p:sldId id="282" r:id="rId29"/>
    <p:sldId id="283" r:id="rId30"/>
    <p:sldId id="284" r:id="rId31"/>
    <p:sldId id="286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5" autoAdjust="0"/>
    <p:restoredTop sz="94660"/>
  </p:normalViewPr>
  <p:slideViewPr>
    <p:cSldViewPr snapToGrid="0">
      <p:cViewPr>
        <p:scale>
          <a:sx n="50" d="100"/>
          <a:sy n="50" d="100"/>
        </p:scale>
        <p:origin x="2299" y="9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43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619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02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04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63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5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62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13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34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72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690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39588-BB89-4433-A69C-64B3E04EA5A7}" type="datetimeFigureOut">
              <a:rPr lang="fr-FR" smtClean="0"/>
              <a:t>16/05/2022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DB967-EC8B-4FDB-B765-E0132668D7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34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microsoft.com/office/2007/relationships/hdphoto" Target="../media/hdphoto1.wdp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26" Type="http://schemas.microsoft.com/office/2007/relationships/hdphoto" Target="../media/hdphoto84.wdp"/><Relationship Id="rId21" Type="http://schemas.microsoft.com/office/2007/relationships/hdphoto" Target="../media/hdphoto82.wdp"/><Relationship Id="rId42" Type="http://schemas.openxmlformats.org/officeDocument/2006/relationships/image" Target="../media/image216.png"/><Relationship Id="rId47" Type="http://schemas.microsoft.com/office/2007/relationships/hdphoto" Target="../media/hdphoto94.wdp"/><Relationship Id="rId63" Type="http://schemas.microsoft.com/office/2007/relationships/hdphoto" Target="../media/hdphoto102.wdp"/><Relationship Id="rId68" Type="http://schemas.openxmlformats.org/officeDocument/2006/relationships/image" Target="../media/image229.png"/><Relationship Id="rId84" Type="http://schemas.microsoft.com/office/2007/relationships/hdphoto" Target="../media/hdphoto111.wdp"/><Relationship Id="rId16" Type="http://schemas.openxmlformats.org/officeDocument/2006/relationships/image" Target="../media/image202.png"/><Relationship Id="rId11" Type="http://schemas.microsoft.com/office/2007/relationships/hdphoto" Target="../media/hdphoto78.wdp"/><Relationship Id="rId32" Type="http://schemas.microsoft.com/office/2007/relationships/hdphoto" Target="../media/hdphoto87.wdp"/><Relationship Id="rId37" Type="http://schemas.openxmlformats.org/officeDocument/2006/relationships/image" Target="../media/image213.jpg"/><Relationship Id="rId53" Type="http://schemas.microsoft.com/office/2007/relationships/hdphoto" Target="../media/hdphoto97.wdp"/><Relationship Id="rId58" Type="http://schemas.openxmlformats.org/officeDocument/2006/relationships/image" Target="../media/image224.png"/><Relationship Id="rId74" Type="http://schemas.openxmlformats.org/officeDocument/2006/relationships/image" Target="../media/image232.jpg"/><Relationship Id="rId79" Type="http://schemas.microsoft.com/office/2007/relationships/hdphoto" Target="../media/hdphoto109.wdp"/><Relationship Id="rId5" Type="http://schemas.microsoft.com/office/2007/relationships/hdphoto" Target="../media/hdphoto75.wdp"/><Relationship Id="rId61" Type="http://schemas.microsoft.com/office/2007/relationships/hdphoto" Target="../media/hdphoto101.wdp"/><Relationship Id="rId82" Type="http://schemas.openxmlformats.org/officeDocument/2006/relationships/image" Target="../media/image237.jpg"/><Relationship Id="rId19" Type="http://schemas.microsoft.com/office/2007/relationships/hdphoto" Target="../media/hdphoto81.wdp"/><Relationship Id="rId14" Type="http://schemas.openxmlformats.org/officeDocument/2006/relationships/image" Target="../media/image200.jpg"/><Relationship Id="rId22" Type="http://schemas.openxmlformats.org/officeDocument/2006/relationships/image" Target="../media/image205.png"/><Relationship Id="rId27" Type="http://schemas.openxmlformats.org/officeDocument/2006/relationships/image" Target="../media/image208.png"/><Relationship Id="rId30" Type="http://schemas.microsoft.com/office/2007/relationships/hdphoto" Target="../media/hdphoto86.wdp"/><Relationship Id="rId35" Type="http://schemas.openxmlformats.org/officeDocument/2006/relationships/image" Target="../media/image212.png"/><Relationship Id="rId43" Type="http://schemas.microsoft.com/office/2007/relationships/hdphoto" Target="../media/hdphoto92.wdp"/><Relationship Id="rId48" Type="http://schemas.openxmlformats.org/officeDocument/2006/relationships/image" Target="../media/image219.png"/><Relationship Id="rId56" Type="http://schemas.openxmlformats.org/officeDocument/2006/relationships/image" Target="../media/image223.png"/><Relationship Id="rId64" Type="http://schemas.openxmlformats.org/officeDocument/2006/relationships/image" Target="../media/image227.png"/><Relationship Id="rId69" Type="http://schemas.microsoft.com/office/2007/relationships/hdphoto" Target="../media/hdphoto105.wdp"/><Relationship Id="rId77" Type="http://schemas.openxmlformats.org/officeDocument/2006/relationships/image" Target="../media/image234.jpg"/><Relationship Id="rId8" Type="http://schemas.openxmlformats.org/officeDocument/2006/relationships/image" Target="../media/image197.png"/><Relationship Id="rId51" Type="http://schemas.microsoft.com/office/2007/relationships/hdphoto" Target="../media/hdphoto96.wdp"/><Relationship Id="rId72" Type="http://schemas.openxmlformats.org/officeDocument/2006/relationships/image" Target="../media/image231.png"/><Relationship Id="rId80" Type="http://schemas.openxmlformats.org/officeDocument/2006/relationships/image" Target="../media/image236.png"/><Relationship Id="rId3" Type="http://schemas.microsoft.com/office/2007/relationships/hdphoto" Target="../media/hdphoto74.wdp"/><Relationship Id="rId12" Type="http://schemas.openxmlformats.org/officeDocument/2006/relationships/image" Target="../media/image199.png"/><Relationship Id="rId17" Type="http://schemas.microsoft.com/office/2007/relationships/hdphoto" Target="../media/hdphoto80.wdp"/><Relationship Id="rId25" Type="http://schemas.openxmlformats.org/officeDocument/2006/relationships/image" Target="../media/image207.png"/><Relationship Id="rId33" Type="http://schemas.openxmlformats.org/officeDocument/2006/relationships/image" Target="../media/image211.png"/><Relationship Id="rId38" Type="http://schemas.openxmlformats.org/officeDocument/2006/relationships/image" Target="../media/image214.png"/><Relationship Id="rId46" Type="http://schemas.openxmlformats.org/officeDocument/2006/relationships/image" Target="../media/image218.png"/><Relationship Id="rId59" Type="http://schemas.microsoft.com/office/2007/relationships/hdphoto" Target="../media/hdphoto100.wdp"/><Relationship Id="rId67" Type="http://schemas.microsoft.com/office/2007/relationships/hdphoto" Target="../media/hdphoto104.wdp"/><Relationship Id="rId20" Type="http://schemas.openxmlformats.org/officeDocument/2006/relationships/image" Target="../media/image204.png"/><Relationship Id="rId41" Type="http://schemas.microsoft.com/office/2007/relationships/hdphoto" Target="../media/hdphoto91.wdp"/><Relationship Id="rId54" Type="http://schemas.openxmlformats.org/officeDocument/2006/relationships/image" Target="../media/image222.png"/><Relationship Id="rId62" Type="http://schemas.openxmlformats.org/officeDocument/2006/relationships/image" Target="../media/image226.png"/><Relationship Id="rId70" Type="http://schemas.openxmlformats.org/officeDocument/2006/relationships/image" Target="../media/image230.png"/><Relationship Id="rId75" Type="http://schemas.openxmlformats.org/officeDocument/2006/relationships/image" Target="../media/image233.png"/><Relationship Id="rId83" Type="http://schemas.openxmlformats.org/officeDocument/2006/relationships/image" Target="../media/image2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png"/><Relationship Id="rId15" Type="http://schemas.openxmlformats.org/officeDocument/2006/relationships/image" Target="../media/image201.jpg"/><Relationship Id="rId23" Type="http://schemas.microsoft.com/office/2007/relationships/hdphoto" Target="../media/hdphoto83.wdp"/><Relationship Id="rId28" Type="http://schemas.microsoft.com/office/2007/relationships/hdphoto" Target="../media/hdphoto85.wdp"/><Relationship Id="rId36" Type="http://schemas.microsoft.com/office/2007/relationships/hdphoto" Target="../media/hdphoto89.wdp"/><Relationship Id="rId49" Type="http://schemas.microsoft.com/office/2007/relationships/hdphoto" Target="../media/hdphoto95.wdp"/><Relationship Id="rId57" Type="http://schemas.microsoft.com/office/2007/relationships/hdphoto" Target="../media/hdphoto99.wdp"/><Relationship Id="rId10" Type="http://schemas.openxmlformats.org/officeDocument/2006/relationships/image" Target="../media/image198.png"/><Relationship Id="rId31" Type="http://schemas.openxmlformats.org/officeDocument/2006/relationships/image" Target="../media/image210.png"/><Relationship Id="rId44" Type="http://schemas.openxmlformats.org/officeDocument/2006/relationships/image" Target="../media/image217.png"/><Relationship Id="rId52" Type="http://schemas.openxmlformats.org/officeDocument/2006/relationships/image" Target="../media/image221.png"/><Relationship Id="rId60" Type="http://schemas.openxmlformats.org/officeDocument/2006/relationships/image" Target="../media/image225.png"/><Relationship Id="rId65" Type="http://schemas.microsoft.com/office/2007/relationships/hdphoto" Target="../media/hdphoto103.wdp"/><Relationship Id="rId73" Type="http://schemas.microsoft.com/office/2007/relationships/hdphoto" Target="../media/hdphoto107.wdp"/><Relationship Id="rId78" Type="http://schemas.openxmlformats.org/officeDocument/2006/relationships/image" Target="../media/image235.png"/><Relationship Id="rId81" Type="http://schemas.microsoft.com/office/2007/relationships/hdphoto" Target="../media/hdphoto110.wdp"/><Relationship Id="rId4" Type="http://schemas.openxmlformats.org/officeDocument/2006/relationships/image" Target="../media/image195.png"/><Relationship Id="rId9" Type="http://schemas.microsoft.com/office/2007/relationships/hdphoto" Target="../media/hdphoto77.wdp"/><Relationship Id="rId13" Type="http://schemas.microsoft.com/office/2007/relationships/hdphoto" Target="../media/hdphoto79.wdp"/><Relationship Id="rId18" Type="http://schemas.openxmlformats.org/officeDocument/2006/relationships/image" Target="../media/image203.png"/><Relationship Id="rId39" Type="http://schemas.microsoft.com/office/2007/relationships/hdphoto" Target="../media/hdphoto90.wdp"/><Relationship Id="rId34" Type="http://schemas.microsoft.com/office/2007/relationships/hdphoto" Target="../media/hdphoto88.wdp"/><Relationship Id="rId50" Type="http://schemas.openxmlformats.org/officeDocument/2006/relationships/image" Target="../media/image220.png"/><Relationship Id="rId55" Type="http://schemas.microsoft.com/office/2007/relationships/hdphoto" Target="../media/hdphoto98.wdp"/><Relationship Id="rId76" Type="http://schemas.microsoft.com/office/2007/relationships/hdphoto" Target="../media/hdphoto108.wdp"/><Relationship Id="rId7" Type="http://schemas.microsoft.com/office/2007/relationships/hdphoto" Target="../media/hdphoto76.wdp"/><Relationship Id="rId71" Type="http://schemas.microsoft.com/office/2007/relationships/hdphoto" Target="../media/hdphoto106.wdp"/><Relationship Id="rId2" Type="http://schemas.openxmlformats.org/officeDocument/2006/relationships/image" Target="../media/image194.png"/><Relationship Id="rId29" Type="http://schemas.openxmlformats.org/officeDocument/2006/relationships/image" Target="../media/image209.png"/><Relationship Id="rId24" Type="http://schemas.openxmlformats.org/officeDocument/2006/relationships/image" Target="../media/image206.jpg"/><Relationship Id="rId40" Type="http://schemas.openxmlformats.org/officeDocument/2006/relationships/image" Target="../media/image215.png"/><Relationship Id="rId45" Type="http://schemas.microsoft.com/office/2007/relationships/hdphoto" Target="../media/hdphoto93.wdp"/><Relationship Id="rId66" Type="http://schemas.openxmlformats.org/officeDocument/2006/relationships/image" Target="../media/image22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5.jpeg"/><Relationship Id="rId18" Type="http://schemas.microsoft.com/office/2007/relationships/hdphoto" Target="../media/hdphoto118.wdp"/><Relationship Id="rId26" Type="http://schemas.openxmlformats.org/officeDocument/2006/relationships/image" Target="../media/image253.png"/><Relationship Id="rId39" Type="http://schemas.microsoft.com/office/2007/relationships/hdphoto" Target="../media/hdphoto128.wdp"/><Relationship Id="rId21" Type="http://schemas.openxmlformats.org/officeDocument/2006/relationships/image" Target="../media/image250.png"/><Relationship Id="rId34" Type="http://schemas.openxmlformats.org/officeDocument/2006/relationships/image" Target="../media/image257.png"/><Relationship Id="rId42" Type="http://schemas.openxmlformats.org/officeDocument/2006/relationships/image" Target="../media/image261.png"/><Relationship Id="rId47" Type="http://schemas.microsoft.com/office/2007/relationships/hdphoto" Target="../media/hdphoto132.wdp"/><Relationship Id="rId50" Type="http://schemas.openxmlformats.org/officeDocument/2006/relationships/image" Target="../media/image265.png"/><Relationship Id="rId55" Type="http://schemas.microsoft.com/office/2007/relationships/hdphoto" Target="../media/hdphoto136.wdp"/><Relationship Id="rId63" Type="http://schemas.microsoft.com/office/2007/relationships/hdphoto" Target="../media/hdphoto140.wdp"/><Relationship Id="rId7" Type="http://schemas.openxmlformats.org/officeDocument/2006/relationships/image" Target="../media/image242.png"/><Relationship Id="rId2" Type="http://schemas.openxmlformats.org/officeDocument/2006/relationships/image" Target="../media/image239.png"/><Relationship Id="rId16" Type="http://schemas.microsoft.com/office/2007/relationships/hdphoto" Target="../media/hdphoto117.wdp"/><Relationship Id="rId29" Type="http://schemas.microsoft.com/office/2007/relationships/hdphoto" Target="../media/hdphoto123.wdp"/><Relationship Id="rId11" Type="http://schemas.openxmlformats.org/officeDocument/2006/relationships/image" Target="../media/image244.png"/><Relationship Id="rId24" Type="http://schemas.openxmlformats.org/officeDocument/2006/relationships/image" Target="../media/image252.png"/><Relationship Id="rId32" Type="http://schemas.openxmlformats.org/officeDocument/2006/relationships/image" Target="../media/image256.png"/><Relationship Id="rId37" Type="http://schemas.microsoft.com/office/2007/relationships/hdphoto" Target="../media/hdphoto127.wdp"/><Relationship Id="rId40" Type="http://schemas.openxmlformats.org/officeDocument/2006/relationships/image" Target="../media/image260.png"/><Relationship Id="rId45" Type="http://schemas.microsoft.com/office/2007/relationships/hdphoto" Target="../media/hdphoto131.wdp"/><Relationship Id="rId53" Type="http://schemas.microsoft.com/office/2007/relationships/hdphoto" Target="../media/hdphoto135.wdp"/><Relationship Id="rId58" Type="http://schemas.openxmlformats.org/officeDocument/2006/relationships/image" Target="../media/image269.png"/><Relationship Id="rId5" Type="http://schemas.openxmlformats.org/officeDocument/2006/relationships/image" Target="../media/image241.png"/><Relationship Id="rId61" Type="http://schemas.microsoft.com/office/2007/relationships/hdphoto" Target="../media/hdphoto139.wdp"/><Relationship Id="rId19" Type="http://schemas.openxmlformats.org/officeDocument/2006/relationships/image" Target="../media/image249.png"/><Relationship Id="rId14" Type="http://schemas.openxmlformats.org/officeDocument/2006/relationships/image" Target="../media/image246.jpg"/><Relationship Id="rId22" Type="http://schemas.microsoft.com/office/2007/relationships/hdphoto" Target="../media/hdphoto120.wdp"/><Relationship Id="rId27" Type="http://schemas.microsoft.com/office/2007/relationships/hdphoto" Target="../media/hdphoto122.wdp"/><Relationship Id="rId30" Type="http://schemas.openxmlformats.org/officeDocument/2006/relationships/image" Target="../media/image255.png"/><Relationship Id="rId35" Type="http://schemas.microsoft.com/office/2007/relationships/hdphoto" Target="../media/hdphoto126.wdp"/><Relationship Id="rId43" Type="http://schemas.microsoft.com/office/2007/relationships/hdphoto" Target="../media/hdphoto130.wdp"/><Relationship Id="rId48" Type="http://schemas.openxmlformats.org/officeDocument/2006/relationships/image" Target="../media/image264.png"/><Relationship Id="rId56" Type="http://schemas.openxmlformats.org/officeDocument/2006/relationships/image" Target="../media/image268.png"/><Relationship Id="rId8" Type="http://schemas.microsoft.com/office/2007/relationships/hdphoto" Target="../media/hdphoto114.wdp"/><Relationship Id="rId51" Type="http://schemas.microsoft.com/office/2007/relationships/hdphoto" Target="../media/hdphoto134.wdp"/><Relationship Id="rId3" Type="http://schemas.microsoft.com/office/2007/relationships/hdphoto" Target="../media/hdphoto112.wdp"/><Relationship Id="rId12" Type="http://schemas.microsoft.com/office/2007/relationships/hdphoto" Target="../media/hdphoto116.wdp"/><Relationship Id="rId17" Type="http://schemas.openxmlformats.org/officeDocument/2006/relationships/image" Target="../media/image248.png"/><Relationship Id="rId25" Type="http://schemas.microsoft.com/office/2007/relationships/hdphoto" Target="../media/hdphoto121.wdp"/><Relationship Id="rId33" Type="http://schemas.microsoft.com/office/2007/relationships/hdphoto" Target="../media/hdphoto125.wdp"/><Relationship Id="rId38" Type="http://schemas.openxmlformats.org/officeDocument/2006/relationships/image" Target="../media/image259.png"/><Relationship Id="rId46" Type="http://schemas.openxmlformats.org/officeDocument/2006/relationships/image" Target="../media/image263.png"/><Relationship Id="rId59" Type="http://schemas.microsoft.com/office/2007/relationships/hdphoto" Target="../media/hdphoto138.wdp"/><Relationship Id="rId20" Type="http://schemas.microsoft.com/office/2007/relationships/hdphoto" Target="../media/hdphoto119.wdp"/><Relationship Id="rId41" Type="http://schemas.microsoft.com/office/2007/relationships/hdphoto" Target="../media/hdphoto129.wdp"/><Relationship Id="rId54" Type="http://schemas.openxmlformats.org/officeDocument/2006/relationships/image" Target="../media/image267.png"/><Relationship Id="rId62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3.wdp"/><Relationship Id="rId15" Type="http://schemas.openxmlformats.org/officeDocument/2006/relationships/image" Target="../media/image247.png"/><Relationship Id="rId23" Type="http://schemas.openxmlformats.org/officeDocument/2006/relationships/image" Target="../media/image251.jpeg"/><Relationship Id="rId28" Type="http://schemas.openxmlformats.org/officeDocument/2006/relationships/image" Target="../media/image254.png"/><Relationship Id="rId36" Type="http://schemas.openxmlformats.org/officeDocument/2006/relationships/image" Target="../media/image258.png"/><Relationship Id="rId49" Type="http://schemas.microsoft.com/office/2007/relationships/hdphoto" Target="../media/hdphoto133.wdp"/><Relationship Id="rId57" Type="http://schemas.microsoft.com/office/2007/relationships/hdphoto" Target="../media/hdphoto137.wdp"/><Relationship Id="rId10" Type="http://schemas.microsoft.com/office/2007/relationships/hdphoto" Target="../media/hdphoto115.wdp"/><Relationship Id="rId31" Type="http://schemas.microsoft.com/office/2007/relationships/hdphoto" Target="../media/hdphoto124.wdp"/><Relationship Id="rId44" Type="http://schemas.openxmlformats.org/officeDocument/2006/relationships/image" Target="../media/image262.png"/><Relationship Id="rId52" Type="http://schemas.openxmlformats.org/officeDocument/2006/relationships/image" Target="../media/image266.png"/><Relationship Id="rId60" Type="http://schemas.openxmlformats.org/officeDocument/2006/relationships/image" Target="../media/image270.png"/><Relationship Id="rId4" Type="http://schemas.openxmlformats.org/officeDocument/2006/relationships/image" Target="../media/image240.jpg"/><Relationship Id="rId9" Type="http://schemas.openxmlformats.org/officeDocument/2006/relationships/image" Target="../media/image24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142.png"/><Relationship Id="rId26" Type="http://schemas.microsoft.com/office/2007/relationships/hdphoto" Target="../media/hdphoto40.wdp"/><Relationship Id="rId39" Type="http://schemas.microsoft.com/office/2007/relationships/hdphoto" Target="../media/hdphoto55.wdp"/><Relationship Id="rId21" Type="http://schemas.openxmlformats.org/officeDocument/2006/relationships/image" Target="../media/image113.png"/><Relationship Id="rId34" Type="http://schemas.openxmlformats.org/officeDocument/2006/relationships/image" Target="../media/image280.png"/><Relationship Id="rId42" Type="http://schemas.openxmlformats.org/officeDocument/2006/relationships/image" Target="../media/image285.png"/><Relationship Id="rId7" Type="http://schemas.microsoft.com/office/2007/relationships/hdphoto" Target="../media/hdphoto9.wdp"/><Relationship Id="rId2" Type="http://schemas.openxmlformats.org/officeDocument/2006/relationships/image" Target="../media/image67.png"/><Relationship Id="rId16" Type="http://schemas.openxmlformats.org/officeDocument/2006/relationships/image" Target="../media/image71.png"/><Relationship Id="rId20" Type="http://schemas.openxmlformats.org/officeDocument/2006/relationships/image" Target="../media/image274.png"/><Relationship Id="rId29" Type="http://schemas.openxmlformats.org/officeDocument/2006/relationships/image" Target="../media/image277.png"/><Relationship Id="rId41" Type="http://schemas.openxmlformats.org/officeDocument/2006/relationships/image" Target="../media/image2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83.png"/><Relationship Id="rId24" Type="http://schemas.microsoft.com/office/2007/relationships/hdphoto" Target="../media/hdphoto48.wdp"/><Relationship Id="rId32" Type="http://schemas.openxmlformats.org/officeDocument/2006/relationships/image" Target="../media/image138.png"/><Relationship Id="rId37" Type="http://schemas.microsoft.com/office/2007/relationships/hdphoto" Target="../media/hdphoto47.wdp"/><Relationship Id="rId40" Type="http://schemas.openxmlformats.org/officeDocument/2006/relationships/image" Target="../media/image283.png"/><Relationship Id="rId5" Type="http://schemas.microsoft.com/office/2007/relationships/hdphoto" Target="../media/hdphoto7.wdp"/><Relationship Id="rId15" Type="http://schemas.openxmlformats.org/officeDocument/2006/relationships/image" Target="../media/image70.png"/><Relationship Id="rId23" Type="http://schemas.openxmlformats.org/officeDocument/2006/relationships/image" Target="../media/image160.png"/><Relationship Id="rId28" Type="http://schemas.openxmlformats.org/officeDocument/2006/relationships/image" Target="../media/image276.png"/><Relationship Id="rId36" Type="http://schemas.openxmlformats.org/officeDocument/2006/relationships/image" Target="../media/image281.png"/><Relationship Id="rId10" Type="http://schemas.openxmlformats.org/officeDocument/2006/relationships/image" Target="../media/image84.png"/><Relationship Id="rId19" Type="http://schemas.microsoft.com/office/2007/relationships/hdphoto" Target="../media/hdphoto31.wdp"/><Relationship Id="rId31" Type="http://schemas.openxmlformats.org/officeDocument/2006/relationships/image" Target="../media/image279.png"/><Relationship Id="rId4" Type="http://schemas.openxmlformats.org/officeDocument/2006/relationships/image" Target="../media/image68.png"/><Relationship Id="rId9" Type="http://schemas.microsoft.com/office/2007/relationships/hdphoto" Target="../media/hdphoto26.wdp"/><Relationship Id="rId14" Type="http://schemas.microsoft.com/office/2007/relationships/hdphoto" Target="../media/hdphoto39.wdp"/><Relationship Id="rId22" Type="http://schemas.microsoft.com/office/2007/relationships/hdphoto" Target="../media/hdphoto19.wdp"/><Relationship Id="rId27" Type="http://schemas.openxmlformats.org/officeDocument/2006/relationships/image" Target="../media/image275.png"/><Relationship Id="rId30" Type="http://schemas.openxmlformats.org/officeDocument/2006/relationships/image" Target="../media/image278.png"/><Relationship Id="rId35" Type="http://schemas.microsoft.com/office/2007/relationships/hdphoto" Target="../media/hdphoto41.wdp"/><Relationship Id="rId43" Type="http://schemas.openxmlformats.org/officeDocument/2006/relationships/image" Target="../media/image286.png"/><Relationship Id="rId8" Type="http://schemas.openxmlformats.org/officeDocument/2006/relationships/image" Target="../media/image137.png"/><Relationship Id="rId3" Type="http://schemas.microsoft.com/office/2007/relationships/hdphoto" Target="../media/hdphoto6.wdp"/><Relationship Id="rId12" Type="http://schemas.openxmlformats.org/officeDocument/2006/relationships/image" Target="../media/image272.png"/><Relationship Id="rId17" Type="http://schemas.openxmlformats.org/officeDocument/2006/relationships/image" Target="../media/image273.png"/><Relationship Id="rId25" Type="http://schemas.openxmlformats.org/officeDocument/2006/relationships/image" Target="../media/image151.png"/><Relationship Id="rId33" Type="http://schemas.microsoft.com/office/2007/relationships/hdphoto" Target="../media/hdphoto27.wdp"/><Relationship Id="rId38" Type="http://schemas.openxmlformats.org/officeDocument/2006/relationships/image" Target="../media/image282.png"/></Relationships>
</file>

<file path=ppt/slides/_rels/slide13.xml.rels><?xml version="1.0" encoding="UTF-8" standalone="yes"?>
<Relationships xmlns="http://schemas.openxmlformats.org/package/2006/relationships"><Relationship Id="rId13" Type="http://schemas.microsoft.com/office/2007/relationships/hdphoto" Target="../media/hdphoto30.wdp"/><Relationship Id="rId18" Type="http://schemas.openxmlformats.org/officeDocument/2006/relationships/image" Target="../media/image70.png"/><Relationship Id="rId26" Type="http://schemas.microsoft.com/office/2007/relationships/hdphoto" Target="../media/hdphoto61.wdp"/><Relationship Id="rId21" Type="http://schemas.openxmlformats.org/officeDocument/2006/relationships/image" Target="../media/image290.png"/><Relationship Id="rId34" Type="http://schemas.openxmlformats.org/officeDocument/2006/relationships/image" Target="../media/image299.png"/><Relationship Id="rId7" Type="http://schemas.microsoft.com/office/2007/relationships/hdphoto" Target="../media/hdphoto9.wdp"/><Relationship Id="rId12" Type="http://schemas.openxmlformats.org/officeDocument/2006/relationships/image" Target="../media/image141.png"/><Relationship Id="rId17" Type="http://schemas.microsoft.com/office/2007/relationships/hdphoto" Target="../media/hdphoto35.wdp"/><Relationship Id="rId25" Type="http://schemas.openxmlformats.org/officeDocument/2006/relationships/image" Target="../media/image292.png"/><Relationship Id="rId33" Type="http://schemas.openxmlformats.org/officeDocument/2006/relationships/image" Target="../media/image298.png"/><Relationship Id="rId2" Type="http://schemas.openxmlformats.org/officeDocument/2006/relationships/image" Target="../media/image67.png"/><Relationship Id="rId16" Type="http://schemas.openxmlformats.org/officeDocument/2006/relationships/image" Target="../media/image289.png"/><Relationship Id="rId20" Type="http://schemas.openxmlformats.org/officeDocument/2006/relationships/image" Target="../media/image279.png"/><Relationship Id="rId29" Type="http://schemas.openxmlformats.org/officeDocument/2006/relationships/image" Target="../media/image2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microsoft.com/office/2007/relationships/hdphoto" Target="../media/hdphoto141.wdp"/><Relationship Id="rId24" Type="http://schemas.microsoft.com/office/2007/relationships/hdphoto" Target="../media/hdphoto58.wdp"/><Relationship Id="rId32" Type="http://schemas.openxmlformats.org/officeDocument/2006/relationships/image" Target="../media/image297.png"/><Relationship Id="rId37" Type="http://schemas.openxmlformats.org/officeDocument/2006/relationships/image" Target="../media/image302.png"/><Relationship Id="rId5" Type="http://schemas.microsoft.com/office/2007/relationships/hdphoto" Target="../media/hdphoto7.wdp"/><Relationship Id="rId15" Type="http://schemas.microsoft.com/office/2007/relationships/hdphoto" Target="../media/hdphoto29.wdp"/><Relationship Id="rId23" Type="http://schemas.openxmlformats.org/officeDocument/2006/relationships/image" Target="../media/image291.png"/><Relationship Id="rId28" Type="http://schemas.microsoft.com/office/2007/relationships/hdphoto" Target="../media/hdphoto25.wdp"/><Relationship Id="rId36" Type="http://schemas.openxmlformats.org/officeDocument/2006/relationships/image" Target="../media/image301.png"/><Relationship Id="rId10" Type="http://schemas.openxmlformats.org/officeDocument/2006/relationships/image" Target="../media/image287.png"/><Relationship Id="rId19" Type="http://schemas.openxmlformats.org/officeDocument/2006/relationships/image" Target="../media/image71.png"/><Relationship Id="rId31" Type="http://schemas.openxmlformats.org/officeDocument/2006/relationships/image" Target="../media/image296.png"/><Relationship Id="rId4" Type="http://schemas.openxmlformats.org/officeDocument/2006/relationships/image" Target="../media/image68.png"/><Relationship Id="rId9" Type="http://schemas.microsoft.com/office/2007/relationships/hdphoto" Target="../media/hdphoto38.wdp"/><Relationship Id="rId14" Type="http://schemas.openxmlformats.org/officeDocument/2006/relationships/image" Target="../media/image288.png"/><Relationship Id="rId22" Type="http://schemas.microsoft.com/office/2007/relationships/hdphoto" Target="../media/hdphoto50.wdp"/><Relationship Id="rId27" Type="http://schemas.openxmlformats.org/officeDocument/2006/relationships/image" Target="../media/image293.png"/><Relationship Id="rId30" Type="http://schemas.openxmlformats.org/officeDocument/2006/relationships/image" Target="../media/image295.png"/><Relationship Id="rId35" Type="http://schemas.openxmlformats.org/officeDocument/2006/relationships/image" Target="../media/image300.png"/><Relationship Id="rId8" Type="http://schemas.openxmlformats.org/officeDocument/2006/relationships/image" Target="../media/image149.png"/><Relationship Id="rId3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png"/><Relationship Id="rId3" Type="http://schemas.openxmlformats.org/officeDocument/2006/relationships/image" Target="../media/image304.png"/><Relationship Id="rId7" Type="http://schemas.openxmlformats.org/officeDocument/2006/relationships/image" Target="../media/image308.png"/><Relationship Id="rId12" Type="http://schemas.openxmlformats.org/officeDocument/2006/relationships/image" Target="../media/image313.png"/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7.png"/><Relationship Id="rId11" Type="http://schemas.openxmlformats.org/officeDocument/2006/relationships/image" Target="../media/image312.png"/><Relationship Id="rId5" Type="http://schemas.openxmlformats.org/officeDocument/2006/relationships/image" Target="../media/image306.png"/><Relationship Id="rId15" Type="http://schemas.openxmlformats.org/officeDocument/2006/relationships/image" Target="../media/image316.png"/><Relationship Id="rId10" Type="http://schemas.openxmlformats.org/officeDocument/2006/relationships/image" Target="../media/image311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3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3" Type="http://schemas.openxmlformats.org/officeDocument/2006/relationships/image" Target="../media/image317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5" Type="http://schemas.openxmlformats.org/officeDocument/2006/relationships/image" Target="../media/image319.png"/><Relationship Id="rId10" Type="http://schemas.openxmlformats.org/officeDocument/2006/relationships/image" Target="../media/image324.png"/><Relationship Id="rId4" Type="http://schemas.openxmlformats.org/officeDocument/2006/relationships/image" Target="../media/image318.png"/><Relationship Id="rId9" Type="http://schemas.openxmlformats.org/officeDocument/2006/relationships/image" Target="../media/image323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5.png"/><Relationship Id="rId18" Type="http://schemas.microsoft.com/office/2007/relationships/hdphoto" Target="../media/hdphoto48.wdp"/><Relationship Id="rId26" Type="http://schemas.microsoft.com/office/2007/relationships/hdphoto" Target="../media/hdphoto31.wdp"/><Relationship Id="rId3" Type="http://schemas.openxmlformats.org/officeDocument/2006/relationships/image" Target="../media/image2.png"/><Relationship Id="rId21" Type="http://schemas.openxmlformats.org/officeDocument/2006/relationships/image" Target="../media/image54.png"/><Relationship Id="rId34" Type="http://schemas.microsoft.com/office/2007/relationships/hdphoto" Target="../media/hdphoto22.wdp"/><Relationship Id="rId7" Type="http://schemas.openxmlformats.org/officeDocument/2006/relationships/image" Target="../media/image113.png"/><Relationship Id="rId12" Type="http://schemas.microsoft.com/office/2007/relationships/hdphoto" Target="../media/hdphoto7.wdp"/><Relationship Id="rId17" Type="http://schemas.openxmlformats.org/officeDocument/2006/relationships/image" Target="../media/image160.png"/><Relationship Id="rId25" Type="http://schemas.openxmlformats.org/officeDocument/2006/relationships/image" Target="../media/image142.png"/><Relationship Id="rId33" Type="http://schemas.openxmlformats.org/officeDocument/2006/relationships/image" Target="../media/image131.png"/><Relationship Id="rId2" Type="http://schemas.openxmlformats.org/officeDocument/2006/relationships/image" Target="../media/image1.png"/><Relationship Id="rId16" Type="http://schemas.microsoft.com/office/2007/relationships/hdphoto" Target="../media/hdphoto39.wdp"/><Relationship Id="rId20" Type="http://schemas.openxmlformats.org/officeDocument/2006/relationships/image" Target="../media/image71.png"/><Relationship Id="rId29" Type="http://schemas.openxmlformats.org/officeDocument/2006/relationships/image" Target="../media/image3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8.png"/><Relationship Id="rId24" Type="http://schemas.openxmlformats.org/officeDocument/2006/relationships/image" Target="../media/image84.png"/><Relationship Id="rId32" Type="http://schemas.microsoft.com/office/2007/relationships/hdphoto" Target="../media/hdphoto26.wdp"/><Relationship Id="rId5" Type="http://schemas.openxmlformats.org/officeDocument/2006/relationships/image" Target="../media/image4.png"/><Relationship Id="rId15" Type="http://schemas.openxmlformats.org/officeDocument/2006/relationships/image" Target="../media/image150.png"/><Relationship Id="rId23" Type="http://schemas.openxmlformats.org/officeDocument/2006/relationships/image" Target="../media/image83.png"/><Relationship Id="rId28" Type="http://schemas.microsoft.com/office/2007/relationships/hdphoto" Target="../media/hdphoto40.wdp"/><Relationship Id="rId10" Type="http://schemas.microsoft.com/office/2007/relationships/hdphoto" Target="../media/hdphoto6.wdp"/><Relationship Id="rId19" Type="http://schemas.openxmlformats.org/officeDocument/2006/relationships/image" Target="../media/image70.png"/><Relationship Id="rId31" Type="http://schemas.openxmlformats.org/officeDocument/2006/relationships/image" Target="../media/image137.png"/><Relationship Id="rId4" Type="http://schemas.openxmlformats.org/officeDocument/2006/relationships/image" Target="../media/image3.png"/><Relationship Id="rId9" Type="http://schemas.openxmlformats.org/officeDocument/2006/relationships/image" Target="../media/image67.png"/><Relationship Id="rId14" Type="http://schemas.microsoft.com/office/2007/relationships/hdphoto" Target="../media/hdphoto20.wdp"/><Relationship Id="rId22" Type="http://schemas.microsoft.com/office/2007/relationships/hdphoto" Target="../media/hdphoto9.wdp"/><Relationship Id="rId27" Type="http://schemas.openxmlformats.org/officeDocument/2006/relationships/image" Target="../media/image151.png"/><Relationship Id="rId30" Type="http://schemas.microsoft.com/office/2007/relationships/hdphoto" Target="../media/hdphoto21.wdp"/><Relationship Id="rId35" Type="http://schemas.openxmlformats.org/officeDocument/2006/relationships/image" Target="../media/image279.png"/><Relationship Id="rId8" Type="http://schemas.microsoft.com/office/2007/relationships/hdphoto" Target="../media/hdphoto19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13" Type="http://schemas.openxmlformats.org/officeDocument/2006/relationships/image" Target="../media/image281.png"/><Relationship Id="rId18" Type="http://schemas.openxmlformats.org/officeDocument/2006/relationships/image" Target="../media/image71.png"/><Relationship Id="rId26" Type="http://schemas.openxmlformats.org/officeDocument/2006/relationships/image" Target="../media/image279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138.png"/><Relationship Id="rId12" Type="http://schemas.microsoft.com/office/2007/relationships/hdphoto" Target="../media/hdphoto42.wdp"/><Relationship Id="rId17" Type="http://schemas.openxmlformats.org/officeDocument/2006/relationships/image" Target="../media/image70.png"/><Relationship Id="rId25" Type="http://schemas.openxmlformats.org/officeDocument/2006/relationships/image" Target="../media/image8.png"/><Relationship Id="rId2" Type="http://schemas.openxmlformats.org/officeDocument/2006/relationships/image" Target="../media/image1.png"/><Relationship Id="rId16" Type="http://schemas.microsoft.com/office/2007/relationships/hdphoto" Target="../media/hdphoto55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28.png"/><Relationship Id="rId24" Type="http://schemas.microsoft.com/office/2007/relationships/hdphoto" Target="../media/hdphoto7.wdp"/><Relationship Id="rId5" Type="http://schemas.openxmlformats.org/officeDocument/2006/relationships/image" Target="../media/image4.png"/><Relationship Id="rId15" Type="http://schemas.openxmlformats.org/officeDocument/2006/relationships/image" Target="../media/image282.png"/><Relationship Id="rId23" Type="http://schemas.openxmlformats.org/officeDocument/2006/relationships/image" Target="../media/image68.png"/><Relationship Id="rId10" Type="http://schemas.microsoft.com/office/2007/relationships/hdphoto" Target="../media/hdphoto41.wdp"/><Relationship Id="rId19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280.png"/><Relationship Id="rId14" Type="http://schemas.microsoft.com/office/2007/relationships/hdphoto" Target="../media/hdphoto47.wdp"/><Relationship Id="rId22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13" Type="http://schemas.microsoft.com/office/2007/relationships/hdphoto" Target="../media/hdphoto141.wdp"/><Relationship Id="rId18" Type="http://schemas.openxmlformats.org/officeDocument/2006/relationships/image" Target="../media/image288.png"/><Relationship Id="rId26" Type="http://schemas.openxmlformats.org/officeDocument/2006/relationships/image" Target="../media/image330.png"/><Relationship Id="rId39" Type="http://schemas.openxmlformats.org/officeDocument/2006/relationships/image" Target="../media/image333.png"/><Relationship Id="rId21" Type="http://schemas.microsoft.com/office/2007/relationships/hdphoto" Target="../media/hdphoto35.wdp"/><Relationship Id="rId34" Type="http://schemas.microsoft.com/office/2007/relationships/hdphoto" Target="../media/hdphoto25.wdp"/><Relationship Id="rId42" Type="http://schemas.openxmlformats.org/officeDocument/2006/relationships/image" Target="../media/image10.png"/><Relationship Id="rId47" Type="http://schemas.openxmlformats.org/officeDocument/2006/relationships/image" Target="../media/image67.png"/><Relationship Id="rId50" Type="http://schemas.microsoft.com/office/2007/relationships/hdphoto" Target="../media/hdphoto7.wdp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6" Type="http://schemas.openxmlformats.org/officeDocument/2006/relationships/image" Target="../media/image141.png"/><Relationship Id="rId29" Type="http://schemas.microsoft.com/office/2007/relationships/hdphoto" Target="../media/hdphoto61.wdp"/><Relationship Id="rId11" Type="http://schemas.microsoft.com/office/2007/relationships/hdphoto" Target="../media/hdphoto50.wdp"/><Relationship Id="rId24" Type="http://schemas.openxmlformats.org/officeDocument/2006/relationships/image" Target="../media/image291.png"/><Relationship Id="rId32" Type="http://schemas.openxmlformats.org/officeDocument/2006/relationships/image" Target="../media/image6.png"/><Relationship Id="rId37" Type="http://schemas.microsoft.com/office/2007/relationships/hdphoto" Target="../media/hdphoto142.wdp"/><Relationship Id="rId40" Type="http://schemas.microsoft.com/office/2007/relationships/hdphoto" Target="../media/hdphoto143.wdp"/><Relationship Id="rId45" Type="http://schemas.openxmlformats.org/officeDocument/2006/relationships/image" Target="../media/image83.png"/><Relationship Id="rId53" Type="http://schemas.openxmlformats.org/officeDocument/2006/relationships/image" Target="../media/image279.png"/><Relationship Id="rId5" Type="http://schemas.openxmlformats.org/officeDocument/2006/relationships/image" Target="../media/image5.png"/><Relationship Id="rId10" Type="http://schemas.openxmlformats.org/officeDocument/2006/relationships/image" Target="../media/image290.png"/><Relationship Id="rId19" Type="http://schemas.microsoft.com/office/2007/relationships/hdphoto" Target="../media/hdphoto29.wdp"/><Relationship Id="rId31" Type="http://schemas.microsoft.com/office/2007/relationships/hdphoto" Target="../media/hdphoto28.wdp"/><Relationship Id="rId44" Type="http://schemas.microsoft.com/office/2007/relationships/hdphoto" Target="../media/hdphoto9.wdp"/><Relationship Id="rId52" Type="http://schemas.openxmlformats.org/officeDocument/2006/relationships/image" Target="../media/image71.png"/><Relationship Id="rId4" Type="http://schemas.openxmlformats.org/officeDocument/2006/relationships/image" Target="../media/image4.png"/><Relationship Id="rId9" Type="http://schemas.microsoft.com/office/2007/relationships/hdphoto" Target="../media/hdphoto38.wdp"/><Relationship Id="rId14" Type="http://schemas.openxmlformats.org/officeDocument/2006/relationships/image" Target="../media/image329.png"/><Relationship Id="rId22" Type="http://schemas.openxmlformats.org/officeDocument/2006/relationships/image" Target="../media/image148.png"/><Relationship Id="rId27" Type="http://schemas.microsoft.com/office/2007/relationships/hdphoto" Target="../media/hdphoto59.wdp"/><Relationship Id="rId30" Type="http://schemas.openxmlformats.org/officeDocument/2006/relationships/image" Target="../media/image331.png"/><Relationship Id="rId35" Type="http://schemas.openxmlformats.org/officeDocument/2006/relationships/image" Target="../media/image11.png"/><Relationship Id="rId43" Type="http://schemas.openxmlformats.org/officeDocument/2006/relationships/image" Target="../media/image54.png"/><Relationship Id="rId48" Type="http://schemas.microsoft.com/office/2007/relationships/hdphoto" Target="../media/hdphoto6.wdp"/><Relationship Id="rId8" Type="http://schemas.openxmlformats.org/officeDocument/2006/relationships/image" Target="../media/image149.png"/><Relationship Id="rId51" Type="http://schemas.openxmlformats.org/officeDocument/2006/relationships/image" Target="../media/image70.png"/><Relationship Id="rId3" Type="http://schemas.openxmlformats.org/officeDocument/2006/relationships/image" Target="../media/image3.png"/><Relationship Id="rId12" Type="http://schemas.openxmlformats.org/officeDocument/2006/relationships/image" Target="../media/image287.png"/><Relationship Id="rId17" Type="http://schemas.microsoft.com/office/2007/relationships/hdphoto" Target="../media/hdphoto30.wdp"/><Relationship Id="rId25" Type="http://schemas.microsoft.com/office/2007/relationships/hdphoto" Target="../media/hdphoto58.wdp"/><Relationship Id="rId33" Type="http://schemas.openxmlformats.org/officeDocument/2006/relationships/image" Target="../media/image293.png"/><Relationship Id="rId38" Type="http://schemas.openxmlformats.org/officeDocument/2006/relationships/image" Target="../media/image7.png"/><Relationship Id="rId46" Type="http://schemas.openxmlformats.org/officeDocument/2006/relationships/image" Target="../media/image84.png"/><Relationship Id="rId20" Type="http://schemas.openxmlformats.org/officeDocument/2006/relationships/image" Target="../media/image289.png"/><Relationship Id="rId41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5" Type="http://schemas.microsoft.com/office/2007/relationships/hdphoto" Target="../media/hdphoto51.wdp"/><Relationship Id="rId23" Type="http://schemas.microsoft.com/office/2007/relationships/hdphoto" Target="../media/hdphoto37.wdp"/><Relationship Id="rId28" Type="http://schemas.openxmlformats.org/officeDocument/2006/relationships/image" Target="../media/image292.png"/><Relationship Id="rId36" Type="http://schemas.openxmlformats.org/officeDocument/2006/relationships/image" Target="../media/image332.png"/><Relationship Id="rId49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4.png"/><Relationship Id="rId18" Type="http://schemas.microsoft.com/office/2007/relationships/hdphoto" Target="../media/hdphoto69.wdp"/><Relationship Id="rId26" Type="http://schemas.openxmlformats.org/officeDocument/2006/relationships/image" Target="../media/image192.png"/><Relationship Id="rId39" Type="http://schemas.openxmlformats.org/officeDocument/2006/relationships/image" Target="../media/image279.png"/><Relationship Id="rId21" Type="http://schemas.openxmlformats.org/officeDocument/2006/relationships/image" Target="../media/image187.png"/><Relationship Id="rId34" Type="http://schemas.microsoft.com/office/2007/relationships/hdphoto" Target="../media/hdphoto6.wdp"/><Relationship Id="rId7" Type="http://schemas.openxmlformats.org/officeDocument/2006/relationships/image" Target="../media/image11.png"/><Relationship Id="rId12" Type="http://schemas.microsoft.com/office/2007/relationships/hdphoto" Target="../media/hdphoto63.wdp"/><Relationship Id="rId17" Type="http://schemas.openxmlformats.org/officeDocument/2006/relationships/image" Target="../media/image335.png"/><Relationship Id="rId25" Type="http://schemas.openxmlformats.org/officeDocument/2006/relationships/image" Target="../media/image172.jpg"/><Relationship Id="rId33" Type="http://schemas.openxmlformats.org/officeDocument/2006/relationships/image" Target="../media/image67.png"/><Relationship Id="rId38" Type="http://schemas.openxmlformats.org/officeDocument/2006/relationships/image" Target="../media/image71.png"/><Relationship Id="rId2" Type="http://schemas.openxmlformats.org/officeDocument/2006/relationships/image" Target="../media/image1.png"/><Relationship Id="rId16" Type="http://schemas.microsoft.com/office/2007/relationships/hdphoto" Target="../media/hdphoto67.wdp"/><Relationship Id="rId20" Type="http://schemas.microsoft.com/office/2007/relationships/hdphoto" Target="../media/hdphoto144.wdp"/><Relationship Id="rId29" Type="http://schemas.microsoft.com/office/2007/relationships/hdphoto" Target="../media/hdphoto70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79.png"/><Relationship Id="rId24" Type="http://schemas.microsoft.com/office/2007/relationships/hdphoto" Target="../media/hdphoto33.wdp"/><Relationship Id="rId32" Type="http://schemas.microsoft.com/office/2007/relationships/hdphoto" Target="../media/hdphoto9.wdp"/><Relationship Id="rId37" Type="http://schemas.openxmlformats.org/officeDocument/2006/relationships/image" Target="../media/image70.png"/><Relationship Id="rId5" Type="http://schemas.openxmlformats.org/officeDocument/2006/relationships/image" Target="../media/image5.png"/><Relationship Id="rId15" Type="http://schemas.openxmlformats.org/officeDocument/2006/relationships/image" Target="../media/image185.png"/><Relationship Id="rId23" Type="http://schemas.openxmlformats.org/officeDocument/2006/relationships/image" Target="../media/image337.png"/><Relationship Id="rId28" Type="http://schemas.openxmlformats.org/officeDocument/2006/relationships/image" Target="../media/image190.png"/><Relationship Id="rId36" Type="http://schemas.microsoft.com/office/2007/relationships/hdphoto" Target="../media/hdphoto7.wdp"/><Relationship Id="rId10" Type="http://schemas.microsoft.com/office/2007/relationships/hdphoto" Target="../media/hdphoto57.wdp"/><Relationship Id="rId19" Type="http://schemas.openxmlformats.org/officeDocument/2006/relationships/image" Target="../media/image336.png"/><Relationship Id="rId31" Type="http://schemas.openxmlformats.org/officeDocument/2006/relationships/image" Target="../media/image54.png"/><Relationship Id="rId4" Type="http://schemas.openxmlformats.org/officeDocument/2006/relationships/image" Target="../media/image4.png"/><Relationship Id="rId9" Type="http://schemas.openxmlformats.org/officeDocument/2006/relationships/image" Target="../media/image170.png"/><Relationship Id="rId14" Type="http://schemas.microsoft.com/office/2007/relationships/hdphoto" Target="../media/hdphoto66.wdp"/><Relationship Id="rId22" Type="http://schemas.microsoft.com/office/2007/relationships/hdphoto" Target="../media/hdphoto68.wdp"/><Relationship Id="rId27" Type="http://schemas.microsoft.com/office/2007/relationships/hdphoto" Target="../media/hdphoto72.wdp"/><Relationship Id="rId30" Type="http://schemas.openxmlformats.org/officeDocument/2006/relationships/image" Target="../media/image18.png"/><Relationship Id="rId35" Type="http://schemas.openxmlformats.org/officeDocument/2006/relationships/image" Target="../media/image68.png"/><Relationship Id="rId8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18" Type="http://schemas.openxmlformats.org/officeDocument/2006/relationships/image" Target="../media/image8.png"/><Relationship Id="rId26" Type="http://schemas.microsoft.com/office/2007/relationships/hdphoto" Target="../media/hdphoto79.wdp"/><Relationship Id="rId21" Type="http://schemas.openxmlformats.org/officeDocument/2006/relationships/image" Target="../media/image339.png"/><Relationship Id="rId34" Type="http://schemas.microsoft.com/office/2007/relationships/hdphoto" Target="../media/hdphoto84.wdp"/><Relationship Id="rId7" Type="http://schemas.microsoft.com/office/2007/relationships/hdphoto" Target="../media/hdphoto9.wdp"/><Relationship Id="rId12" Type="http://schemas.openxmlformats.org/officeDocument/2006/relationships/image" Target="../media/image67.png"/><Relationship Id="rId17" Type="http://schemas.openxmlformats.org/officeDocument/2006/relationships/image" Target="../media/image71.png"/><Relationship Id="rId25" Type="http://schemas.openxmlformats.org/officeDocument/2006/relationships/image" Target="../media/image199.png"/><Relationship Id="rId33" Type="http://schemas.openxmlformats.org/officeDocument/2006/relationships/image" Target="../media/image342.png"/><Relationship Id="rId2" Type="http://schemas.openxmlformats.org/officeDocument/2006/relationships/image" Target="../media/image1.png"/><Relationship Id="rId16" Type="http://schemas.openxmlformats.org/officeDocument/2006/relationships/image" Target="../media/image70.png"/><Relationship Id="rId20" Type="http://schemas.microsoft.com/office/2007/relationships/hdphoto" Target="../media/hdphoto75.wdp"/><Relationship Id="rId29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3.png"/><Relationship Id="rId24" Type="http://schemas.microsoft.com/office/2007/relationships/hdphoto" Target="../media/hdphoto77.wdp"/><Relationship Id="rId32" Type="http://schemas.microsoft.com/office/2007/relationships/hdphoto" Target="../media/hdphoto83.wdp"/><Relationship Id="rId37" Type="http://schemas.openxmlformats.org/officeDocument/2006/relationships/image" Target="../media/image206.jpg"/><Relationship Id="rId5" Type="http://schemas.openxmlformats.org/officeDocument/2006/relationships/image" Target="../media/image5.png"/><Relationship Id="rId15" Type="http://schemas.microsoft.com/office/2007/relationships/hdphoto" Target="../media/hdphoto7.wdp"/><Relationship Id="rId23" Type="http://schemas.openxmlformats.org/officeDocument/2006/relationships/image" Target="../media/image340.png"/><Relationship Id="rId28" Type="http://schemas.microsoft.com/office/2007/relationships/hdphoto" Target="../media/hdphoto80.wdp"/><Relationship Id="rId36" Type="http://schemas.microsoft.com/office/2007/relationships/hdphoto" Target="../media/hdphoto85.wdp"/><Relationship Id="rId10" Type="http://schemas.openxmlformats.org/officeDocument/2006/relationships/image" Target="../media/image11.png"/><Relationship Id="rId19" Type="http://schemas.openxmlformats.org/officeDocument/2006/relationships/image" Target="../media/image338.png"/><Relationship Id="rId31" Type="http://schemas.openxmlformats.org/officeDocument/2006/relationships/image" Target="../media/image205.png"/><Relationship Id="rId4" Type="http://schemas.openxmlformats.org/officeDocument/2006/relationships/image" Target="../media/image4.png"/><Relationship Id="rId9" Type="http://schemas.openxmlformats.org/officeDocument/2006/relationships/image" Target="../media/image84.png"/><Relationship Id="rId14" Type="http://schemas.openxmlformats.org/officeDocument/2006/relationships/image" Target="../media/image68.png"/><Relationship Id="rId22" Type="http://schemas.microsoft.com/office/2007/relationships/hdphoto" Target="../media/hdphoto76.wdp"/><Relationship Id="rId27" Type="http://schemas.openxmlformats.org/officeDocument/2006/relationships/image" Target="../media/image202.png"/><Relationship Id="rId30" Type="http://schemas.microsoft.com/office/2007/relationships/hdphoto" Target="../media/hdphoto81.wdp"/><Relationship Id="rId35" Type="http://schemas.openxmlformats.org/officeDocument/2006/relationships/image" Target="../media/image208.png"/><Relationship Id="rId8" Type="http://schemas.openxmlformats.org/officeDocument/2006/relationships/image" Target="../media/image83.png"/><Relationship Id="rId3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89.png"/><Relationship Id="rId18" Type="http://schemas.openxmlformats.org/officeDocument/2006/relationships/image" Target="../media/image70.png"/><Relationship Id="rId26" Type="http://schemas.openxmlformats.org/officeDocument/2006/relationships/image" Target="../media/image220.png"/><Relationship Id="rId3" Type="http://schemas.openxmlformats.org/officeDocument/2006/relationships/image" Target="../media/image2.png"/><Relationship Id="rId21" Type="http://schemas.microsoft.com/office/2007/relationships/hdphoto" Target="../media/hdphoto88.wdp"/><Relationship Id="rId7" Type="http://schemas.openxmlformats.org/officeDocument/2006/relationships/image" Target="../media/image54.png"/><Relationship Id="rId12" Type="http://schemas.openxmlformats.org/officeDocument/2006/relationships/image" Target="../media/image11.png"/><Relationship Id="rId17" Type="http://schemas.microsoft.com/office/2007/relationships/hdphoto" Target="../media/hdphoto7.wdp"/><Relationship Id="rId25" Type="http://schemas.microsoft.com/office/2007/relationships/hdphoto" Target="../media/hdphoto95.wdp"/><Relationship Id="rId2" Type="http://schemas.openxmlformats.org/officeDocument/2006/relationships/image" Target="../media/image1.png"/><Relationship Id="rId16" Type="http://schemas.openxmlformats.org/officeDocument/2006/relationships/image" Target="../media/image68.png"/><Relationship Id="rId20" Type="http://schemas.openxmlformats.org/officeDocument/2006/relationships/image" Target="../media/image211.png"/><Relationship Id="rId29" Type="http://schemas.microsoft.com/office/2007/relationships/hdphoto" Target="../media/hdphoto9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9.png"/><Relationship Id="rId5" Type="http://schemas.openxmlformats.org/officeDocument/2006/relationships/image" Target="../media/image5.png"/><Relationship Id="rId15" Type="http://schemas.microsoft.com/office/2007/relationships/hdphoto" Target="../media/hdphoto6.wdp"/><Relationship Id="rId23" Type="http://schemas.microsoft.com/office/2007/relationships/hdphoto" Target="../media/hdphoto93.wdp"/><Relationship Id="rId28" Type="http://schemas.openxmlformats.org/officeDocument/2006/relationships/image" Target="../media/image221.png"/><Relationship Id="rId10" Type="http://schemas.openxmlformats.org/officeDocument/2006/relationships/image" Target="../media/image84.png"/><Relationship Id="rId19" Type="http://schemas.openxmlformats.org/officeDocument/2006/relationships/image" Target="../media/image71.png"/><Relationship Id="rId31" Type="http://schemas.microsoft.com/office/2007/relationships/hdphoto" Target="../media/hdphoto87.wdp"/><Relationship Id="rId4" Type="http://schemas.openxmlformats.org/officeDocument/2006/relationships/image" Target="../media/image4.png"/><Relationship Id="rId9" Type="http://schemas.openxmlformats.org/officeDocument/2006/relationships/image" Target="../media/image83.png"/><Relationship Id="rId14" Type="http://schemas.openxmlformats.org/officeDocument/2006/relationships/image" Target="../media/image67.png"/><Relationship Id="rId22" Type="http://schemas.openxmlformats.org/officeDocument/2006/relationships/image" Target="../media/image343.png"/><Relationship Id="rId27" Type="http://schemas.microsoft.com/office/2007/relationships/hdphoto" Target="../media/hdphoto96.wdp"/><Relationship Id="rId30" Type="http://schemas.openxmlformats.org/officeDocument/2006/relationships/image" Target="../media/image210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84.png"/><Relationship Id="rId26" Type="http://schemas.microsoft.com/office/2007/relationships/hdphoto" Target="../media/hdphoto104.wdp"/><Relationship Id="rId39" Type="http://schemas.openxmlformats.org/officeDocument/2006/relationships/image" Target="../media/image346.png"/><Relationship Id="rId21" Type="http://schemas.openxmlformats.org/officeDocument/2006/relationships/image" Target="../media/image225.png"/><Relationship Id="rId34" Type="http://schemas.openxmlformats.org/officeDocument/2006/relationships/image" Target="../media/image10.png"/><Relationship Id="rId42" Type="http://schemas.microsoft.com/office/2007/relationships/hdphoto" Target="../media/hdphoto121.wdp"/><Relationship Id="rId47" Type="http://schemas.openxmlformats.org/officeDocument/2006/relationships/image" Target="../media/image347.png"/><Relationship Id="rId50" Type="http://schemas.microsoft.com/office/2007/relationships/hdphoto" Target="../media/hdphoto122.wdp"/><Relationship Id="rId7" Type="http://schemas.microsoft.com/office/2007/relationships/hdphoto" Target="../media/hdphoto9.wdp"/><Relationship Id="rId2" Type="http://schemas.openxmlformats.org/officeDocument/2006/relationships/image" Target="../media/image1.png"/><Relationship Id="rId16" Type="http://schemas.openxmlformats.org/officeDocument/2006/relationships/image" Target="../media/image71.png"/><Relationship Id="rId29" Type="http://schemas.openxmlformats.org/officeDocument/2006/relationships/image" Target="../media/image226.png"/><Relationship Id="rId11" Type="http://schemas.openxmlformats.org/officeDocument/2006/relationships/image" Target="../media/image67.png"/><Relationship Id="rId24" Type="http://schemas.microsoft.com/office/2007/relationships/hdphoto" Target="../media/hdphoto103.wdp"/><Relationship Id="rId32" Type="http://schemas.microsoft.com/office/2007/relationships/hdphoto" Target="../media/hdphoto99.wdp"/><Relationship Id="rId37" Type="http://schemas.openxmlformats.org/officeDocument/2006/relationships/image" Target="../media/image250.png"/><Relationship Id="rId40" Type="http://schemas.microsoft.com/office/2007/relationships/hdphoto" Target="../media/hdphoto145.wdp"/><Relationship Id="rId45" Type="http://schemas.openxmlformats.org/officeDocument/2006/relationships/image" Target="../media/image242.png"/><Relationship Id="rId5" Type="http://schemas.openxmlformats.org/officeDocument/2006/relationships/image" Target="../media/image5.png"/><Relationship Id="rId15" Type="http://schemas.openxmlformats.org/officeDocument/2006/relationships/image" Target="../media/image70.png"/><Relationship Id="rId23" Type="http://schemas.openxmlformats.org/officeDocument/2006/relationships/image" Target="../media/image227.png"/><Relationship Id="rId28" Type="http://schemas.microsoft.com/office/2007/relationships/hdphoto" Target="../media/hdphoto108.wdp"/><Relationship Id="rId36" Type="http://schemas.microsoft.com/office/2007/relationships/hdphoto" Target="../media/hdphoto112.wdp"/><Relationship Id="rId49" Type="http://schemas.openxmlformats.org/officeDocument/2006/relationships/image" Target="../media/image253.png"/><Relationship Id="rId10" Type="http://schemas.openxmlformats.org/officeDocument/2006/relationships/image" Target="../media/image3.png"/><Relationship Id="rId19" Type="http://schemas.openxmlformats.org/officeDocument/2006/relationships/image" Target="../media/image224.png"/><Relationship Id="rId31" Type="http://schemas.openxmlformats.org/officeDocument/2006/relationships/image" Target="../media/image345.png"/><Relationship Id="rId44" Type="http://schemas.microsoft.com/office/2007/relationships/hdphoto" Target="../media/hdphoto126.wdp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14" Type="http://schemas.microsoft.com/office/2007/relationships/hdphoto" Target="../media/hdphoto7.wdp"/><Relationship Id="rId22" Type="http://schemas.microsoft.com/office/2007/relationships/hdphoto" Target="../media/hdphoto101.wdp"/><Relationship Id="rId27" Type="http://schemas.openxmlformats.org/officeDocument/2006/relationships/image" Target="../media/image233.png"/><Relationship Id="rId30" Type="http://schemas.microsoft.com/office/2007/relationships/hdphoto" Target="../media/hdphoto102.wdp"/><Relationship Id="rId35" Type="http://schemas.openxmlformats.org/officeDocument/2006/relationships/image" Target="../media/image239.png"/><Relationship Id="rId43" Type="http://schemas.openxmlformats.org/officeDocument/2006/relationships/image" Target="../media/image257.png"/><Relationship Id="rId48" Type="http://schemas.microsoft.com/office/2007/relationships/hdphoto" Target="../media/hdphoto124.wdp"/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12" Type="http://schemas.microsoft.com/office/2007/relationships/hdphoto" Target="../media/hdphoto6.wdp"/><Relationship Id="rId17" Type="http://schemas.openxmlformats.org/officeDocument/2006/relationships/image" Target="../media/image83.png"/><Relationship Id="rId25" Type="http://schemas.openxmlformats.org/officeDocument/2006/relationships/image" Target="../media/image344.png"/><Relationship Id="rId33" Type="http://schemas.openxmlformats.org/officeDocument/2006/relationships/image" Target="../media/image6.png"/><Relationship Id="rId38" Type="http://schemas.microsoft.com/office/2007/relationships/hdphoto" Target="../media/hdphoto120.wdp"/><Relationship Id="rId46" Type="http://schemas.microsoft.com/office/2007/relationships/hdphoto" Target="../media/hdphoto114.wdp"/><Relationship Id="rId20" Type="http://schemas.microsoft.com/office/2007/relationships/hdphoto" Target="../media/hdphoto100.wdp"/><Relationship Id="rId41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13" Type="http://schemas.microsoft.com/office/2007/relationships/hdphoto" Target="../media/hdphoto32.wdp"/><Relationship Id="rId18" Type="http://schemas.openxmlformats.org/officeDocument/2006/relationships/image" Target="../media/image167.png"/><Relationship Id="rId26" Type="http://schemas.openxmlformats.org/officeDocument/2006/relationships/image" Target="../media/image180.png"/><Relationship Id="rId39" Type="http://schemas.openxmlformats.org/officeDocument/2006/relationships/image" Target="../media/image351.png"/><Relationship Id="rId21" Type="http://schemas.microsoft.com/office/2007/relationships/hdphoto" Target="../media/hdphoto44.wdp"/><Relationship Id="rId34" Type="http://schemas.openxmlformats.org/officeDocument/2006/relationships/image" Target="../media/image94.png"/><Relationship Id="rId42" Type="http://schemas.microsoft.com/office/2007/relationships/hdphoto" Target="../media/hdphoto119.wdp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6" Type="http://schemas.openxmlformats.org/officeDocument/2006/relationships/image" Target="../media/image165.png"/><Relationship Id="rId20" Type="http://schemas.openxmlformats.org/officeDocument/2006/relationships/image" Target="../media/image155.png"/><Relationship Id="rId29" Type="http://schemas.microsoft.com/office/2007/relationships/hdphoto" Target="../media/hdphoto45.wdp"/><Relationship Id="rId41" Type="http://schemas.openxmlformats.org/officeDocument/2006/relationships/image" Target="../media/image3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24.wdp"/><Relationship Id="rId24" Type="http://schemas.microsoft.com/office/2007/relationships/hdphoto" Target="../media/hdphoto62.wdp"/><Relationship Id="rId32" Type="http://schemas.openxmlformats.org/officeDocument/2006/relationships/image" Target="../media/image99.png"/><Relationship Id="rId37" Type="http://schemas.openxmlformats.org/officeDocument/2006/relationships/image" Target="../media/image7.png"/><Relationship Id="rId40" Type="http://schemas.microsoft.com/office/2007/relationships/hdphoto" Target="../media/hdphoto56.wdp"/><Relationship Id="rId5" Type="http://schemas.openxmlformats.org/officeDocument/2006/relationships/image" Target="../media/image5.png"/><Relationship Id="rId15" Type="http://schemas.microsoft.com/office/2007/relationships/hdphoto" Target="../media/hdphoto46.wdp"/><Relationship Id="rId23" Type="http://schemas.openxmlformats.org/officeDocument/2006/relationships/image" Target="../media/image178.png"/><Relationship Id="rId28" Type="http://schemas.openxmlformats.org/officeDocument/2006/relationships/image" Target="../media/image156.png"/><Relationship Id="rId36" Type="http://schemas.microsoft.com/office/2007/relationships/hdphoto" Target="../media/hdphoto82.wdp"/><Relationship Id="rId10" Type="http://schemas.openxmlformats.org/officeDocument/2006/relationships/image" Target="../media/image135.png"/><Relationship Id="rId19" Type="http://schemas.microsoft.com/office/2007/relationships/hdphoto" Target="../media/hdphoto54.wdp"/><Relationship Id="rId31" Type="http://schemas.openxmlformats.org/officeDocument/2006/relationships/image" Target="../media/image3.png"/><Relationship Id="rId44" Type="http://schemas.microsoft.com/office/2007/relationships/hdphoto" Target="../media/hdphoto143.wdp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157.png"/><Relationship Id="rId22" Type="http://schemas.openxmlformats.org/officeDocument/2006/relationships/image" Target="../media/image349.png"/><Relationship Id="rId27" Type="http://schemas.microsoft.com/office/2007/relationships/hdphoto" Target="../media/hdphoto64.wdp"/><Relationship Id="rId30" Type="http://schemas.openxmlformats.org/officeDocument/2006/relationships/image" Target="../media/image1.png"/><Relationship Id="rId35" Type="http://schemas.openxmlformats.org/officeDocument/2006/relationships/image" Target="../media/image350.png"/><Relationship Id="rId43" Type="http://schemas.openxmlformats.org/officeDocument/2006/relationships/image" Target="../media/image333.png"/><Relationship Id="rId8" Type="http://schemas.openxmlformats.org/officeDocument/2006/relationships/image" Target="../media/image89.png"/><Relationship Id="rId3" Type="http://schemas.openxmlformats.org/officeDocument/2006/relationships/image" Target="../media/image14.png"/><Relationship Id="rId12" Type="http://schemas.openxmlformats.org/officeDocument/2006/relationships/image" Target="../media/image348.png"/><Relationship Id="rId17" Type="http://schemas.microsoft.com/office/2007/relationships/hdphoto" Target="../media/hdphoto53.wdp"/><Relationship Id="rId25" Type="http://schemas.openxmlformats.org/officeDocument/2006/relationships/image" Target="../media/image17.png"/><Relationship Id="rId33" Type="http://schemas.openxmlformats.org/officeDocument/2006/relationships/image" Target="../media/image11.png"/><Relationship Id="rId38" Type="http://schemas.openxmlformats.org/officeDocument/2006/relationships/image" Target="../media/image245.jpe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354.png"/><Relationship Id="rId26" Type="http://schemas.openxmlformats.org/officeDocument/2006/relationships/image" Target="../media/image6.png"/><Relationship Id="rId39" Type="http://schemas.microsoft.com/office/2007/relationships/hdphoto" Target="../media/hdphoto116.wdp"/><Relationship Id="rId21" Type="http://schemas.microsoft.com/office/2007/relationships/hdphoto" Target="../media/hdphoto90.wdp"/><Relationship Id="rId34" Type="http://schemas.openxmlformats.org/officeDocument/2006/relationships/image" Target="../media/image7.png"/><Relationship Id="rId42" Type="http://schemas.openxmlformats.org/officeDocument/2006/relationships/image" Target="../media/image254.png"/><Relationship Id="rId47" Type="http://schemas.microsoft.com/office/2007/relationships/hdphoto" Target="../media/hdphoto1.wdp"/><Relationship Id="rId50" Type="http://schemas.openxmlformats.org/officeDocument/2006/relationships/image" Target="../media/image243.png"/><Relationship Id="rId55" Type="http://schemas.openxmlformats.org/officeDocument/2006/relationships/image" Target="../media/image20.png"/><Relationship Id="rId7" Type="http://schemas.openxmlformats.org/officeDocument/2006/relationships/image" Target="../media/image11.png"/><Relationship Id="rId2" Type="http://schemas.openxmlformats.org/officeDocument/2006/relationships/image" Target="../media/image15.png"/><Relationship Id="rId16" Type="http://schemas.microsoft.com/office/2007/relationships/hdphoto" Target="../media/hdphoto36.wdp"/><Relationship Id="rId29" Type="http://schemas.microsoft.com/office/2007/relationships/hdphoto" Target="../media/hdphoto106.wdp"/><Relationship Id="rId11" Type="http://schemas.openxmlformats.org/officeDocument/2006/relationships/image" Target="../media/image99.png"/><Relationship Id="rId24" Type="http://schemas.openxmlformats.org/officeDocument/2006/relationships/image" Target="../media/image355.png"/><Relationship Id="rId32" Type="http://schemas.openxmlformats.org/officeDocument/2006/relationships/image" Target="../media/image235.png"/><Relationship Id="rId37" Type="http://schemas.microsoft.com/office/2007/relationships/hdphoto" Target="../media/hdphoto113.wdp"/><Relationship Id="rId40" Type="http://schemas.openxmlformats.org/officeDocument/2006/relationships/image" Target="../media/image248.png"/><Relationship Id="rId45" Type="http://schemas.microsoft.com/office/2007/relationships/hdphoto" Target="../media/hdphoto125.wdp"/><Relationship Id="rId53" Type="http://schemas.microsoft.com/office/2007/relationships/hdphoto" Target="../media/hdphoto111.wdp"/><Relationship Id="rId58" Type="http://schemas.microsoft.com/office/2007/relationships/hdphoto" Target="../media/hdphoto74.wdp"/><Relationship Id="rId5" Type="http://schemas.openxmlformats.org/officeDocument/2006/relationships/image" Target="../media/image5.png"/><Relationship Id="rId19" Type="http://schemas.microsoft.com/office/2007/relationships/hdphoto" Target="../media/hdphoto78.wdp"/><Relationship Id="rId4" Type="http://schemas.openxmlformats.org/officeDocument/2006/relationships/image" Target="../media/image89.png"/><Relationship Id="rId9" Type="http://schemas.microsoft.com/office/2007/relationships/hdphoto" Target="../media/hdphoto143.wdp"/><Relationship Id="rId14" Type="http://schemas.openxmlformats.org/officeDocument/2006/relationships/image" Target="../media/image16.png"/><Relationship Id="rId22" Type="http://schemas.openxmlformats.org/officeDocument/2006/relationships/image" Target="../media/image215.png"/><Relationship Id="rId27" Type="http://schemas.openxmlformats.org/officeDocument/2006/relationships/image" Target="../media/image18.png"/><Relationship Id="rId30" Type="http://schemas.openxmlformats.org/officeDocument/2006/relationships/image" Target="../media/image231.png"/><Relationship Id="rId35" Type="http://schemas.openxmlformats.org/officeDocument/2006/relationships/image" Target="../media/image9.png"/><Relationship Id="rId43" Type="http://schemas.microsoft.com/office/2007/relationships/hdphoto" Target="../media/hdphoto123.wdp"/><Relationship Id="rId48" Type="http://schemas.openxmlformats.org/officeDocument/2006/relationships/image" Target="../media/image356.png"/><Relationship Id="rId56" Type="http://schemas.openxmlformats.org/officeDocument/2006/relationships/image" Target="../media/image349.png"/><Relationship Id="rId8" Type="http://schemas.openxmlformats.org/officeDocument/2006/relationships/image" Target="../media/image333.png"/><Relationship Id="rId51" Type="http://schemas.microsoft.com/office/2007/relationships/hdphoto" Target="../media/hdphoto115.wdp"/><Relationship Id="rId3" Type="http://schemas.openxmlformats.org/officeDocument/2006/relationships/image" Target="../media/image4.png"/><Relationship Id="rId12" Type="http://schemas.openxmlformats.org/officeDocument/2006/relationships/image" Target="../media/image14.png"/><Relationship Id="rId17" Type="http://schemas.openxmlformats.org/officeDocument/2006/relationships/image" Target="../media/image183.jpg"/><Relationship Id="rId25" Type="http://schemas.microsoft.com/office/2007/relationships/hdphoto" Target="../media/hdphoto89.wdp"/><Relationship Id="rId33" Type="http://schemas.microsoft.com/office/2007/relationships/hdphoto" Target="../media/hdphoto109.wdp"/><Relationship Id="rId38" Type="http://schemas.openxmlformats.org/officeDocument/2006/relationships/image" Target="../media/image244.png"/><Relationship Id="rId46" Type="http://schemas.openxmlformats.org/officeDocument/2006/relationships/image" Target="../media/image19.png"/><Relationship Id="rId20" Type="http://schemas.openxmlformats.org/officeDocument/2006/relationships/image" Target="../media/image214.png"/><Relationship Id="rId41" Type="http://schemas.microsoft.com/office/2007/relationships/hdphoto" Target="../media/hdphoto118.wdp"/><Relationship Id="rId54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5" Type="http://schemas.openxmlformats.org/officeDocument/2006/relationships/image" Target="../media/image353.png"/><Relationship Id="rId23" Type="http://schemas.microsoft.com/office/2007/relationships/hdphoto" Target="../media/hdphoto91.wdp"/><Relationship Id="rId28" Type="http://schemas.openxmlformats.org/officeDocument/2006/relationships/image" Target="../media/image230.png"/><Relationship Id="rId36" Type="http://schemas.openxmlformats.org/officeDocument/2006/relationships/image" Target="../media/image241.png"/><Relationship Id="rId49" Type="http://schemas.microsoft.com/office/2007/relationships/hdphoto" Target="../media/hdphoto117.wdp"/><Relationship Id="rId57" Type="http://schemas.openxmlformats.org/officeDocument/2006/relationships/image" Target="../media/image194.png"/><Relationship Id="rId10" Type="http://schemas.openxmlformats.org/officeDocument/2006/relationships/image" Target="../media/image3.png"/><Relationship Id="rId31" Type="http://schemas.microsoft.com/office/2007/relationships/hdphoto" Target="../media/hdphoto107.wdp"/><Relationship Id="rId44" Type="http://schemas.openxmlformats.org/officeDocument/2006/relationships/image" Target="../media/image256.png"/><Relationship Id="rId52" Type="http://schemas.openxmlformats.org/officeDocument/2006/relationships/image" Target="../media/image2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1.png"/><Relationship Id="rId18" Type="http://schemas.microsoft.com/office/2007/relationships/hdphoto" Target="../media/hdphoto59.wdp"/><Relationship Id="rId26" Type="http://schemas.openxmlformats.org/officeDocument/2006/relationships/image" Target="../media/image199.png"/><Relationship Id="rId39" Type="http://schemas.openxmlformats.org/officeDocument/2006/relationships/image" Target="../media/image8.png"/><Relationship Id="rId21" Type="http://schemas.openxmlformats.org/officeDocument/2006/relationships/image" Target="../media/image335.png"/><Relationship Id="rId34" Type="http://schemas.openxmlformats.org/officeDocument/2006/relationships/image" Target="../media/image11.png"/><Relationship Id="rId42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image" Target="../media/image2.png"/><Relationship Id="rId16" Type="http://schemas.microsoft.com/office/2007/relationships/hdphoto" Target="../media/hdphoto51.wdp"/><Relationship Id="rId20" Type="http://schemas.openxmlformats.org/officeDocument/2006/relationships/image" Target="../media/image10.png"/><Relationship Id="rId29" Type="http://schemas.microsoft.com/office/2007/relationships/hdphoto" Target="../media/hdphoto81.wdp"/><Relationship Id="rId41" Type="http://schemas.microsoft.com/office/2007/relationships/hdphoto" Target="../media/hdphoto12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0.wdp"/><Relationship Id="rId11" Type="http://schemas.openxmlformats.org/officeDocument/2006/relationships/image" Target="../media/image280.png"/><Relationship Id="rId24" Type="http://schemas.openxmlformats.org/officeDocument/2006/relationships/image" Target="../media/image190.png"/><Relationship Id="rId32" Type="http://schemas.openxmlformats.org/officeDocument/2006/relationships/image" Target="../media/image220.png"/><Relationship Id="rId37" Type="http://schemas.openxmlformats.org/officeDocument/2006/relationships/image" Target="../media/image252.png"/><Relationship Id="rId40" Type="http://schemas.openxmlformats.org/officeDocument/2006/relationships/image" Target="../media/image258.png"/><Relationship Id="rId5" Type="http://schemas.openxmlformats.org/officeDocument/2006/relationships/image" Target="../media/image115.png"/><Relationship Id="rId15" Type="http://schemas.openxmlformats.org/officeDocument/2006/relationships/image" Target="../media/image329.png"/><Relationship Id="rId23" Type="http://schemas.openxmlformats.org/officeDocument/2006/relationships/image" Target="../media/image5.png"/><Relationship Id="rId28" Type="http://schemas.openxmlformats.org/officeDocument/2006/relationships/image" Target="../media/image341.png"/><Relationship Id="rId36" Type="http://schemas.microsoft.com/office/2007/relationships/hdphoto" Target="../media/hdphoto112.wdp"/><Relationship Id="rId10" Type="http://schemas.microsoft.com/office/2007/relationships/hdphoto" Target="../media/hdphoto21.wdp"/><Relationship Id="rId19" Type="http://schemas.openxmlformats.org/officeDocument/2006/relationships/image" Target="../media/image7.png"/><Relationship Id="rId31" Type="http://schemas.microsoft.com/office/2007/relationships/hdphoto" Target="../media/hdphoto95.wdp"/><Relationship Id="rId4" Type="http://schemas.openxmlformats.org/officeDocument/2006/relationships/image" Target="../media/image4.png"/><Relationship Id="rId9" Type="http://schemas.openxmlformats.org/officeDocument/2006/relationships/image" Target="../media/image327.png"/><Relationship Id="rId14" Type="http://schemas.microsoft.com/office/2007/relationships/hdphoto" Target="../media/hdphoto47.wdp"/><Relationship Id="rId22" Type="http://schemas.microsoft.com/office/2007/relationships/hdphoto" Target="../media/hdphoto69.wdp"/><Relationship Id="rId27" Type="http://schemas.microsoft.com/office/2007/relationships/hdphoto" Target="../media/hdphoto79.wdp"/><Relationship Id="rId30" Type="http://schemas.openxmlformats.org/officeDocument/2006/relationships/image" Target="../media/image219.png"/><Relationship Id="rId35" Type="http://schemas.openxmlformats.org/officeDocument/2006/relationships/image" Target="../media/image239.png"/><Relationship Id="rId8" Type="http://schemas.microsoft.com/office/2007/relationships/hdphoto" Target="../media/hdphoto9.wdp"/><Relationship Id="rId3" Type="http://schemas.openxmlformats.org/officeDocument/2006/relationships/image" Target="../media/image3.png"/><Relationship Id="rId12" Type="http://schemas.microsoft.com/office/2007/relationships/hdphoto" Target="../media/hdphoto41.wdp"/><Relationship Id="rId17" Type="http://schemas.openxmlformats.org/officeDocument/2006/relationships/image" Target="../media/image330.png"/><Relationship Id="rId25" Type="http://schemas.microsoft.com/office/2007/relationships/hdphoto" Target="../media/hdphoto70.wdp"/><Relationship Id="rId33" Type="http://schemas.microsoft.com/office/2007/relationships/hdphoto" Target="../media/hdphoto96.wdp"/><Relationship Id="rId38" Type="http://schemas.microsoft.com/office/2007/relationships/hdphoto" Target="../media/hdphoto121.wdp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1.png"/><Relationship Id="rId18" Type="http://schemas.microsoft.com/office/2007/relationships/hdphoto" Target="../media/hdphoto141.wdp"/><Relationship Id="rId26" Type="http://schemas.microsoft.com/office/2007/relationships/hdphoto" Target="../media/hdphoto57.wdp"/><Relationship Id="rId39" Type="http://schemas.openxmlformats.org/officeDocument/2006/relationships/image" Target="../media/image340.png"/><Relationship Id="rId21" Type="http://schemas.openxmlformats.org/officeDocument/2006/relationships/image" Target="../media/image9.png"/><Relationship Id="rId34" Type="http://schemas.microsoft.com/office/2007/relationships/hdphoto" Target="../media/hdphoto72.wdp"/><Relationship Id="rId42" Type="http://schemas.openxmlformats.org/officeDocument/2006/relationships/image" Target="../media/image221.png"/><Relationship Id="rId47" Type="http://schemas.microsoft.com/office/2007/relationships/hdphoto" Target="../media/hdphoto145.wdp"/><Relationship Id="rId50" Type="http://schemas.openxmlformats.org/officeDocument/2006/relationships/image" Target="../media/image347.png"/><Relationship Id="rId7" Type="http://schemas.openxmlformats.org/officeDocument/2006/relationships/image" Target="../media/image67.png"/><Relationship Id="rId2" Type="http://schemas.openxmlformats.org/officeDocument/2006/relationships/image" Target="../media/image1.png"/><Relationship Id="rId16" Type="http://schemas.microsoft.com/office/2007/relationships/hdphoto" Target="../media/hdphoto42.wdp"/><Relationship Id="rId29" Type="http://schemas.openxmlformats.org/officeDocument/2006/relationships/image" Target="../media/image185.png"/><Relationship Id="rId11" Type="http://schemas.openxmlformats.org/officeDocument/2006/relationships/image" Target="../media/image142.png"/><Relationship Id="rId24" Type="http://schemas.openxmlformats.org/officeDocument/2006/relationships/image" Target="../media/image8.png"/><Relationship Id="rId32" Type="http://schemas.microsoft.com/office/2007/relationships/hdphoto" Target="../media/hdphoto33.wdp"/><Relationship Id="rId37" Type="http://schemas.openxmlformats.org/officeDocument/2006/relationships/image" Target="../media/image339.png"/><Relationship Id="rId40" Type="http://schemas.microsoft.com/office/2007/relationships/hdphoto" Target="../media/hdphoto77.wdp"/><Relationship Id="rId45" Type="http://schemas.microsoft.com/office/2007/relationships/hdphoto" Target="../media/hdphoto120.wdp"/><Relationship Id="rId53" Type="http://schemas.microsoft.com/office/2007/relationships/hdphoto" Target="../media/hdphoto122.wdp"/><Relationship Id="rId5" Type="http://schemas.openxmlformats.org/officeDocument/2006/relationships/image" Target="../media/image113.png"/><Relationship Id="rId10" Type="http://schemas.microsoft.com/office/2007/relationships/hdphoto" Target="../media/hdphoto7.wdp"/><Relationship Id="rId19" Type="http://schemas.openxmlformats.org/officeDocument/2006/relationships/image" Target="../media/image291.png"/><Relationship Id="rId31" Type="http://schemas.openxmlformats.org/officeDocument/2006/relationships/image" Target="../media/image337.png"/><Relationship Id="rId44" Type="http://schemas.openxmlformats.org/officeDocument/2006/relationships/image" Target="../media/image250.png"/><Relationship Id="rId52" Type="http://schemas.openxmlformats.org/officeDocument/2006/relationships/image" Target="../media/image253.png"/><Relationship Id="rId4" Type="http://schemas.openxmlformats.org/officeDocument/2006/relationships/image" Target="../media/image5.png"/><Relationship Id="rId9" Type="http://schemas.openxmlformats.org/officeDocument/2006/relationships/image" Target="../media/image68.png"/><Relationship Id="rId14" Type="http://schemas.microsoft.com/office/2007/relationships/hdphoto" Target="../media/hdphoto22.wdp"/><Relationship Id="rId22" Type="http://schemas.openxmlformats.org/officeDocument/2006/relationships/image" Target="../media/image11.png"/><Relationship Id="rId27" Type="http://schemas.openxmlformats.org/officeDocument/2006/relationships/image" Target="../media/image179.png"/><Relationship Id="rId30" Type="http://schemas.microsoft.com/office/2007/relationships/hdphoto" Target="../media/hdphoto67.wdp"/><Relationship Id="rId35" Type="http://schemas.openxmlformats.org/officeDocument/2006/relationships/image" Target="../media/image338.png"/><Relationship Id="rId43" Type="http://schemas.microsoft.com/office/2007/relationships/hdphoto" Target="../media/hdphoto97.wdp"/><Relationship Id="rId48" Type="http://schemas.openxmlformats.org/officeDocument/2006/relationships/image" Target="../media/image257.png"/><Relationship Id="rId8" Type="http://schemas.microsoft.com/office/2007/relationships/hdphoto" Target="../media/hdphoto6.wdp"/><Relationship Id="rId51" Type="http://schemas.microsoft.com/office/2007/relationships/hdphoto" Target="../media/hdphoto124.wdp"/><Relationship Id="rId3" Type="http://schemas.openxmlformats.org/officeDocument/2006/relationships/image" Target="../media/image2.png"/><Relationship Id="rId12" Type="http://schemas.microsoft.com/office/2007/relationships/hdphoto" Target="../media/hdphoto31.wdp"/><Relationship Id="rId17" Type="http://schemas.openxmlformats.org/officeDocument/2006/relationships/image" Target="../media/image287.png"/><Relationship Id="rId25" Type="http://schemas.openxmlformats.org/officeDocument/2006/relationships/image" Target="../media/image170.png"/><Relationship Id="rId33" Type="http://schemas.openxmlformats.org/officeDocument/2006/relationships/image" Target="../media/image192.png"/><Relationship Id="rId38" Type="http://schemas.microsoft.com/office/2007/relationships/hdphoto" Target="../media/hdphoto76.wdp"/><Relationship Id="rId46" Type="http://schemas.openxmlformats.org/officeDocument/2006/relationships/image" Target="../media/image346.png"/><Relationship Id="rId20" Type="http://schemas.microsoft.com/office/2007/relationships/hdphoto" Target="../media/hdphoto58.wdp"/><Relationship Id="rId41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15" Type="http://schemas.openxmlformats.org/officeDocument/2006/relationships/image" Target="../media/image328.png"/><Relationship Id="rId23" Type="http://schemas.openxmlformats.org/officeDocument/2006/relationships/image" Target="../media/image4.png"/><Relationship Id="rId28" Type="http://schemas.microsoft.com/office/2007/relationships/hdphoto" Target="../media/hdphoto63.wdp"/><Relationship Id="rId36" Type="http://schemas.microsoft.com/office/2007/relationships/hdphoto" Target="../media/hdphoto75.wdp"/><Relationship Id="rId49" Type="http://schemas.microsoft.com/office/2007/relationships/hdphoto" Target="../media/hdphoto126.wdp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9.png"/><Relationship Id="rId18" Type="http://schemas.openxmlformats.org/officeDocument/2006/relationships/image" Target="../media/image4.png"/><Relationship Id="rId26" Type="http://schemas.openxmlformats.org/officeDocument/2006/relationships/image" Target="../media/image331.png"/><Relationship Id="rId39" Type="http://schemas.openxmlformats.org/officeDocument/2006/relationships/image" Target="../media/image224.png"/><Relationship Id="rId21" Type="http://schemas.microsoft.com/office/2007/relationships/hdphoto" Target="../media/hdphoto30.wdp"/><Relationship Id="rId34" Type="http://schemas.openxmlformats.org/officeDocument/2006/relationships/image" Target="../media/image205.png"/><Relationship Id="rId42" Type="http://schemas.microsoft.com/office/2007/relationships/hdphoto" Target="../media/hdphoto101.wdp"/><Relationship Id="rId47" Type="http://schemas.openxmlformats.org/officeDocument/2006/relationships/image" Target="../media/image345.png"/><Relationship Id="rId7" Type="http://schemas.openxmlformats.org/officeDocument/2006/relationships/image" Target="../media/image70.png"/><Relationship Id="rId2" Type="http://schemas.openxmlformats.org/officeDocument/2006/relationships/image" Target="../media/image1.png"/><Relationship Id="rId16" Type="http://schemas.microsoft.com/office/2007/relationships/hdphoto" Target="../media/hdphoto50.wdp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9.wdp"/><Relationship Id="rId11" Type="http://schemas.openxmlformats.org/officeDocument/2006/relationships/image" Target="../media/image282.png"/><Relationship Id="rId24" Type="http://schemas.openxmlformats.org/officeDocument/2006/relationships/image" Target="../media/image148.png"/><Relationship Id="rId32" Type="http://schemas.microsoft.com/office/2007/relationships/hdphoto" Target="../media/hdphoto144.wdp"/><Relationship Id="rId37" Type="http://schemas.microsoft.com/office/2007/relationships/hdphoto" Target="../media/hdphoto85.wdp"/><Relationship Id="rId40" Type="http://schemas.microsoft.com/office/2007/relationships/hdphoto" Target="../media/hdphoto100.wdp"/><Relationship Id="rId45" Type="http://schemas.openxmlformats.org/officeDocument/2006/relationships/image" Target="../media/image226.png"/><Relationship Id="rId5" Type="http://schemas.openxmlformats.org/officeDocument/2006/relationships/image" Target="../media/image150.png"/><Relationship Id="rId15" Type="http://schemas.openxmlformats.org/officeDocument/2006/relationships/image" Target="../media/image290.png"/><Relationship Id="rId23" Type="http://schemas.microsoft.com/office/2007/relationships/hdphoto" Target="../media/hdphoto29.wdp"/><Relationship Id="rId28" Type="http://schemas.openxmlformats.org/officeDocument/2006/relationships/image" Target="../media/image6.png"/><Relationship Id="rId36" Type="http://schemas.openxmlformats.org/officeDocument/2006/relationships/image" Target="../media/image208.png"/><Relationship Id="rId10" Type="http://schemas.microsoft.com/office/2007/relationships/hdphoto" Target="../media/hdphoto40.wdp"/><Relationship Id="rId19" Type="http://schemas.openxmlformats.org/officeDocument/2006/relationships/image" Target="../media/image8.png"/><Relationship Id="rId31" Type="http://schemas.openxmlformats.org/officeDocument/2006/relationships/image" Target="../media/image336.png"/><Relationship Id="rId44" Type="http://schemas.microsoft.com/office/2007/relationships/hdphoto" Target="../media/hdphoto103.wdp"/><Relationship Id="rId4" Type="http://schemas.openxmlformats.org/officeDocument/2006/relationships/image" Target="../media/image5.png"/><Relationship Id="rId9" Type="http://schemas.openxmlformats.org/officeDocument/2006/relationships/image" Target="../media/image151.png"/><Relationship Id="rId14" Type="http://schemas.microsoft.com/office/2007/relationships/hdphoto" Target="../media/hdphoto38.wdp"/><Relationship Id="rId22" Type="http://schemas.openxmlformats.org/officeDocument/2006/relationships/image" Target="../media/image288.png"/><Relationship Id="rId27" Type="http://schemas.microsoft.com/office/2007/relationships/hdphoto" Target="../media/hdphoto28.wdp"/><Relationship Id="rId30" Type="http://schemas.openxmlformats.org/officeDocument/2006/relationships/image" Target="../media/image10.png"/><Relationship Id="rId35" Type="http://schemas.microsoft.com/office/2007/relationships/hdphoto" Target="../media/hdphoto83.wdp"/><Relationship Id="rId43" Type="http://schemas.openxmlformats.org/officeDocument/2006/relationships/image" Target="../media/image227.png"/><Relationship Id="rId48" Type="http://schemas.microsoft.com/office/2007/relationships/hdphoto" Target="../media/hdphoto99.wdp"/><Relationship Id="rId8" Type="http://schemas.openxmlformats.org/officeDocument/2006/relationships/image" Target="../media/image71.png"/><Relationship Id="rId3" Type="http://schemas.openxmlformats.org/officeDocument/2006/relationships/image" Target="../media/image2.png"/><Relationship Id="rId12" Type="http://schemas.microsoft.com/office/2007/relationships/hdphoto" Target="../media/hdphoto55.wdp"/><Relationship Id="rId17" Type="http://schemas.openxmlformats.org/officeDocument/2006/relationships/image" Target="../media/image3.png"/><Relationship Id="rId25" Type="http://schemas.microsoft.com/office/2007/relationships/hdphoto" Target="../media/hdphoto37.wdp"/><Relationship Id="rId33" Type="http://schemas.openxmlformats.org/officeDocument/2006/relationships/image" Target="../media/image172.jpg"/><Relationship Id="rId38" Type="http://schemas.openxmlformats.org/officeDocument/2006/relationships/image" Target="../media/image206.jpg"/><Relationship Id="rId46" Type="http://schemas.microsoft.com/office/2007/relationships/hdphoto" Target="../media/hdphoto102.wdp"/><Relationship Id="rId20" Type="http://schemas.openxmlformats.org/officeDocument/2006/relationships/image" Target="../media/image141.png"/><Relationship Id="rId41" Type="http://schemas.openxmlformats.org/officeDocument/2006/relationships/image" Target="../media/image225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292.png"/><Relationship Id="rId26" Type="http://schemas.microsoft.com/office/2007/relationships/hdphoto" Target="../media/hdphoto68.wdp"/><Relationship Id="rId39" Type="http://schemas.openxmlformats.org/officeDocument/2006/relationships/image" Target="../media/image233.png"/><Relationship Id="rId21" Type="http://schemas.openxmlformats.org/officeDocument/2006/relationships/image" Target="../media/image293.png"/><Relationship Id="rId34" Type="http://schemas.microsoft.com/office/2007/relationships/hdphoto" Target="../media/hdphoto88.wdp"/><Relationship Id="rId42" Type="http://schemas.microsoft.com/office/2007/relationships/hdphoto" Target="../media/hdphoto137.wdp"/><Relationship Id="rId47" Type="http://schemas.openxmlformats.org/officeDocument/2006/relationships/image" Target="../media/image12.png"/><Relationship Id="rId7" Type="http://schemas.openxmlformats.org/officeDocument/2006/relationships/image" Target="../media/image137.png"/><Relationship Id="rId2" Type="http://schemas.openxmlformats.org/officeDocument/2006/relationships/image" Target="../media/image4.png"/><Relationship Id="rId16" Type="http://schemas.openxmlformats.org/officeDocument/2006/relationships/image" Target="../media/image289.png"/><Relationship Id="rId29" Type="http://schemas.openxmlformats.org/officeDocument/2006/relationships/image" Target="../media/image202.png"/><Relationship Id="rId11" Type="http://schemas.openxmlformats.org/officeDocument/2006/relationships/image" Target="../media/image138.png"/><Relationship Id="rId24" Type="http://schemas.microsoft.com/office/2007/relationships/hdphoto" Target="../media/hdphoto66.wdp"/><Relationship Id="rId32" Type="http://schemas.microsoft.com/office/2007/relationships/hdphoto" Target="../media/hdphoto84.wdp"/><Relationship Id="rId37" Type="http://schemas.openxmlformats.org/officeDocument/2006/relationships/image" Target="../media/image210.png"/><Relationship Id="rId40" Type="http://schemas.microsoft.com/office/2007/relationships/hdphoto" Target="../media/hdphoto108.wdp"/><Relationship Id="rId45" Type="http://schemas.openxmlformats.org/officeDocument/2006/relationships/image" Target="../media/image267.png"/><Relationship Id="rId5" Type="http://schemas.openxmlformats.org/officeDocument/2006/relationships/image" Target="../media/image2.png"/><Relationship Id="rId15" Type="http://schemas.openxmlformats.org/officeDocument/2006/relationships/image" Target="../media/image5.png"/><Relationship Id="rId23" Type="http://schemas.openxmlformats.org/officeDocument/2006/relationships/image" Target="../media/image334.png"/><Relationship Id="rId28" Type="http://schemas.openxmlformats.org/officeDocument/2006/relationships/image" Target="../media/image11.png"/><Relationship Id="rId36" Type="http://schemas.microsoft.com/office/2007/relationships/hdphoto" Target="../media/hdphoto93.wdp"/><Relationship Id="rId49" Type="http://schemas.microsoft.com/office/2007/relationships/hdphoto" Target="../media/hdphoto134.wdp"/><Relationship Id="rId10" Type="http://schemas.openxmlformats.org/officeDocument/2006/relationships/image" Target="../media/image83.png"/><Relationship Id="rId19" Type="http://schemas.microsoft.com/office/2007/relationships/hdphoto" Target="../media/hdphoto61.wdp"/><Relationship Id="rId31" Type="http://schemas.openxmlformats.org/officeDocument/2006/relationships/image" Target="../media/image342.png"/><Relationship Id="rId44" Type="http://schemas.microsoft.com/office/2007/relationships/hdphoto" Target="../media/hdphoto135.wdp"/><Relationship Id="rId4" Type="http://schemas.microsoft.com/office/2007/relationships/hdphoto" Target="../media/hdphoto48.wdp"/><Relationship Id="rId9" Type="http://schemas.openxmlformats.org/officeDocument/2006/relationships/image" Target="../media/image84.png"/><Relationship Id="rId14" Type="http://schemas.openxmlformats.org/officeDocument/2006/relationships/image" Target="../media/image279.png"/><Relationship Id="rId22" Type="http://schemas.microsoft.com/office/2007/relationships/hdphoto" Target="../media/hdphoto25.wdp"/><Relationship Id="rId27" Type="http://schemas.openxmlformats.org/officeDocument/2006/relationships/image" Target="../media/image18.png"/><Relationship Id="rId30" Type="http://schemas.microsoft.com/office/2007/relationships/hdphoto" Target="../media/hdphoto80.wdp"/><Relationship Id="rId35" Type="http://schemas.openxmlformats.org/officeDocument/2006/relationships/image" Target="../media/image343.png"/><Relationship Id="rId43" Type="http://schemas.openxmlformats.org/officeDocument/2006/relationships/image" Target="../media/image266.png"/><Relationship Id="rId48" Type="http://schemas.openxmlformats.org/officeDocument/2006/relationships/image" Target="../media/image357.png"/><Relationship Id="rId8" Type="http://schemas.microsoft.com/office/2007/relationships/hdphoto" Target="../media/hdphoto26.wdp"/><Relationship Id="rId3" Type="http://schemas.openxmlformats.org/officeDocument/2006/relationships/image" Target="../media/image160.png"/><Relationship Id="rId12" Type="http://schemas.microsoft.com/office/2007/relationships/hdphoto" Target="../media/hdphoto27.wdp"/><Relationship Id="rId17" Type="http://schemas.microsoft.com/office/2007/relationships/hdphoto" Target="../media/hdphoto35.wdp"/><Relationship Id="rId25" Type="http://schemas.openxmlformats.org/officeDocument/2006/relationships/image" Target="../media/image187.png"/><Relationship Id="rId33" Type="http://schemas.openxmlformats.org/officeDocument/2006/relationships/image" Target="../media/image211.png"/><Relationship Id="rId38" Type="http://schemas.microsoft.com/office/2007/relationships/hdphoto" Target="../media/hdphoto87.wdp"/><Relationship Id="rId46" Type="http://schemas.microsoft.com/office/2007/relationships/hdphoto" Target="../media/hdphoto136.wdp"/><Relationship Id="rId20" Type="http://schemas.openxmlformats.org/officeDocument/2006/relationships/image" Target="../media/image1.png"/><Relationship Id="rId41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156.png"/><Relationship Id="rId26" Type="http://schemas.openxmlformats.org/officeDocument/2006/relationships/image" Target="../media/image1.png"/><Relationship Id="rId39" Type="http://schemas.openxmlformats.org/officeDocument/2006/relationships/image" Target="../media/image231.png"/><Relationship Id="rId21" Type="http://schemas.openxmlformats.org/officeDocument/2006/relationships/image" Target="../media/image350.png"/><Relationship Id="rId34" Type="http://schemas.openxmlformats.org/officeDocument/2006/relationships/image" Target="../media/image214.png"/><Relationship Id="rId42" Type="http://schemas.openxmlformats.org/officeDocument/2006/relationships/image" Target="../media/image241.png"/><Relationship Id="rId47" Type="http://schemas.microsoft.com/office/2007/relationships/hdphoto" Target="../media/hdphoto1.wdp"/><Relationship Id="rId50" Type="http://schemas.microsoft.com/office/2007/relationships/hdphoto" Target="../media/hdphoto111.wdp"/><Relationship Id="rId55" Type="http://schemas.openxmlformats.org/officeDocument/2006/relationships/image" Target="../media/image269.png"/><Relationship Id="rId7" Type="http://schemas.openxmlformats.org/officeDocument/2006/relationships/image" Target="../media/image348.png"/><Relationship Id="rId2" Type="http://schemas.openxmlformats.org/officeDocument/2006/relationships/image" Target="../media/image15.png"/><Relationship Id="rId16" Type="http://schemas.openxmlformats.org/officeDocument/2006/relationships/image" Target="../media/image349.png"/><Relationship Id="rId29" Type="http://schemas.openxmlformats.org/officeDocument/2006/relationships/image" Target="../media/image333.png"/><Relationship Id="rId11" Type="http://schemas.openxmlformats.org/officeDocument/2006/relationships/image" Target="../media/image167.png"/><Relationship Id="rId24" Type="http://schemas.openxmlformats.org/officeDocument/2006/relationships/image" Target="../media/image245.jpeg"/><Relationship Id="rId32" Type="http://schemas.openxmlformats.org/officeDocument/2006/relationships/image" Target="../media/image354.png"/><Relationship Id="rId37" Type="http://schemas.openxmlformats.org/officeDocument/2006/relationships/image" Target="../media/image230.png"/><Relationship Id="rId40" Type="http://schemas.microsoft.com/office/2007/relationships/hdphoto" Target="../media/hdphoto107.wdp"/><Relationship Id="rId45" Type="http://schemas.microsoft.com/office/2007/relationships/hdphoto" Target="../media/hdphoto125.wdp"/><Relationship Id="rId53" Type="http://schemas.openxmlformats.org/officeDocument/2006/relationships/image" Target="../media/image260.png"/><Relationship Id="rId5" Type="http://schemas.openxmlformats.org/officeDocument/2006/relationships/image" Target="../media/image13.png"/><Relationship Id="rId19" Type="http://schemas.microsoft.com/office/2007/relationships/hdphoto" Target="../media/hdphoto45.wdp"/><Relationship Id="rId4" Type="http://schemas.openxmlformats.org/officeDocument/2006/relationships/image" Target="../media/image12.png"/><Relationship Id="rId9" Type="http://schemas.openxmlformats.org/officeDocument/2006/relationships/image" Target="../media/image157.png"/><Relationship Id="rId14" Type="http://schemas.openxmlformats.org/officeDocument/2006/relationships/image" Target="../media/image155.png"/><Relationship Id="rId22" Type="http://schemas.microsoft.com/office/2007/relationships/hdphoto" Target="../media/hdphoto82.wdp"/><Relationship Id="rId27" Type="http://schemas.openxmlformats.org/officeDocument/2006/relationships/image" Target="../media/image3.png"/><Relationship Id="rId30" Type="http://schemas.microsoft.com/office/2007/relationships/hdphoto" Target="../media/hdphoto143.wdp"/><Relationship Id="rId35" Type="http://schemas.microsoft.com/office/2007/relationships/hdphoto" Target="../media/hdphoto90.wdp"/><Relationship Id="rId43" Type="http://schemas.microsoft.com/office/2007/relationships/hdphoto" Target="../media/hdphoto113.wdp"/><Relationship Id="rId48" Type="http://schemas.openxmlformats.org/officeDocument/2006/relationships/image" Target="../media/image18.png"/><Relationship Id="rId56" Type="http://schemas.microsoft.com/office/2007/relationships/hdphoto" Target="../media/hdphoto138.wdp"/><Relationship Id="rId8" Type="http://schemas.microsoft.com/office/2007/relationships/hdphoto" Target="../media/hdphoto32.wdp"/><Relationship Id="rId51" Type="http://schemas.openxmlformats.org/officeDocument/2006/relationships/image" Target="../media/image20.png"/><Relationship Id="rId3" Type="http://schemas.openxmlformats.org/officeDocument/2006/relationships/image" Target="../media/image5.png"/><Relationship Id="rId12" Type="http://schemas.microsoft.com/office/2007/relationships/hdphoto" Target="../media/hdphoto54.wdp"/><Relationship Id="rId17" Type="http://schemas.openxmlformats.org/officeDocument/2006/relationships/image" Target="../media/image17.png"/><Relationship Id="rId25" Type="http://schemas.openxmlformats.org/officeDocument/2006/relationships/image" Target="../media/image94.png"/><Relationship Id="rId33" Type="http://schemas.microsoft.com/office/2007/relationships/hdphoto" Target="../media/hdphoto78.wdp"/><Relationship Id="rId38" Type="http://schemas.microsoft.com/office/2007/relationships/hdphoto" Target="../media/hdphoto106.wdp"/><Relationship Id="rId46" Type="http://schemas.openxmlformats.org/officeDocument/2006/relationships/image" Target="../media/image19.png"/><Relationship Id="rId20" Type="http://schemas.openxmlformats.org/officeDocument/2006/relationships/image" Target="../media/image99.png"/><Relationship Id="rId41" Type="http://schemas.openxmlformats.org/officeDocument/2006/relationships/image" Target="../media/image9.png"/><Relationship Id="rId54" Type="http://schemas.microsoft.com/office/2007/relationships/hdphoto" Target="../media/hdphoto12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5" Type="http://schemas.microsoft.com/office/2007/relationships/hdphoto" Target="../media/hdphoto44.wdp"/><Relationship Id="rId23" Type="http://schemas.openxmlformats.org/officeDocument/2006/relationships/image" Target="../media/image7.png"/><Relationship Id="rId28" Type="http://schemas.openxmlformats.org/officeDocument/2006/relationships/image" Target="../media/image11.png"/><Relationship Id="rId36" Type="http://schemas.openxmlformats.org/officeDocument/2006/relationships/image" Target="../media/image6.png"/><Relationship Id="rId49" Type="http://schemas.openxmlformats.org/officeDocument/2006/relationships/image" Target="../media/image238.png"/><Relationship Id="rId57" Type="http://schemas.openxmlformats.org/officeDocument/2006/relationships/image" Target="../media/image183.jpg"/><Relationship Id="rId10" Type="http://schemas.microsoft.com/office/2007/relationships/hdphoto" Target="../media/hdphoto46.wdp"/><Relationship Id="rId31" Type="http://schemas.openxmlformats.org/officeDocument/2006/relationships/image" Target="../media/image10.png"/><Relationship Id="rId44" Type="http://schemas.openxmlformats.org/officeDocument/2006/relationships/image" Target="../media/image256.png"/><Relationship Id="rId52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13" Type="http://schemas.microsoft.com/office/2007/relationships/hdphoto" Target="../media/hdphoto62.wdp"/><Relationship Id="rId18" Type="http://schemas.openxmlformats.org/officeDocument/2006/relationships/image" Target="../media/image13.png"/><Relationship Id="rId26" Type="http://schemas.openxmlformats.org/officeDocument/2006/relationships/image" Target="../media/image10.png"/><Relationship Id="rId39" Type="http://schemas.openxmlformats.org/officeDocument/2006/relationships/image" Target="../media/image356.png"/><Relationship Id="rId21" Type="http://schemas.openxmlformats.org/officeDocument/2006/relationships/image" Target="../media/image333.png"/><Relationship Id="rId34" Type="http://schemas.openxmlformats.org/officeDocument/2006/relationships/image" Target="../media/image7.png"/><Relationship Id="rId42" Type="http://schemas.microsoft.com/office/2007/relationships/hdphoto" Target="../media/hdphoto1.wdp"/><Relationship Id="rId47" Type="http://schemas.microsoft.com/office/2007/relationships/hdphoto" Target="../media/hdphoto74.wdp"/><Relationship Id="rId50" Type="http://schemas.openxmlformats.org/officeDocument/2006/relationships/image" Target="../media/image20.png"/><Relationship Id="rId55" Type="http://schemas.microsoft.com/office/2007/relationships/hdphoto" Target="../media/hdphoto133.wdp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6" Type="http://schemas.microsoft.com/office/2007/relationships/hdphoto" Target="../media/hdphoto64.wdp"/><Relationship Id="rId29" Type="http://schemas.openxmlformats.org/officeDocument/2006/relationships/image" Target="../media/image3.png"/><Relationship Id="rId11" Type="http://schemas.microsoft.com/office/2007/relationships/hdphoto" Target="../media/hdphoto53.wdp"/><Relationship Id="rId24" Type="http://schemas.microsoft.com/office/2007/relationships/hdphoto" Target="../media/hdphoto36.wdp"/><Relationship Id="rId32" Type="http://schemas.microsoft.com/office/2007/relationships/hdphoto" Target="../media/hdphoto109.wdp"/><Relationship Id="rId37" Type="http://schemas.openxmlformats.org/officeDocument/2006/relationships/image" Target="../media/image254.png"/><Relationship Id="rId40" Type="http://schemas.microsoft.com/office/2007/relationships/hdphoto" Target="../media/hdphoto117.wdp"/><Relationship Id="rId45" Type="http://schemas.openxmlformats.org/officeDocument/2006/relationships/image" Target="../media/image1.png"/><Relationship Id="rId53" Type="http://schemas.microsoft.com/office/2007/relationships/hdphoto" Target="../media/hdphoto131.wdp"/><Relationship Id="rId5" Type="http://schemas.openxmlformats.org/officeDocument/2006/relationships/image" Target="../media/image12.png"/><Relationship Id="rId19" Type="http://schemas.openxmlformats.org/officeDocument/2006/relationships/image" Target="../media/image352.png"/><Relationship Id="rId4" Type="http://schemas.openxmlformats.org/officeDocument/2006/relationships/image" Target="../media/image4.png"/><Relationship Id="rId9" Type="http://schemas.microsoft.com/office/2007/relationships/hdphoto" Target="../media/hdphoto24.wdp"/><Relationship Id="rId14" Type="http://schemas.openxmlformats.org/officeDocument/2006/relationships/image" Target="../media/image17.png"/><Relationship Id="rId22" Type="http://schemas.microsoft.com/office/2007/relationships/hdphoto" Target="../media/hdphoto143.wdp"/><Relationship Id="rId27" Type="http://schemas.openxmlformats.org/officeDocument/2006/relationships/image" Target="../media/image215.png"/><Relationship Id="rId30" Type="http://schemas.openxmlformats.org/officeDocument/2006/relationships/image" Target="../media/image18.png"/><Relationship Id="rId35" Type="http://schemas.openxmlformats.org/officeDocument/2006/relationships/image" Target="../media/image248.png"/><Relationship Id="rId43" Type="http://schemas.openxmlformats.org/officeDocument/2006/relationships/image" Target="../media/image243.png"/><Relationship Id="rId48" Type="http://schemas.openxmlformats.org/officeDocument/2006/relationships/image" Target="../media/image351.png"/><Relationship Id="rId56" Type="http://schemas.openxmlformats.org/officeDocument/2006/relationships/image" Target="../media/image355.png"/><Relationship Id="rId8" Type="http://schemas.openxmlformats.org/officeDocument/2006/relationships/image" Target="../media/image135.png"/><Relationship Id="rId51" Type="http://schemas.openxmlformats.org/officeDocument/2006/relationships/image" Target="../media/image349.png"/><Relationship Id="rId3" Type="http://schemas.openxmlformats.org/officeDocument/2006/relationships/image" Target="../media/image15.png"/><Relationship Id="rId12" Type="http://schemas.openxmlformats.org/officeDocument/2006/relationships/image" Target="../media/image178.png"/><Relationship Id="rId17" Type="http://schemas.openxmlformats.org/officeDocument/2006/relationships/image" Target="../media/image94.png"/><Relationship Id="rId25" Type="http://schemas.openxmlformats.org/officeDocument/2006/relationships/image" Target="../media/image99.png"/><Relationship Id="rId33" Type="http://schemas.openxmlformats.org/officeDocument/2006/relationships/image" Target="../media/image11.png"/><Relationship Id="rId38" Type="http://schemas.microsoft.com/office/2007/relationships/hdphoto" Target="../media/hdphoto123.wdp"/><Relationship Id="rId46" Type="http://schemas.openxmlformats.org/officeDocument/2006/relationships/image" Target="../media/image194.png"/><Relationship Id="rId20" Type="http://schemas.microsoft.com/office/2007/relationships/hdphoto" Target="../media/hdphoto119.wdp"/><Relationship Id="rId41" Type="http://schemas.openxmlformats.org/officeDocument/2006/relationships/image" Target="../media/image19.png"/><Relationship Id="rId54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5" Type="http://schemas.openxmlformats.org/officeDocument/2006/relationships/image" Target="../media/image180.png"/><Relationship Id="rId23" Type="http://schemas.openxmlformats.org/officeDocument/2006/relationships/image" Target="../media/image353.png"/><Relationship Id="rId28" Type="http://schemas.microsoft.com/office/2007/relationships/hdphoto" Target="../media/hdphoto91.wdp"/><Relationship Id="rId36" Type="http://schemas.microsoft.com/office/2007/relationships/hdphoto" Target="../media/hdphoto118.wdp"/><Relationship Id="rId49" Type="http://schemas.microsoft.com/office/2007/relationships/hdphoto" Target="../media/hdphoto56.wdp"/><Relationship Id="rId57" Type="http://schemas.microsoft.com/office/2007/relationships/hdphoto" Target="../media/hdphoto89.wdp"/><Relationship Id="rId10" Type="http://schemas.openxmlformats.org/officeDocument/2006/relationships/image" Target="../media/image165.png"/><Relationship Id="rId31" Type="http://schemas.openxmlformats.org/officeDocument/2006/relationships/image" Target="../media/image235.png"/><Relationship Id="rId44" Type="http://schemas.microsoft.com/office/2007/relationships/hdphoto" Target="../media/hdphoto115.wdp"/><Relationship Id="rId52" Type="http://schemas.openxmlformats.org/officeDocument/2006/relationships/image" Target="../media/image26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jpeg"/><Relationship Id="rId26" Type="http://schemas.openxmlformats.org/officeDocument/2006/relationships/image" Target="../media/image3.png"/><Relationship Id="rId39" Type="http://schemas.microsoft.com/office/2007/relationships/hdphoto" Target="../media/hdphoto10.wdp"/><Relationship Id="rId21" Type="http://schemas.openxmlformats.org/officeDocument/2006/relationships/image" Target="../media/image46.jpeg"/><Relationship Id="rId34" Type="http://schemas.microsoft.com/office/2007/relationships/hdphoto" Target="../media/hdphoto8.wdp"/><Relationship Id="rId42" Type="http://schemas.microsoft.com/office/2007/relationships/hdphoto" Target="../media/hdphoto11.wdp"/><Relationship Id="rId7" Type="http://schemas.microsoft.com/office/2007/relationships/hdphoto" Target="../media/hdphoto2.wdp"/><Relationship Id="rId2" Type="http://schemas.openxmlformats.org/officeDocument/2006/relationships/image" Target="../media/image32.png"/><Relationship Id="rId16" Type="http://schemas.openxmlformats.org/officeDocument/2006/relationships/image" Target="../media/image42.jpe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24" Type="http://schemas.openxmlformats.org/officeDocument/2006/relationships/image" Target="../media/image49.png"/><Relationship Id="rId32" Type="http://schemas.microsoft.com/office/2007/relationships/hdphoto" Target="../media/hdphoto7.wdp"/><Relationship Id="rId37" Type="http://schemas.openxmlformats.org/officeDocument/2006/relationships/image" Target="../media/image54.png"/><Relationship Id="rId40" Type="http://schemas.openxmlformats.org/officeDocument/2006/relationships/image" Target="../media/image56.jpeg"/><Relationship Id="rId45" Type="http://schemas.openxmlformats.org/officeDocument/2006/relationships/image" Target="../media/image59.png"/><Relationship Id="rId5" Type="http://schemas.openxmlformats.org/officeDocument/2006/relationships/image" Target="../media/image33.png"/><Relationship Id="rId15" Type="http://schemas.openxmlformats.org/officeDocument/2006/relationships/image" Target="../media/image41.png"/><Relationship Id="rId23" Type="http://schemas.openxmlformats.org/officeDocument/2006/relationships/image" Target="../media/image48.png"/><Relationship Id="rId28" Type="http://schemas.openxmlformats.org/officeDocument/2006/relationships/image" Target="../media/image23.png"/><Relationship Id="rId36" Type="http://schemas.microsoft.com/office/2007/relationships/hdphoto" Target="../media/hdphoto9.wdp"/><Relationship Id="rId10" Type="http://schemas.openxmlformats.org/officeDocument/2006/relationships/image" Target="../media/image37.png"/><Relationship Id="rId19" Type="http://schemas.openxmlformats.org/officeDocument/2006/relationships/image" Target="../media/image45.png"/><Relationship Id="rId31" Type="http://schemas.openxmlformats.org/officeDocument/2006/relationships/image" Target="../media/image51.png"/><Relationship Id="rId44" Type="http://schemas.microsoft.com/office/2007/relationships/hdphoto" Target="../media/hdphoto12.wdp"/><Relationship Id="rId4" Type="http://schemas.openxmlformats.org/officeDocument/2006/relationships/image" Target="../media/image24.png"/><Relationship Id="rId9" Type="http://schemas.openxmlformats.org/officeDocument/2006/relationships/image" Target="../media/image36.png"/><Relationship Id="rId14" Type="http://schemas.openxmlformats.org/officeDocument/2006/relationships/image" Target="../media/image40.png"/><Relationship Id="rId22" Type="http://schemas.openxmlformats.org/officeDocument/2006/relationships/image" Target="../media/image47.png"/><Relationship Id="rId27" Type="http://schemas.openxmlformats.org/officeDocument/2006/relationships/image" Target="../media/image1.png"/><Relationship Id="rId30" Type="http://schemas.microsoft.com/office/2007/relationships/hdphoto" Target="../media/hdphoto6.wdp"/><Relationship Id="rId35" Type="http://schemas.openxmlformats.org/officeDocument/2006/relationships/image" Target="../media/image53.png"/><Relationship Id="rId43" Type="http://schemas.openxmlformats.org/officeDocument/2006/relationships/image" Target="../media/image58.png"/><Relationship Id="rId8" Type="http://schemas.openxmlformats.org/officeDocument/2006/relationships/image" Target="../media/image35.png"/><Relationship Id="rId3" Type="http://schemas.openxmlformats.org/officeDocument/2006/relationships/image" Target="../media/image31.jpg"/><Relationship Id="rId12" Type="http://schemas.microsoft.com/office/2007/relationships/hdphoto" Target="../media/hdphoto3.wdp"/><Relationship Id="rId17" Type="http://schemas.openxmlformats.org/officeDocument/2006/relationships/image" Target="../media/image43.jpeg"/><Relationship Id="rId25" Type="http://schemas.microsoft.com/office/2007/relationships/hdphoto" Target="../media/hdphoto5.wdp"/><Relationship Id="rId33" Type="http://schemas.openxmlformats.org/officeDocument/2006/relationships/image" Target="../media/image52.png"/><Relationship Id="rId38" Type="http://schemas.openxmlformats.org/officeDocument/2006/relationships/image" Target="../media/image55.png"/><Relationship Id="rId20" Type="http://schemas.microsoft.com/office/2007/relationships/hdphoto" Target="../media/hdphoto4.wdp"/><Relationship Id="rId41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.png"/><Relationship Id="rId21" Type="http://schemas.openxmlformats.org/officeDocument/2006/relationships/image" Target="../media/image47.png"/><Relationship Id="rId42" Type="http://schemas.openxmlformats.org/officeDocument/2006/relationships/image" Target="../media/image13.png"/><Relationship Id="rId47" Type="http://schemas.openxmlformats.org/officeDocument/2006/relationships/image" Target="../media/image65.png"/><Relationship Id="rId63" Type="http://schemas.openxmlformats.org/officeDocument/2006/relationships/image" Target="../media/image78.png"/><Relationship Id="rId68" Type="http://schemas.openxmlformats.org/officeDocument/2006/relationships/image" Target="../media/image82.png"/><Relationship Id="rId84" Type="http://schemas.openxmlformats.org/officeDocument/2006/relationships/image" Target="../media/image5.png"/><Relationship Id="rId89" Type="http://schemas.openxmlformats.org/officeDocument/2006/relationships/image" Target="../media/image97.png"/><Relationship Id="rId16" Type="http://schemas.openxmlformats.org/officeDocument/2006/relationships/image" Target="../media/image43.jpeg"/><Relationship Id="rId107" Type="http://schemas.openxmlformats.org/officeDocument/2006/relationships/image" Target="../media/image111.png"/><Relationship Id="rId11" Type="http://schemas.openxmlformats.org/officeDocument/2006/relationships/image" Target="../media/image38.png"/><Relationship Id="rId32" Type="http://schemas.openxmlformats.org/officeDocument/2006/relationships/image" Target="../media/image52.png"/><Relationship Id="rId37" Type="http://schemas.openxmlformats.org/officeDocument/2006/relationships/image" Target="../media/image55.png"/><Relationship Id="rId53" Type="http://schemas.openxmlformats.org/officeDocument/2006/relationships/image" Target="../media/image70.png"/><Relationship Id="rId58" Type="http://schemas.openxmlformats.org/officeDocument/2006/relationships/image" Target="../media/image74.png"/><Relationship Id="rId74" Type="http://schemas.openxmlformats.org/officeDocument/2006/relationships/image" Target="../media/image88.png"/><Relationship Id="rId79" Type="http://schemas.openxmlformats.org/officeDocument/2006/relationships/image" Target="../media/image91.png"/><Relationship Id="rId102" Type="http://schemas.openxmlformats.org/officeDocument/2006/relationships/image" Target="../media/image108.png"/><Relationship Id="rId5" Type="http://schemas.openxmlformats.org/officeDocument/2006/relationships/image" Target="../media/image33.png"/><Relationship Id="rId90" Type="http://schemas.openxmlformats.org/officeDocument/2006/relationships/image" Target="../media/image98.png"/><Relationship Id="rId95" Type="http://schemas.openxmlformats.org/officeDocument/2006/relationships/image" Target="../media/image102.jpeg"/><Relationship Id="rId22" Type="http://schemas.openxmlformats.org/officeDocument/2006/relationships/image" Target="../media/image48.png"/><Relationship Id="rId27" Type="http://schemas.openxmlformats.org/officeDocument/2006/relationships/image" Target="../media/image23.png"/><Relationship Id="rId43" Type="http://schemas.openxmlformats.org/officeDocument/2006/relationships/image" Target="../media/image62.png"/><Relationship Id="rId48" Type="http://schemas.openxmlformats.org/officeDocument/2006/relationships/image" Target="../media/image66.png"/><Relationship Id="rId64" Type="http://schemas.openxmlformats.org/officeDocument/2006/relationships/image" Target="../media/image4.png"/><Relationship Id="rId69" Type="http://schemas.openxmlformats.org/officeDocument/2006/relationships/image" Target="../media/image83.png"/><Relationship Id="rId80" Type="http://schemas.openxmlformats.org/officeDocument/2006/relationships/image" Target="../media/image92.png"/><Relationship Id="rId85" Type="http://schemas.openxmlformats.org/officeDocument/2006/relationships/image" Target="../media/image11.png"/><Relationship Id="rId12" Type="http://schemas.microsoft.com/office/2007/relationships/hdphoto" Target="../media/hdphoto3.wdp"/><Relationship Id="rId17" Type="http://schemas.openxmlformats.org/officeDocument/2006/relationships/image" Target="../media/image44.jpeg"/><Relationship Id="rId33" Type="http://schemas.microsoft.com/office/2007/relationships/hdphoto" Target="../media/hdphoto8.wdp"/><Relationship Id="rId38" Type="http://schemas.microsoft.com/office/2007/relationships/hdphoto" Target="../media/hdphoto10.wdp"/><Relationship Id="rId59" Type="http://schemas.openxmlformats.org/officeDocument/2006/relationships/image" Target="../media/image75.png"/><Relationship Id="rId103" Type="http://schemas.microsoft.com/office/2007/relationships/hdphoto" Target="../media/hdphoto17.wdp"/><Relationship Id="rId108" Type="http://schemas.openxmlformats.org/officeDocument/2006/relationships/image" Target="../media/image112.png"/><Relationship Id="rId20" Type="http://schemas.openxmlformats.org/officeDocument/2006/relationships/image" Target="../media/image46.jpeg"/><Relationship Id="rId41" Type="http://schemas.openxmlformats.org/officeDocument/2006/relationships/image" Target="../media/image61.png"/><Relationship Id="rId54" Type="http://schemas.openxmlformats.org/officeDocument/2006/relationships/image" Target="../media/image71.png"/><Relationship Id="rId62" Type="http://schemas.microsoft.com/office/2007/relationships/hdphoto" Target="../media/hdphoto14.wdp"/><Relationship Id="rId70" Type="http://schemas.openxmlformats.org/officeDocument/2006/relationships/image" Target="../media/image84.png"/><Relationship Id="rId75" Type="http://schemas.openxmlformats.org/officeDocument/2006/relationships/image" Target="../media/image89.png"/><Relationship Id="rId83" Type="http://schemas.openxmlformats.org/officeDocument/2006/relationships/image" Target="../media/image94.png"/><Relationship Id="rId88" Type="http://schemas.microsoft.com/office/2007/relationships/hdphoto" Target="../media/hdphoto15.wdp"/><Relationship Id="rId91" Type="http://schemas.openxmlformats.org/officeDocument/2006/relationships/image" Target="../media/image17.png"/><Relationship Id="rId9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0.png"/><Relationship Id="rId36" Type="http://schemas.openxmlformats.org/officeDocument/2006/relationships/image" Target="../media/image54.png"/><Relationship Id="rId49" Type="http://schemas.openxmlformats.org/officeDocument/2006/relationships/image" Target="../media/image67.png"/><Relationship Id="rId57" Type="http://schemas.microsoft.com/office/2007/relationships/hdphoto" Target="../media/hdphoto13.wdp"/><Relationship Id="rId106" Type="http://schemas.openxmlformats.org/officeDocument/2006/relationships/image" Target="../media/image110.png"/><Relationship Id="rId10" Type="http://schemas.openxmlformats.org/officeDocument/2006/relationships/image" Target="../media/image37.png"/><Relationship Id="rId31" Type="http://schemas.microsoft.com/office/2007/relationships/hdphoto" Target="../media/hdphoto7.wdp"/><Relationship Id="rId44" Type="http://schemas.openxmlformats.org/officeDocument/2006/relationships/image" Target="../media/image63.jpg"/><Relationship Id="rId52" Type="http://schemas.openxmlformats.org/officeDocument/2006/relationships/image" Target="../media/image69.png"/><Relationship Id="rId60" Type="http://schemas.openxmlformats.org/officeDocument/2006/relationships/image" Target="../media/image76.png"/><Relationship Id="rId65" Type="http://schemas.openxmlformats.org/officeDocument/2006/relationships/image" Target="../media/image79.png"/><Relationship Id="rId73" Type="http://schemas.openxmlformats.org/officeDocument/2006/relationships/image" Target="../media/image87.png"/><Relationship Id="rId78" Type="http://schemas.openxmlformats.org/officeDocument/2006/relationships/image" Target="../media/image14.png"/><Relationship Id="rId81" Type="http://schemas.openxmlformats.org/officeDocument/2006/relationships/image" Target="../media/image93.png"/><Relationship Id="rId86" Type="http://schemas.openxmlformats.org/officeDocument/2006/relationships/image" Target="../media/image95.jpeg"/><Relationship Id="rId94" Type="http://schemas.openxmlformats.org/officeDocument/2006/relationships/image" Target="../media/image101.png"/><Relationship Id="rId99" Type="http://schemas.openxmlformats.org/officeDocument/2006/relationships/image" Target="../media/image105.png"/><Relationship Id="rId101" Type="http://schemas.openxmlformats.org/officeDocument/2006/relationships/image" Target="../media/image107.jpg"/><Relationship Id="rId4" Type="http://schemas.openxmlformats.org/officeDocument/2006/relationships/image" Target="../media/image24.png"/><Relationship Id="rId9" Type="http://schemas.openxmlformats.org/officeDocument/2006/relationships/image" Target="../media/image36.png"/><Relationship Id="rId13" Type="http://schemas.openxmlformats.org/officeDocument/2006/relationships/image" Target="../media/image39.png"/><Relationship Id="rId18" Type="http://schemas.openxmlformats.org/officeDocument/2006/relationships/image" Target="../media/image45.png"/><Relationship Id="rId39" Type="http://schemas.openxmlformats.org/officeDocument/2006/relationships/image" Target="../media/image10.png"/><Relationship Id="rId34" Type="http://schemas.openxmlformats.org/officeDocument/2006/relationships/image" Target="../media/image53.png"/><Relationship Id="rId50" Type="http://schemas.openxmlformats.org/officeDocument/2006/relationships/image" Target="../media/image68.png"/><Relationship Id="rId55" Type="http://schemas.openxmlformats.org/officeDocument/2006/relationships/image" Target="../media/image72.png"/><Relationship Id="rId76" Type="http://schemas.openxmlformats.org/officeDocument/2006/relationships/image" Target="../media/image90.png"/><Relationship Id="rId97" Type="http://schemas.microsoft.com/office/2007/relationships/hdphoto" Target="../media/hdphoto16.wdp"/><Relationship Id="rId104" Type="http://schemas.openxmlformats.org/officeDocument/2006/relationships/image" Target="../media/image109.png"/><Relationship Id="rId7" Type="http://schemas.microsoft.com/office/2007/relationships/hdphoto" Target="../media/hdphoto2.wdp"/><Relationship Id="rId71" Type="http://schemas.openxmlformats.org/officeDocument/2006/relationships/image" Target="../media/image85.png"/><Relationship Id="rId92" Type="http://schemas.openxmlformats.org/officeDocument/2006/relationships/image" Target="../media/image99.png"/><Relationship Id="rId2" Type="http://schemas.openxmlformats.org/officeDocument/2006/relationships/image" Target="../media/image32.png"/><Relationship Id="rId29" Type="http://schemas.microsoft.com/office/2007/relationships/hdphoto" Target="../media/hdphoto6.wdp"/><Relationship Id="rId24" Type="http://schemas.microsoft.com/office/2007/relationships/hdphoto" Target="../media/hdphoto5.wdp"/><Relationship Id="rId40" Type="http://schemas.openxmlformats.org/officeDocument/2006/relationships/image" Target="../media/image60.png"/><Relationship Id="rId45" Type="http://schemas.openxmlformats.org/officeDocument/2006/relationships/image" Target="../media/image16.png"/><Relationship Id="rId66" Type="http://schemas.openxmlformats.org/officeDocument/2006/relationships/image" Target="../media/image80.png"/><Relationship Id="rId87" Type="http://schemas.openxmlformats.org/officeDocument/2006/relationships/image" Target="../media/image96.png"/><Relationship Id="rId61" Type="http://schemas.openxmlformats.org/officeDocument/2006/relationships/image" Target="../media/image77.png"/><Relationship Id="rId82" Type="http://schemas.openxmlformats.org/officeDocument/2006/relationships/image" Target="../media/image15.png"/><Relationship Id="rId19" Type="http://schemas.microsoft.com/office/2007/relationships/hdphoto" Target="../media/hdphoto4.wdp"/><Relationship Id="rId14" Type="http://schemas.openxmlformats.org/officeDocument/2006/relationships/image" Target="../media/image40.png"/><Relationship Id="rId30" Type="http://schemas.openxmlformats.org/officeDocument/2006/relationships/image" Target="../media/image51.png"/><Relationship Id="rId35" Type="http://schemas.microsoft.com/office/2007/relationships/hdphoto" Target="../media/hdphoto9.wdp"/><Relationship Id="rId56" Type="http://schemas.openxmlformats.org/officeDocument/2006/relationships/image" Target="../media/image73.png"/><Relationship Id="rId77" Type="http://schemas.openxmlformats.org/officeDocument/2006/relationships/image" Target="../media/image20.png"/><Relationship Id="rId100" Type="http://schemas.openxmlformats.org/officeDocument/2006/relationships/image" Target="../media/image106.png"/><Relationship Id="rId105" Type="http://schemas.microsoft.com/office/2007/relationships/hdphoto" Target="../media/hdphoto18.wdp"/><Relationship Id="rId8" Type="http://schemas.openxmlformats.org/officeDocument/2006/relationships/image" Target="../media/image35.png"/><Relationship Id="rId51" Type="http://schemas.openxmlformats.org/officeDocument/2006/relationships/image" Target="../media/image2.png"/><Relationship Id="rId72" Type="http://schemas.openxmlformats.org/officeDocument/2006/relationships/image" Target="../media/image86.png"/><Relationship Id="rId93" Type="http://schemas.openxmlformats.org/officeDocument/2006/relationships/image" Target="../media/image100.png"/><Relationship Id="rId98" Type="http://schemas.openxmlformats.org/officeDocument/2006/relationships/image" Target="../media/image104.png"/><Relationship Id="rId3" Type="http://schemas.openxmlformats.org/officeDocument/2006/relationships/image" Target="../media/image31.jpg"/><Relationship Id="rId25" Type="http://schemas.openxmlformats.org/officeDocument/2006/relationships/image" Target="../media/image3.png"/><Relationship Id="rId46" Type="http://schemas.openxmlformats.org/officeDocument/2006/relationships/image" Target="../media/image64.png"/><Relationship Id="rId67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6.png"/><Relationship Id="rId18" Type="http://schemas.openxmlformats.org/officeDocument/2006/relationships/image" Target="../media/image120.png"/><Relationship Id="rId26" Type="http://schemas.openxmlformats.org/officeDocument/2006/relationships/image" Target="../media/image125.png"/><Relationship Id="rId3" Type="http://schemas.microsoft.com/office/2007/relationships/hdphoto" Target="../media/hdphoto19.wdp"/><Relationship Id="rId21" Type="http://schemas.openxmlformats.org/officeDocument/2006/relationships/image" Target="../media/image123.png"/><Relationship Id="rId7" Type="http://schemas.microsoft.com/office/2007/relationships/hdphoto" Target="../media/hdphoto7.wdp"/><Relationship Id="rId12" Type="http://schemas.microsoft.com/office/2007/relationships/hdphoto" Target="../media/hdphoto9.wdp"/><Relationship Id="rId17" Type="http://schemas.openxmlformats.org/officeDocument/2006/relationships/image" Target="../media/image119.png"/><Relationship Id="rId25" Type="http://schemas.openxmlformats.org/officeDocument/2006/relationships/image" Target="../media/image94.png"/><Relationship Id="rId2" Type="http://schemas.openxmlformats.org/officeDocument/2006/relationships/image" Target="../media/image113.png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29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54.png"/><Relationship Id="rId24" Type="http://schemas.openxmlformats.org/officeDocument/2006/relationships/image" Target="../media/image3.png"/><Relationship Id="rId5" Type="http://schemas.microsoft.com/office/2007/relationships/hdphoto" Target="../media/hdphoto6.wdp"/><Relationship Id="rId15" Type="http://schemas.openxmlformats.org/officeDocument/2006/relationships/image" Target="../media/image16.png"/><Relationship Id="rId23" Type="http://schemas.openxmlformats.org/officeDocument/2006/relationships/image" Target="../media/image124.png"/><Relationship Id="rId28" Type="http://schemas.openxmlformats.org/officeDocument/2006/relationships/image" Target="../media/image127.png"/><Relationship Id="rId10" Type="http://schemas.microsoft.com/office/2007/relationships/hdphoto" Target="../media/hdphoto20.wdp"/><Relationship Id="rId19" Type="http://schemas.openxmlformats.org/officeDocument/2006/relationships/image" Target="../media/image121.png"/><Relationship Id="rId31" Type="http://schemas.openxmlformats.org/officeDocument/2006/relationships/image" Target="../media/image129.png"/><Relationship Id="rId4" Type="http://schemas.openxmlformats.org/officeDocument/2006/relationships/image" Target="../media/image67.png"/><Relationship Id="rId9" Type="http://schemas.openxmlformats.org/officeDocument/2006/relationships/image" Target="../media/image115.png"/><Relationship Id="rId14" Type="http://schemas.openxmlformats.org/officeDocument/2006/relationships/image" Target="../media/image117.png"/><Relationship Id="rId22" Type="http://schemas.openxmlformats.org/officeDocument/2006/relationships/image" Target="../media/image1.png"/><Relationship Id="rId27" Type="http://schemas.openxmlformats.org/officeDocument/2006/relationships/image" Target="../media/image126.png"/><Relationship Id="rId30" Type="http://schemas.openxmlformats.org/officeDocument/2006/relationships/image" Target="../media/image1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microsoft.com/office/2007/relationships/hdphoto" Target="../media/hdphoto6.wdp"/><Relationship Id="rId7" Type="http://schemas.microsoft.com/office/2007/relationships/hdphoto" Target="../media/hdphoto9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132.png"/><Relationship Id="rId5" Type="http://schemas.microsoft.com/office/2007/relationships/hdphoto" Target="../media/hdphoto7.wdp"/><Relationship Id="rId10" Type="http://schemas.microsoft.com/office/2007/relationships/hdphoto" Target="../media/hdphoto22.wdp"/><Relationship Id="rId4" Type="http://schemas.openxmlformats.org/officeDocument/2006/relationships/image" Target="../media/image68.png"/><Relationship Id="rId9" Type="http://schemas.openxmlformats.org/officeDocument/2006/relationships/image" Target="../media/image1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3.wdp"/><Relationship Id="rId5" Type="http://schemas.openxmlformats.org/officeDocument/2006/relationships/image" Target="../media/image133.png"/><Relationship Id="rId4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4.png"/><Relationship Id="rId117" Type="http://schemas.microsoft.com/office/2007/relationships/hdphoto" Target="../media/hdphoto73.wdp"/><Relationship Id="rId21" Type="http://schemas.microsoft.com/office/2007/relationships/hdphoto" Target="../media/hdphoto30.wdp"/><Relationship Id="rId42" Type="http://schemas.openxmlformats.org/officeDocument/2006/relationships/image" Target="../media/image152.png"/><Relationship Id="rId47" Type="http://schemas.microsoft.com/office/2007/relationships/hdphoto" Target="../media/hdphoto43.wdp"/><Relationship Id="rId63" Type="http://schemas.microsoft.com/office/2007/relationships/hdphoto" Target="../media/hdphoto50.wdp"/><Relationship Id="rId68" Type="http://schemas.openxmlformats.org/officeDocument/2006/relationships/image" Target="../media/image165.png"/><Relationship Id="rId84" Type="http://schemas.openxmlformats.org/officeDocument/2006/relationships/image" Target="../media/image174.jpg"/><Relationship Id="rId89" Type="http://schemas.microsoft.com/office/2007/relationships/hdphoto" Target="../media/hdphoto61.wdp"/><Relationship Id="rId112" Type="http://schemas.openxmlformats.org/officeDocument/2006/relationships/image" Target="../media/image191.png"/><Relationship Id="rId16" Type="http://schemas.openxmlformats.org/officeDocument/2006/relationships/image" Target="../media/image139.png"/><Relationship Id="rId107" Type="http://schemas.openxmlformats.org/officeDocument/2006/relationships/image" Target="../media/image188.png"/><Relationship Id="rId11" Type="http://schemas.microsoft.com/office/2007/relationships/hdphoto" Target="../media/hdphoto20.wdp"/><Relationship Id="rId32" Type="http://schemas.openxmlformats.org/officeDocument/2006/relationships/image" Target="../media/image147.png"/><Relationship Id="rId37" Type="http://schemas.microsoft.com/office/2007/relationships/hdphoto" Target="../media/hdphoto38.wdp"/><Relationship Id="rId53" Type="http://schemas.microsoft.com/office/2007/relationships/hdphoto" Target="../media/hdphoto46.wdp"/><Relationship Id="rId58" Type="http://schemas.openxmlformats.org/officeDocument/2006/relationships/image" Target="../media/image160.png"/><Relationship Id="rId74" Type="http://schemas.microsoft.com/office/2007/relationships/hdphoto" Target="../media/hdphoto55.wdp"/><Relationship Id="rId79" Type="http://schemas.openxmlformats.org/officeDocument/2006/relationships/image" Target="../media/image171.png"/><Relationship Id="rId102" Type="http://schemas.openxmlformats.org/officeDocument/2006/relationships/image" Target="../media/image185.png"/><Relationship Id="rId5" Type="http://schemas.microsoft.com/office/2007/relationships/hdphoto" Target="../media/hdphoto24.wdp"/><Relationship Id="rId90" Type="http://schemas.openxmlformats.org/officeDocument/2006/relationships/image" Target="../media/image178.png"/><Relationship Id="rId95" Type="http://schemas.microsoft.com/office/2007/relationships/hdphoto" Target="../media/hdphoto64.wdp"/><Relationship Id="rId22" Type="http://schemas.openxmlformats.org/officeDocument/2006/relationships/image" Target="../media/image142.png"/><Relationship Id="rId27" Type="http://schemas.microsoft.com/office/2007/relationships/hdphoto" Target="../media/hdphoto33.wdp"/><Relationship Id="rId43" Type="http://schemas.microsoft.com/office/2007/relationships/hdphoto" Target="../media/hdphoto41.wdp"/><Relationship Id="rId48" Type="http://schemas.openxmlformats.org/officeDocument/2006/relationships/image" Target="../media/image155.png"/><Relationship Id="rId64" Type="http://schemas.openxmlformats.org/officeDocument/2006/relationships/image" Target="../media/image163.png"/><Relationship Id="rId69" Type="http://schemas.microsoft.com/office/2007/relationships/hdphoto" Target="../media/hdphoto53.wdp"/><Relationship Id="rId113" Type="http://schemas.microsoft.com/office/2007/relationships/hdphoto" Target="../media/hdphoto71.wdp"/><Relationship Id="rId80" Type="http://schemas.microsoft.com/office/2007/relationships/hdphoto" Target="../media/hdphoto58.wdp"/><Relationship Id="rId85" Type="http://schemas.openxmlformats.org/officeDocument/2006/relationships/image" Target="../media/image175.png"/><Relationship Id="rId12" Type="http://schemas.openxmlformats.org/officeDocument/2006/relationships/image" Target="../media/image137.png"/><Relationship Id="rId17" Type="http://schemas.microsoft.com/office/2007/relationships/hdphoto" Target="../media/hdphoto28.wdp"/><Relationship Id="rId33" Type="http://schemas.microsoft.com/office/2007/relationships/hdphoto" Target="../media/hdphoto36.wdp"/><Relationship Id="rId38" Type="http://schemas.openxmlformats.org/officeDocument/2006/relationships/image" Target="../media/image150.png"/><Relationship Id="rId59" Type="http://schemas.microsoft.com/office/2007/relationships/hdphoto" Target="../media/hdphoto48.wdp"/><Relationship Id="rId103" Type="http://schemas.microsoft.com/office/2007/relationships/hdphoto" Target="../media/hdphoto67.wdp"/><Relationship Id="rId108" Type="http://schemas.microsoft.com/office/2007/relationships/hdphoto" Target="../media/hdphoto69.wdp"/><Relationship Id="rId54" Type="http://schemas.openxmlformats.org/officeDocument/2006/relationships/image" Target="../media/image158.png"/><Relationship Id="rId70" Type="http://schemas.openxmlformats.org/officeDocument/2006/relationships/image" Target="../media/image166.jpg"/><Relationship Id="rId75" Type="http://schemas.openxmlformats.org/officeDocument/2006/relationships/image" Target="../media/image169.png"/><Relationship Id="rId91" Type="http://schemas.microsoft.com/office/2007/relationships/hdphoto" Target="../media/hdphoto62.wdp"/><Relationship Id="rId96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23" Type="http://schemas.microsoft.com/office/2007/relationships/hdphoto" Target="../media/hdphoto31.wdp"/><Relationship Id="rId28" Type="http://schemas.openxmlformats.org/officeDocument/2006/relationships/image" Target="../media/image145.png"/><Relationship Id="rId49" Type="http://schemas.microsoft.com/office/2007/relationships/hdphoto" Target="../media/hdphoto44.wdp"/><Relationship Id="rId114" Type="http://schemas.openxmlformats.org/officeDocument/2006/relationships/image" Target="../media/image192.png"/><Relationship Id="rId10" Type="http://schemas.openxmlformats.org/officeDocument/2006/relationships/image" Target="../media/image115.png"/><Relationship Id="rId31" Type="http://schemas.microsoft.com/office/2007/relationships/hdphoto" Target="../media/hdphoto35.wdp"/><Relationship Id="rId44" Type="http://schemas.openxmlformats.org/officeDocument/2006/relationships/image" Target="../media/image153.png"/><Relationship Id="rId52" Type="http://schemas.openxmlformats.org/officeDocument/2006/relationships/image" Target="../media/image157.png"/><Relationship Id="rId60" Type="http://schemas.openxmlformats.org/officeDocument/2006/relationships/image" Target="../media/image161.png"/><Relationship Id="rId65" Type="http://schemas.microsoft.com/office/2007/relationships/hdphoto" Target="../media/hdphoto51.wdp"/><Relationship Id="rId73" Type="http://schemas.openxmlformats.org/officeDocument/2006/relationships/image" Target="../media/image168.png"/><Relationship Id="rId78" Type="http://schemas.microsoft.com/office/2007/relationships/hdphoto" Target="../media/hdphoto57.wdp"/><Relationship Id="rId81" Type="http://schemas.openxmlformats.org/officeDocument/2006/relationships/image" Target="../media/image172.jpg"/><Relationship Id="rId86" Type="http://schemas.microsoft.com/office/2007/relationships/hdphoto" Target="../media/hdphoto60.wdp"/><Relationship Id="rId94" Type="http://schemas.openxmlformats.org/officeDocument/2006/relationships/image" Target="../media/image180.png"/><Relationship Id="rId99" Type="http://schemas.microsoft.com/office/2007/relationships/hdphoto" Target="../media/hdphoto66.wdp"/><Relationship Id="rId101" Type="http://schemas.openxmlformats.org/officeDocument/2006/relationships/image" Target="../media/image184.jpg"/><Relationship Id="rId4" Type="http://schemas.openxmlformats.org/officeDocument/2006/relationships/image" Target="../media/image135.png"/><Relationship Id="rId9" Type="http://schemas.microsoft.com/office/2007/relationships/hdphoto" Target="../media/hdphoto25.wdp"/><Relationship Id="rId13" Type="http://schemas.microsoft.com/office/2007/relationships/hdphoto" Target="../media/hdphoto26.wdp"/><Relationship Id="rId18" Type="http://schemas.openxmlformats.org/officeDocument/2006/relationships/image" Target="../media/image140.png"/><Relationship Id="rId39" Type="http://schemas.microsoft.com/office/2007/relationships/hdphoto" Target="../media/hdphoto39.wdp"/><Relationship Id="rId109" Type="http://schemas.openxmlformats.org/officeDocument/2006/relationships/image" Target="../media/image189.jpeg"/><Relationship Id="rId34" Type="http://schemas.openxmlformats.org/officeDocument/2006/relationships/image" Target="../media/image148.png"/><Relationship Id="rId50" Type="http://schemas.openxmlformats.org/officeDocument/2006/relationships/image" Target="../media/image156.png"/><Relationship Id="rId55" Type="http://schemas.microsoft.com/office/2007/relationships/hdphoto" Target="../media/hdphoto47.wdp"/><Relationship Id="rId76" Type="http://schemas.microsoft.com/office/2007/relationships/hdphoto" Target="../media/hdphoto56.wdp"/><Relationship Id="rId97" Type="http://schemas.microsoft.com/office/2007/relationships/hdphoto" Target="../media/hdphoto65.wdp"/><Relationship Id="rId104" Type="http://schemas.openxmlformats.org/officeDocument/2006/relationships/image" Target="../media/image186.jpg"/><Relationship Id="rId7" Type="http://schemas.microsoft.com/office/2007/relationships/hdphoto" Target="../media/hdphoto22.wdp"/><Relationship Id="rId71" Type="http://schemas.openxmlformats.org/officeDocument/2006/relationships/image" Target="../media/image167.png"/><Relationship Id="rId92" Type="http://schemas.openxmlformats.org/officeDocument/2006/relationships/image" Target="../media/image179.png"/><Relationship Id="rId2" Type="http://schemas.openxmlformats.org/officeDocument/2006/relationships/image" Target="../media/image134.png"/><Relationship Id="rId29" Type="http://schemas.microsoft.com/office/2007/relationships/hdphoto" Target="../media/hdphoto34.wdp"/><Relationship Id="rId24" Type="http://schemas.openxmlformats.org/officeDocument/2006/relationships/image" Target="../media/image143.png"/><Relationship Id="rId40" Type="http://schemas.openxmlformats.org/officeDocument/2006/relationships/image" Target="../media/image151.png"/><Relationship Id="rId45" Type="http://schemas.microsoft.com/office/2007/relationships/hdphoto" Target="../media/hdphoto42.wdp"/><Relationship Id="rId66" Type="http://schemas.openxmlformats.org/officeDocument/2006/relationships/image" Target="../media/image164.png"/><Relationship Id="rId87" Type="http://schemas.openxmlformats.org/officeDocument/2006/relationships/image" Target="../media/image176.jpg"/><Relationship Id="rId110" Type="http://schemas.openxmlformats.org/officeDocument/2006/relationships/image" Target="../media/image190.png"/><Relationship Id="rId115" Type="http://schemas.microsoft.com/office/2007/relationships/hdphoto" Target="../media/hdphoto72.wdp"/><Relationship Id="rId61" Type="http://schemas.microsoft.com/office/2007/relationships/hdphoto" Target="../media/hdphoto49.wdp"/><Relationship Id="rId82" Type="http://schemas.openxmlformats.org/officeDocument/2006/relationships/image" Target="../media/image173.png"/><Relationship Id="rId19" Type="http://schemas.microsoft.com/office/2007/relationships/hdphoto" Target="../media/hdphoto29.wdp"/><Relationship Id="rId14" Type="http://schemas.openxmlformats.org/officeDocument/2006/relationships/image" Target="../media/image138.png"/><Relationship Id="rId30" Type="http://schemas.openxmlformats.org/officeDocument/2006/relationships/image" Target="../media/image146.png"/><Relationship Id="rId35" Type="http://schemas.microsoft.com/office/2007/relationships/hdphoto" Target="../media/hdphoto37.wdp"/><Relationship Id="rId56" Type="http://schemas.openxmlformats.org/officeDocument/2006/relationships/image" Target="../media/image159.png"/><Relationship Id="rId77" Type="http://schemas.openxmlformats.org/officeDocument/2006/relationships/image" Target="../media/image170.png"/><Relationship Id="rId100" Type="http://schemas.openxmlformats.org/officeDocument/2006/relationships/image" Target="../media/image183.jpg"/><Relationship Id="rId105" Type="http://schemas.openxmlformats.org/officeDocument/2006/relationships/image" Target="../media/image187.png"/><Relationship Id="rId8" Type="http://schemas.openxmlformats.org/officeDocument/2006/relationships/image" Target="../media/image136.png"/><Relationship Id="rId51" Type="http://schemas.microsoft.com/office/2007/relationships/hdphoto" Target="../media/hdphoto45.wdp"/><Relationship Id="rId72" Type="http://schemas.microsoft.com/office/2007/relationships/hdphoto" Target="../media/hdphoto54.wdp"/><Relationship Id="rId93" Type="http://schemas.microsoft.com/office/2007/relationships/hdphoto" Target="../media/hdphoto63.wdp"/><Relationship Id="rId98" Type="http://schemas.openxmlformats.org/officeDocument/2006/relationships/image" Target="../media/image182.png"/><Relationship Id="rId3" Type="http://schemas.microsoft.com/office/2007/relationships/hdphoto" Target="../media/hdphoto19.wdp"/><Relationship Id="rId25" Type="http://schemas.microsoft.com/office/2007/relationships/hdphoto" Target="../media/hdphoto32.wdp"/><Relationship Id="rId46" Type="http://schemas.openxmlformats.org/officeDocument/2006/relationships/image" Target="../media/image154.png"/><Relationship Id="rId67" Type="http://schemas.microsoft.com/office/2007/relationships/hdphoto" Target="../media/hdphoto52.wdp"/><Relationship Id="rId116" Type="http://schemas.openxmlformats.org/officeDocument/2006/relationships/image" Target="../media/image193.png"/><Relationship Id="rId20" Type="http://schemas.openxmlformats.org/officeDocument/2006/relationships/image" Target="../media/image141.png"/><Relationship Id="rId41" Type="http://schemas.microsoft.com/office/2007/relationships/hdphoto" Target="../media/hdphoto40.wdp"/><Relationship Id="rId62" Type="http://schemas.openxmlformats.org/officeDocument/2006/relationships/image" Target="../media/image162.png"/><Relationship Id="rId83" Type="http://schemas.microsoft.com/office/2007/relationships/hdphoto" Target="../media/hdphoto59.wdp"/><Relationship Id="rId88" Type="http://schemas.openxmlformats.org/officeDocument/2006/relationships/image" Target="../media/image177.png"/><Relationship Id="rId111" Type="http://schemas.microsoft.com/office/2007/relationships/hdphoto" Target="../media/hdphoto70.wdp"/><Relationship Id="rId15" Type="http://schemas.microsoft.com/office/2007/relationships/hdphoto" Target="../media/hdphoto27.wdp"/><Relationship Id="rId36" Type="http://schemas.openxmlformats.org/officeDocument/2006/relationships/image" Target="../media/image149.png"/><Relationship Id="rId57" Type="http://schemas.microsoft.com/office/2007/relationships/hdphoto" Target="../media/hdphoto21.wdp"/><Relationship Id="rId106" Type="http://schemas.microsoft.com/office/2007/relationships/hdphoto" Target="../media/hdphoto6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888" y="184296"/>
            <a:ext cx="385211" cy="3852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326" y="1550112"/>
            <a:ext cx="327154" cy="3271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1947767" y="224819"/>
            <a:ext cx="325121" cy="324278"/>
          </a:xfrm>
          <a:prstGeom prst="ellipse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455" y="277269"/>
            <a:ext cx="273817" cy="2718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272" y="260989"/>
            <a:ext cx="305053" cy="3043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5104" y="2661992"/>
            <a:ext cx="409777" cy="3864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5104" y="2150846"/>
            <a:ext cx="365376" cy="3653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554" y="4756972"/>
            <a:ext cx="395764" cy="3516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1011" y="3116710"/>
            <a:ext cx="363870" cy="368476"/>
          </a:xfrm>
          <a:prstGeom prst="rect">
            <a:avLst/>
          </a:prstGeom>
        </p:spPr>
      </p:pic>
      <p:pic>
        <p:nvPicPr>
          <p:cNvPr id="13" name="Picture 4" descr="Eye Free Ic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33" y="1918477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154" y="1578964"/>
            <a:ext cx="365792" cy="2865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3044" y="3062412"/>
            <a:ext cx="375143" cy="3751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biLevel thresh="75000"/>
          </a:blip>
          <a:stretch>
            <a:fillRect/>
          </a:stretch>
        </p:blipFill>
        <p:spPr>
          <a:xfrm>
            <a:off x="5211358" y="5260549"/>
            <a:ext cx="373342" cy="373342"/>
          </a:xfrm>
          <a:prstGeom prst="rect">
            <a:avLst/>
          </a:prstGeom>
        </p:spPr>
      </p:pic>
      <p:pic>
        <p:nvPicPr>
          <p:cNvPr id="18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53" y="3538325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Target Icon 6990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937" y="4180441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08" y="4009171"/>
            <a:ext cx="403406" cy="4034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60" y="4556269"/>
            <a:ext cx="391971" cy="364515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908560" y="2530347"/>
            <a:ext cx="341002" cy="34100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6"/>
          <p:cNvSpPr txBox="1"/>
          <p:nvPr/>
        </p:nvSpPr>
        <p:spPr>
          <a:xfrm>
            <a:off x="717179" y="2527614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2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31011" y="3651182"/>
            <a:ext cx="365903" cy="3705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642533" y="153756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vole</a:t>
            </a:r>
            <a:endParaRPr lang="fr-FR" dirty="0"/>
          </a:p>
        </p:txBody>
      </p:sp>
      <p:sp>
        <p:nvSpPr>
          <p:cNvPr id="30" name="TextBox 29"/>
          <p:cNvSpPr txBox="1"/>
          <p:nvPr/>
        </p:nvSpPr>
        <p:spPr>
          <a:xfrm>
            <a:off x="1642533" y="196420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pioche</a:t>
            </a:r>
            <a:endParaRPr lang="fr-FR" dirty="0"/>
          </a:p>
        </p:txBody>
      </p:sp>
      <p:sp>
        <p:nvSpPr>
          <p:cNvPr id="31" name="TextBox 30"/>
          <p:cNvSpPr txBox="1"/>
          <p:nvPr/>
        </p:nvSpPr>
        <p:spPr>
          <a:xfrm>
            <a:off x="1642533" y="249683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Améliore</a:t>
            </a:r>
            <a:endParaRPr lang="fr-FR" dirty="0"/>
          </a:p>
        </p:txBody>
      </p:sp>
      <p:sp>
        <p:nvSpPr>
          <p:cNvPr id="32" name="TextBox 31"/>
          <p:cNvSpPr txBox="1"/>
          <p:nvPr/>
        </p:nvSpPr>
        <p:spPr>
          <a:xfrm>
            <a:off x="1642533" y="3062412"/>
            <a:ext cx="21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Donne un bouclier</a:t>
            </a:r>
            <a:endParaRPr lang="fr-FR" dirty="0"/>
          </a:p>
        </p:txBody>
      </p:sp>
      <p:sp>
        <p:nvSpPr>
          <p:cNvPr id="33" name="TextBox 32"/>
          <p:cNvSpPr txBox="1"/>
          <p:nvPr/>
        </p:nvSpPr>
        <p:spPr>
          <a:xfrm>
            <a:off x="1642533" y="3538325"/>
            <a:ext cx="21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Inflige des dégâts</a:t>
            </a:r>
            <a:endParaRPr lang="fr-FR" dirty="0"/>
          </a:p>
        </p:txBody>
      </p:sp>
      <p:sp>
        <p:nvSpPr>
          <p:cNvPr id="34" name="TextBox 33"/>
          <p:cNvSpPr txBox="1"/>
          <p:nvPr/>
        </p:nvSpPr>
        <p:spPr>
          <a:xfrm>
            <a:off x="1642533" y="4035445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détruit</a:t>
            </a:r>
            <a:endParaRPr lang="fr-FR" dirty="0"/>
          </a:p>
        </p:txBody>
      </p:sp>
      <p:sp>
        <p:nvSpPr>
          <p:cNvPr id="35" name="TextBox 34"/>
          <p:cNvSpPr txBox="1"/>
          <p:nvPr/>
        </p:nvSpPr>
        <p:spPr>
          <a:xfrm>
            <a:off x="1642533" y="4579219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silence</a:t>
            </a:r>
            <a:endParaRPr lang="fr-FR" dirty="0"/>
          </a:p>
        </p:txBody>
      </p:sp>
      <p:sp>
        <p:nvSpPr>
          <p:cNvPr id="36" name="TextBox 35"/>
          <p:cNvSpPr txBox="1"/>
          <p:nvPr/>
        </p:nvSpPr>
        <p:spPr>
          <a:xfrm>
            <a:off x="5709445" y="153756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À chaque tour</a:t>
            </a:r>
            <a:endParaRPr lang="fr-FR" dirty="0"/>
          </a:p>
        </p:txBody>
      </p:sp>
      <p:sp>
        <p:nvSpPr>
          <p:cNvPr id="37" name="TextBox 36"/>
          <p:cNvSpPr txBox="1"/>
          <p:nvPr/>
        </p:nvSpPr>
        <p:spPr>
          <a:xfrm>
            <a:off x="5709445" y="2104964"/>
            <a:ext cx="224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chaque démon</a:t>
            </a:r>
            <a:endParaRPr lang="fr-FR" dirty="0"/>
          </a:p>
        </p:txBody>
      </p:sp>
      <p:sp>
        <p:nvSpPr>
          <p:cNvPr id="41" name="TextBox 40"/>
          <p:cNvSpPr txBox="1"/>
          <p:nvPr/>
        </p:nvSpPr>
        <p:spPr>
          <a:xfrm>
            <a:off x="5748354" y="4150502"/>
            <a:ext cx="2206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Une unité ciblée</a:t>
            </a:r>
            <a:endParaRPr lang="fr-FR" dirty="0"/>
          </a:p>
        </p:txBody>
      </p:sp>
      <p:sp>
        <p:nvSpPr>
          <p:cNvPr id="42" name="TextBox 41"/>
          <p:cNvSpPr txBox="1"/>
          <p:nvPr/>
        </p:nvSpPr>
        <p:spPr>
          <a:xfrm>
            <a:off x="5735849" y="4705967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À la mort</a:t>
            </a:r>
            <a:endParaRPr lang="fr-FR" dirty="0"/>
          </a:p>
        </p:txBody>
      </p:sp>
      <p:sp>
        <p:nvSpPr>
          <p:cNvPr id="43" name="TextBox 42"/>
          <p:cNvSpPr txBox="1"/>
          <p:nvPr/>
        </p:nvSpPr>
        <p:spPr>
          <a:xfrm>
            <a:off x="5709445" y="2648738"/>
            <a:ext cx="224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chaque humain</a:t>
            </a:r>
            <a:endParaRPr lang="fr-FR" dirty="0"/>
          </a:p>
        </p:txBody>
      </p:sp>
      <p:sp>
        <p:nvSpPr>
          <p:cNvPr id="44" name="TextBox 43"/>
          <p:cNvSpPr txBox="1"/>
          <p:nvPr/>
        </p:nvSpPr>
        <p:spPr>
          <a:xfrm>
            <a:off x="5709445" y="3126316"/>
            <a:ext cx="224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chaque ange</a:t>
            </a:r>
            <a:endParaRPr lang="fr-FR" dirty="0"/>
          </a:p>
        </p:txBody>
      </p:sp>
      <p:sp>
        <p:nvSpPr>
          <p:cNvPr id="45" name="TextBox 44"/>
          <p:cNvSpPr txBox="1"/>
          <p:nvPr/>
        </p:nvSpPr>
        <p:spPr>
          <a:xfrm>
            <a:off x="5709445" y="3690471"/>
            <a:ext cx="224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chaque créature</a:t>
            </a:r>
            <a:endParaRPr lang="fr-FR" dirty="0"/>
          </a:p>
        </p:txBody>
      </p:sp>
      <p:sp>
        <p:nvSpPr>
          <p:cNvPr id="46" name="TextBox 45"/>
          <p:cNvSpPr txBox="1"/>
          <p:nvPr/>
        </p:nvSpPr>
        <p:spPr>
          <a:xfrm>
            <a:off x="5735848" y="5266651"/>
            <a:ext cx="285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Toutes les unités ennemies</a:t>
            </a:r>
            <a:endParaRPr lang="fr-FR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296" y="5108644"/>
            <a:ext cx="413507" cy="39693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1642533" y="5069035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transforme</a:t>
            </a:r>
            <a:endParaRPr lang="fr-FR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4" y="5611456"/>
            <a:ext cx="352928" cy="49649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642533" y="5637483"/>
            <a:ext cx="2619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Gagne des points égaux à la puissance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9553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885" y="145292"/>
            <a:ext cx="1438102" cy="14381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22" b="14225"/>
          <a:stretch/>
        </p:blipFill>
        <p:spPr>
          <a:xfrm>
            <a:off x="14940445" y="2870729"/>
            <a:ext cx="1438102" cy="1438102"/>
          </a:xfrm>
          <a:prstGeom prst="ellipse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" t="6075" r="4222" b="6815"/>
          <a:stretch/>
        </p:blipFill>
        <p:spPr>
          <a:xfrm>
            <a:off x="14495787" y="5895363"/>
            <a:ext cx="1437917" cy="1438102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08" b="18734"/>
          <a:stretch/>
        </p:blipFill>
        <p:spPr>
          <a:xfrm>
            <a:off x="9958087" y="5746933"/>
            <a:ext cx="1435625" cy="1438102"/>
          </a:xfrm>
          <a:prstGeom prst="ellipse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67" b="9418"/>
          <a:stretch/>
        </p:blipFill>
        <p:spPr>
          <a:xfrm>
            <a:off x="12814840" y="5629756"/>
            <a:ext cx="1437303" cy="1438102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545"/>
          <a:stretch/>
        </p:blipFill>
        <p:spPr>
          <a:xfrm>
            <a:off x="11315538" y="5078489"/>
            <a:ext cx="1436050" cy="1430726"/>
          </a:xfrm>
          <a:prstGeom prst="ellipse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3" b="19831"/>
          <a:stretch/>
        </p:blipFill>
        <p:spPr>
          <a:xfrm>
            <a:off x="12388178" y="2821169"/>
            <a:ext cx="1435554" cy="1438102"/>
          </a:xfrm>
          <a:prstGeom prst="ellipse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880" y="7268901"/>
            <a:ext cx="463223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872" y="7268901"/>
            <a:ext cx="5143500" cy="685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r="4074" b="24889"/>
          <a:stretch/>
        </p:blipFill>
        <p:spPr>
          <a:xfrm>
            <a:off x="12276216" y="503085"/>
            <a:ext cx="1422296" cy="1438102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09" r="5161" b="28002"/>
          <a:stretch/>
        </p:blipFill>
        <p:spPr>
          <a:xfrm>
            <a:off x="9955610" y="4308831"/>
            <a:ext cx="1438102" cy="1438102"/>
          </a:xfrm>
          <a:prstGeom prst="ellipse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000"/>
          <a:stretch/>
        </p:blipFill>
        <p:spPr>
          <a:xfrm>
            <a:off x="12079512" y="4046360"/>
            <a:ext cx="1443761" cy="1438102"/>
          </a:xfrm>
          <a:prstGeom prst="ellipse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87" t="27031" b="24484"/>
          <a:stretch/>
        </p:blipFill>
        <p:spPr>
          <a:xfrm>
            <a:off x="10456871" y="0"/>
            <a:ext cx="1443194" cy="1438102"/>
          </a:xfrm>
          <a:prstGeom prst="ellipse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b="35727"/>
          <a:stretch/>
        </p:blipFill>
        <p:spPr>
          <a:xfrm>
            <a:off x="10767456" y="3182015"/>
            <a:ext cx="1438102" cy="1438102"/>
          </a:xfrm>
          <a:prstGeom prst="ellipse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01" r="6048" b="17130"/>
          <a:stretch/>
        </p:blipFill>
        <p:spPr>
          <a:xfrm>
            <a:off x="11557165" y="1595978"/>
            <a:ext cx="1438102" cy="1438102"/>
          </a:xfrm>
          <a:prstGeom prst="ellipse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87" b="14094"/>
          <a:stretch/>
        </p:blipFill>
        <p:spPr>
          <a:xfrm>
            <a:off x="10123440" y="1336672"/>
            <a:ext cx="1433725" cy="1437578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9" b="27068"/>
          <a:stretch/>
        </p:blipFill>
        <p:spPr>
          <a:xfrm>
            <a:off x="4755600" y="7923532"/>
            <a:ext cx="3640232" cy="37735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8" t="1141" b="20043"/>
          <a:stretch/>
        </p:blipFill>
        <p:spPr>
          <a:xfrm>
            <a:off x="15477372" y="935065"/>
            <a:ext cx="1438102" cy="1441034"/>
          </a:xfrm>
          <a:prstGeom prst="ellipse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34" b="18103"/>
          <a:stretch/>
        </p:blipFill>
        <p:spPr>
          <a:xfrm>
            <a:off x="14495134" y="-3346801"/>
            <a:ext cx="1438102" cy="1441018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148" b="10815"/>
          <a:stretch/>
        </p:blipFill>
        <p:spPr>
          <a:xfrm>
            <a:off x="9598662" y="-2289448"/>
            <a:ext cx="1438102" cy="1438102"/>
          </a:xfrm>
          <a:prstGeom prst="ellipse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593" y="7625818"/>
            <a:ext cx="7162800" cy="52578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99" r="10284"/>
          <a:stretch/>
        </p:blipFill>
        <p:spPr>
          <a:xfrm>
            <a:off x="8491919" y="-2662087"/>
            <a:ext cx="1438102" cy="1438102"/>
          </a:xfrm>
          <a:prstGeom prst="ellipse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28" b="30859"/>
          <a:stretch/>
        </p:blipFill>
        <p:spPr>
          <a:xfrm>
            <a:off x="10974971" y="-2243278"/>
            <a:ext cx="1439436" cy="1446397"/>
          </a:xfrm>
          <a:prstGeom prst="ellipse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212" r="1583" b="25212"/>
          <a:stretch/>
        </p:blipFill>
        <p:spPr>
          <a:xfrm>
            <a:off x="8266070" y="7456012"/>
            <a:ext cx="1432347" cy="1434951"/>
          </a:xfrm>
          <a:prstGeom prst="ellipse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4" t="12052" b="15355"/>
          <a:stretch/>
        </p:blipFill>
        <p:spPr>
          <a:xfrm>
            <a:off x="13759338" y="-1999949"/>
            <a:ext cx="1436729" cy="1429205"/>
          </a:xfrm>
          <a:prstGeom prst="ellipse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15" b="6741"/>
          <a:stretch/>
        </p:blipFill>
        <p:spPr>
          <a:xfrm>
            <a:off x="9930021" y="7428392"/>
            <a:ext cx="1448511" cy="1438102"/>
          </a:xfrm>
          <a:prstGeom prst="ellipse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6" b="31021"/>
          <a:stretch/>
        </p:blipFill>
        <p:spPr>
          <a:xfrm>
            <a:off x="13978663" y="1267882"/>
            <a:ext cx="1442942" cy="1438102"/>
          </a:xfrm>
          <a:prstGeom prst="ellipse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64" r="5258" b="38353"/>
          <a:stretch/>
        </p:blipFill>
        <p:spPr>
          <a:xfrm>
            <a:off x="13106249" y="-3337012"/>
            <a:ext cx="1432560" cy="1438102"/>
          </a:xfrm>
          <a:prstGeom prst="ellipse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889"/>
          <a:stretch/>
        </p:blipFill>
        <p:spPr>
          <a:xfrm>
            <a:off x="12822147" y="-1357120"/>
            <a:ext cx="1435975" cy="1438102"/>
          </a:xfrm>
          <a:prstGeom prst="ellipse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4" cstate="print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7" b="20889"/>
          <a:stretch/>
        </p:blipFill>
        <p:spPr>
          <a:xfrm>
            <a:off x="6682589" y="5899529"/>
            <a:ext cx="1438102" cy="1438102"/>
          </a:xfrm>
          <a:prstGeom prst="ellipse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6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9" t="5301" r="-1" b="16142"/>
          <a:stretch/>
        </p:blipFill>
        <p:spPr>
          <a:xfrm>
            <a:off x="8006947" y="1806746"/>
            <a:ext cx="1438102" cy="1438102"/>
          </a:xfrm>
          <a:prstGeom prst="ellipse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8" cstate="print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19" b="19407"/>
          <a:stretch/>
        </p:blipFill>
        <p:spPr>
          <a:xfrm>
            <a:off x="7105276" y="2722581"/>
            <a:ext cx="1438102" cy="1439385"/>
          </a:xfrm>
          <a:prstGeom prst="ellipse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0" cstate="print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75" b="22814"/>
          <a:stretch/>
        </p:blipFill>
        <p:spPr>
          <a:xfrm>
            <a:off x="11007598" y="-1166818"/>
            <a:ext cx="1435975" cy="1438102"/>
          </a:xfrm>
          <a:prstGeom prst="ellipse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2" cstate="print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6" b="17186"/>
          <a:stretch/>
        </p:blipFill>
        <p:spPr>
          <a:xfrm>
            <a:off x="6804817" y="3295717"/>
            <a:ext cx="1434267" cy="1445527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4" cstate="print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68" b="17759"/>
          <a:stretch/>
        </p:blipFill>
        <p:spPr>
          <a:xfrm>
            <a:off x="5856665" y="-319672"/>
            <a:ext cx="1438102" cy="1439385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6" cstate="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63" b="20148"/>
          <a:stretch/>
        </p:blipFill>
        <p:spPr>
          <a:xfrm>
            <a:off x="7966494" y="-791474"/>
            <a:ext cx="1442555" cy="1445664"/>
          </a:xfrm>
          <a:prstGeom prst="ellipse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68" cstate="print">
            <a:extLst>
              <a:ext uri="{BEBA8EAE-BF5A-486C-A8C5-ECC9F3942E4B}">
                <a14:imgProps xmlns:a14="http://schemas.microsoft.com/office/drawing/2010/main">
                  <a14:imgLayer r:embed="rId69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77" b="22222"/>
          <a:stretch/>
        </p:blipFill>
        <p:spPr>
          <a:xfrm>
            <a:off x="7342001" y="6076211"/>
            <a:ext cx="1426096" cy="1442665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0" cstate="print">
            <a:extLst>
              <a:ext uri="{BEBA8EAE-BF5A-486C-A8C5-ECC9F3942E4B}">
                <a14:imgProps xmlns:a14="http://schemas.microsoft.com/office/drawing/2010/main">
                  <a14:imgLayer r:embed="rId71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85" r="2391" b="6222"/>
          <a:stretch/>
        </p:blipFill>
        <p:spPr>
          <a:xfrm>
            <a:off x="8751287" y="96910"/>
            <a:ext cx="1438102" cy="1438102"/>
          </a:xfrm>
          <a:prstGeom prst="ellipse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72" cstate="print">
            <a:extLst>
              <a:ext uri="{BEBA8EAE-BF5A-486C-A8C5-ECC9F3942E4B}">
                <a14:imgProps xmlns:a14="http://schemas.microsoft.com/office/drawing/2010/main">
                  <a14:imgLayer r:embed="rId7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4" b="21847"/>
          <a:stretch/>
        </p:blipFill>
        <p:spPr>
          <a:xfrm>
            <a:off x="7961571" y="4206470"/>
            <a:ext cx="1447478" cy="1440231"/>
          </a:xfrm>
          <a:prstGeom prst="ellipse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196" y="7352767"/>
            <a:ext cx="5494193" cy="68580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75" cstate="print">
            <a:extLst>
              <a:ext uri="{BEBA8EAE-BF5A-486C-A8C5-ECC9F3942E4B}">
                <a14:imgProps xmlns:a14="http://schemas.microsoft.com/office/drawing/2010/main">
                  <a14:imgLayer r:embed="rId76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78" b="22518"/>
          <a:stretch/>
        </p:blipFill>
        <p:spPr>
          <a:xfrm>
            <a:off x="7163124" y="547766"/>
            <a:ext cx="1440468" cy="1440231"/>
          </a:xfrm>
          <a:prstGeom prst="ellipse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77" y="7526444"/>
            <a:ext cx="4572000" cy="68580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8" cstate="print">
            <a:extLst>
              <a:ext uri="{BEBA8EAE-BF5A-486C-A8C5-ECC9F3942E4B}">
                <a14:imgProps xmlns:a14="http://schemas.microsoft.com/office/drawing/2010/main">
                  <a14:imgLayer r:embed="rId7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78" b="16592"/>
          <a:stretch/>
        </p:blipFill>
        <p:spPr>
          <a:xfrm>
            <a:off x="6837706" y="-1867034"/>
            <a:ext cx="1432535" cy="1447001"/>
          </a:xfrm>
          <a:prstGeom prst="ellipse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80" cstate="print">
            <a:extLst>
              <a:ext uri="{BEBA8EAE-BF5A-486C-A8C5-ECC9F3942E4B}">
                <a14:imgProps xmlns:a14="http://schemas.microsoft.com/office/drawing/2010/main">
                  <a14:imgLayer r:embed="rId81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9" b="12148"/>
          <a:stretch/>
        </p:blipFill>
        <p:spPr>
          <a:xfrm>
            <a:off x="9153622" y="3084022"/>
            <a:ext cx="1441998" cy="1438102"/>
          </a:xfrm>
          <a:prstGeom prst="ellipse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17" y="7450421"/>
            <a:ext cx="3858590" cy="68580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83" cstate="print">
            <a:extLst>
              <a:ext uri="{BEBA8EAE-BF5A-486C-A8C5-ECC9F3942E4B}">
                <a14:imgProps xmlns:a14="http://schemas.microsoft.com/office/drawing/2010/main">
                  <a14:imgLayer r:embed="rId8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6" b="10122"/>
          <a:stretch/>
        </p:blipFill>
        <p:spPr>
          <a:xfrm>
            <a:off x="5725022" y="1379758"/>
            <a:ext cx="1438102" cy="143810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3694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214" y="-1827765"/>
            <a:ext cx="1438102" cy="14381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75" r="6376"/>
          <a:stretch/>
        </p:blipFill>
        <p:spPr>
          <a:xfrm>
            <a:off x="12404246" y="3084098"/>
            <a:ext cx="1438102" cy="1443111"/>
          </a:xfrm>
          <a:prstGeom prst="ellipse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32" y="7296651"/>
            <a:ext cx="5372100" cy="50006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77" b="20507"/>
          <a:stretch/>
        </p:blipFill>
        <p:spPr>
          <a:xfrm>
            <a:off x="12952121" y="5338603"/>
            <a:ext cx="1438102" cy="1430926"/>
          </a:xfrm>
          <a:prstGeom prst="ellipse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64" b="21350"/>
          <a:stretch/>
        </p:blipFill>
        <p:spPr>
          <a:xfrm>
            <a:off x="15999704" y="3124605"/>
            <a:ext cx="1438102" cy="1432547"/>
          </a:xfrm>
          <a:prstGeom prst="ellipse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3" r="8915"/>
          <a:stretch/>
        </p:blipFill>
        <p:spPr>
          <a:xfrm>
            <a:off x="11514019" y="4811481"/>
            <a:ext cx="1438102" cy="1433551"/>
          </a:xfrm>
          <a:prstGeom prst="ellipse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18" r="9987"/>
          <a:stretch/>
        </p:blipFill>
        <p:spPr>
          <a:xfrm>
            <a:off x="8532993" y="4967871"/>
            <a:ext cx="1438102" cy="1435576"/>
          </a:xfrm>
          <a:prstGeom prst="ellipse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8" b="13927"/>
          <a:stretch/>
        </p:blipFill>
        <p:spPr>
          <a:xfrm>
            <a:off x="12850804" y="772908"/>
            <a:ext cx="1438102" cy="1426257"/>
          </a:xfrm>
          <a:prstGeom prst="ellipse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0344" y="7296651"/>
            <a:ext cx="5143500" cy="685800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96" b="23111"/>
          <a:stretch/>
        </p:blipFill>
        <p:spPr>
          <a:xfrm>
            <a:off x="11094765" y="785247"/>
            <a:ext cx="1438102" cy="1439453"/>
          </a:xfrm>
          <a:prstGeom prst="ellipse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9" r="6859" b="32296"/>
          <a:stretch/>
        </p:blipFill>
        <p:spPr>
          <a:xfrm>
            <a:off x="10013700" y="4816103"/>
            <a:ext cx="1438102" cy="1433835"/>
          </a:xfrm>
          <a:prstGeom prst="ellipse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01" b="7673"/>
          <a:stretch/>
        </p:blipFill>
        <p:spPr>
          <a:xfrm>
            <a:off x="10890797" y="2065360"/>
            <a:ext cx="1438102" cy="1436035"/>
          </a:xfrm>
          <a:prstGeom prst="ellipse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86" b="25185"/>
          <a:stretch/>
        </p:blipFill>
        <p:spPr>
          <a:xfrm>
            <a:off x="18075469" y="1257486"/>
            <a:ext cx="1438102" cy="1435163"/>
          </a:xfrm>
          <a:prstGeom prst="ellipse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18143"/>
          <a:stretch/>
        </p:blipFill>
        <p:spPr>
          <a:xfrm>
            <a:off x="15399440" y="1091889"/>
            <a:ext cx="1441526" cy="1422313"/>
          </a:xfrm>
          <a:prstGeom prst="ellipse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6" t="27173" r="8315" b="15949"/>
          <a:stretch/>
        </p:blipFill>
        <p:spPr>
          <a:xfrm>
            <a:off x="14351515" y="1094793"/>
            <a:ext cx="1441526" cy="1442897"/>
          </a:xfrm>
          <a:prstGeom prst="ellipse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7" t="12489" r="5025" b="22701"/>
          <a:stretch/>
        </p:blipFill>
        <p:spPr>
          <a:xfrm>
            <a:off x="14626330" y="3249626"/>
            <a:ext cx="1429552" cy="1437037"/>
          </a:xfrm>
          <a:prstGeom prst="ellipse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83" b="14937"/>
          <a:stretch/>
        </p:blipFill>
        <p:spPr>
          <a:xfrm>
            <a:off x="8754212" y="3626649"/>
            <a:ext cx="1435996" cy="1441304"/>
          </a:xfrm>
          <a:prstGeom prst="ellipse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98"/>
          <a:stretch/>
        </p:blipFill>
        <p:spPr>
          <a:xfrm>
            <a:off x="13240981" y="1778366"/>
            <a:ext cx="1441526" cy="1438102"/>
          </a:xfrm>
          <a:prstGeom prst="ellipse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7" t="2020"/>
          <a:stretch/>
        </p:blipFill>
        <p:spPr>
          <a:xfrm>
            <a:off x="9381165" y="2172909"/>
            <a:ext cx="1441526" cy="1438102"/>
          </a:xfrm>
          <a:prstGeom prst="ellipse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10" b="11559"/>
          <a:stretch/>
        </p:blipFill>
        <p:spPr>
          <a:xfrm>
            <a:off x="16501155" y="1221400"/>
            <a:ext cx="1438102" cy="1438102"/>
          </a:xfrm>
          <a:prstGeom prst="ellipse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34" b="27180"/>
          <a:stretch/>
        </p:blipFill>
        <p:spPr>
          <a:xfrm>
            <a:off x="6068368" y="-477510"/>
            <a:ext cx="1438102" cy="1438102"/>
          </a:xfrm>
          <a:prstGeom prst="ellipse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49" t="7895" r="10212"/>
          <a:stretch/>
        </p:blipFill>
        <p:spPr>
          <a:xfrm>
            <a:off x="-2800276" y="1159457"/>
            <a:ext cx="1438102" cy="1438102"/>
          </a:xfrm>
          <a:prstGeom prst="ellipse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01" t="5207" r="20287" b="8208"/>
          <a:stretch/>
        </p:blipFill>
        <p:spPr>
          <a:xfrm>
            <a:off x="10232813" y="3584223"/>
            <a:ext cx="1438102" cy="1438102"/>
          </a:xfrm>
          <a:prstGeom prst="ellipse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73" b="12166"/>
          <a:stretch/>
        </p:blipFill>
        <p:spPr>
          <a:xfrm>
            <a:off x="-3261845" y="3845730"/>
            <a:ext cx="1438102" cy="1438102"/>
          </a:xfrm>
          <a:prstGeom prst="ellipse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333" r="5727" b="7556"/>
          <a:stretch/>
        </p:blipFill>
        <p:spPr>
          <a:xfrm>
            <a:off x="6722899" y="5677688"/>
            <a:ext cx="1438102" cy="1438102"/>
          </a:xfrm>
          <a:prstGeom prst="ellipse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0" r="2376"/>
          <a:stretch/>
        </p:blipFill>
        <p:spPr>
          <a:xfrm>
            <a:off x="10808249" y="9922455"/>
            <a:ext cx="1438102" cy="1438102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" r="8338" b="6737"/>
          <a:stretch/>
        </p:blipFill>
        <p:spPr>
          <a:xfrm>
            <a:off x="6571108" y="983656"/>
            <a:ext cx="1438102" cy="1438102"/>
          </a:xfrm>
          <a:prstGeom prst="ellipse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12" b="13334"/>
          <a:stretch/>
        </p:blipFill>
        <p:spPr>
          <a:xfrm>
            <a:off x="7599110" y="-1347857"/>
            <a:ext cx="1438102" cy="1438309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78" r="9504" b="30000"/>
          <a:stretch/>
        </p:blipFill>
        <p:spPr>
          <a:xfrm>
            <a:off x="9931152" y="-430846"/>
            <a:ext cx="1441601" cy="1438102"/>
          </a:xfrm>
          <a:prstGeom prst="ellipse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4" cstate="print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3" t="9611" b="23056"/>
          <a:stretch/>
        </p:blipFill>
        <p:spPr>
          <a:xfrm>
            <a:off x="8043263" y="537054"/>
            <a:ext cx="1428119" cy="1440864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6" cstate="print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668" b="12221"/>
          <a:stretch/>
        </p:blipFill>
        <p:spPr>
          <a:xfrm>
            <a:off x="7156696" y="2597559"/>
            <a:ext cx="1438102" cy="1443162"/>
          </a:xfrm>
          <a:prstGeom prst="ellipse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8" cstate="print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25" b="25999"/>
          <a:stretch/>
        </p:blipFill>
        <p:spPr>
          <a:xfrm>
            <a:off x="6353837" y="4144434"/>
            <a:ext cx="1438569" cy="1439850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0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0105" y="7635412"/>
            <a:ext cx="3829050" cy="49720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2" cstate="print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97" b="19259"/>
          <a:stretch/>
        </p:blipFill>
        <p:spPr>
          <a:xfrm>
            <a:off x="-1877257" y="2188547"/>
            <a:ext cx="1441328" cy="143810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61223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-1894712" y="66387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val 8"/>
          <p:cNvSpPr/>
          <p:nvPr/>
        </p:nvSpPr>
        <p:spPr>
          <a:xfrm>
            <a:off x="-1829826" y="73188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863886" y="1782135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2131918" y="1782135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-1415589" y="187568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-1356339" y="1938279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-4008844" y="664250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val 15"/>
          <p:cNvSpPr/>
          <p:nvPr/>
        </p:nvSpPr>
        <p:spPr>
          <a:xfrm>
            <a:off x="-3943958" y="732253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-3077255" y="1847514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-4309981" y="1833923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/>
          <p:cNvSpPr/>
          <p:nvPr/>
        </p:nvSpPr>
        <p:spPr>
          <a:xfrm>
            <a:off x="-3529721" y="1876061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-3470471" y="1938652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Oval 150"/>
          <p:cNvSpPr/>
          <p:nvPr/>
        </p:nvSpPr>
        <p:spPr>
          <a:xfrm>
            <a:off x="2311062" y="7275857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52" b="16848"/>
          <a:stretch/>
        </p:blipFill>
        <p:spPr>
          <a:xfrm>
            <a:off x="2378986" y="7343641"/>
            <a:ext cx="1438102" cy="1438102"/>
          </a:xfrm>
          <a:prstGeom prst="ellipse">
            <a:avLst/>
          </a:prstGeom>
        </p:spPr>
      </p:pic>
      <p:sp>
        <p:nvSpPr>
          <p:cNvPr id="153" name="Oval 152"/>
          <p:cNvSpPr/>
          <p:nvPr/>
        </p:nvSpPr>
        <p:spPr>
          <a:xfrm>
            <a:off x="2375948" y="734386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Oval 153"/>
          <p:cNvSpPr/>
          <p:nvPr/>
        </p:nvSpPr>
        <p:spPr>
          <a:xfrm>
            <a:off x="2790185" y="8487668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Oval 154"/>
          <p:cNvSpPr/>
          <p:nvPr/>
        </p:nvSpPr>
        <p:spPr>
          <a:xfrm>
            <a:off x="2849435" y="8550259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6" name="Picture 15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344334" y="8868186"/>
            <a:ext cx="331524" cy="246558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3386665" y="8541334"/>
            <a:ext cx="623002" cy="463334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2198506" y="8544685"/>
            <a:ext cx="621551" cy="462255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535906" y="8875294"/>
            <a:ext cx="320767" cy="23855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32250" y="-2790810"/>
            <a:ext cx="1920406" cy="1883827"/>
          </a:xfrm>
          <a:prstGeom prst="rect">
            <a:avLst/>
          </a:prstGeom>
        </p:spPr>
      </p:pic>
      <p:sp>
        <p:nvSpPr>
          <p:cNvPr id="160" name="Oval 159"/>
          <p:cNvSpPr/>
          <p:nvPr/>
        </p:nvSpPr>
        <p:spPr>
          <a:xfrm>
            <a:off x="5253468" y="695634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3" t="19370" r="4824" b="21370"/>
          <a:stretch/>
        </p:blipFill>
        <p:spPr>
          <a:xfrm>
            <a:off x="5322965" y="7022301"/>
            <a:ext cx="1438102" cy="1438102"/>
          </a:xfrm>
          <a:prstGeom prst="ellipse">
            <a:avLst/>
          </a:prstGeom>
        </p:spPr>
      </p:pic>
      <p:sp>
        <p:nvSpPr>
          <p:cNvPr id="162" name="Oval 161"/>
          <p:cNvSpPr/>
          <p:nvPr/>
        </p:nvSpPr>
        <p:spPr>
          <a:xfrm>
            <a:off x="5318354" y="702434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3" name="Picture 1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132540" y="8110545"/>
            <a:ext cx="846234" cy="687524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111735" y="8114028"/>
            <a:ext cx="845157" cy="686649"/>
          </a:xfrm>
          <a:prstGeom prst="rect">
            <a:avLst/>
          </a:prstGeom>
        </p:spPr>
      </p:pic>
      <p:sp>
        <p:nvSpPr>
          <p:cNvPr id="165" name="Oval 164"/>
          <p:cNvSpPr/>
          <p:nvPr/>
        </p:nvSpPr>
        <p:spPr>
          <a:xfrm>
            <a:off x="5732591" y="8168154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Oval 165"/>
          <p:cNvSpPr/>
          <p:nvPr/>
        </p:nvSpPr>
        <p:spPr>
          <a:xfrm>
            <a:off x="5791841" y="8230745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82178" y="-3010707"/>
            <a:ext cx="2060627" cy="2036240"/>
          </a:xfrm>
          <a:prstGeom prst="rect">
            <a:avLst/>
          </a:prstGeom>
        </p:spPr>
      </p:pic>
      <p:sp>
        <p:nvSpPr>
          <p:cNvPr id="167" name="Oval 166"/>
          <p:cNvSpPr/>
          <p:nvPr/>
        </p:nvSpPr>
        <p:spPr>
          <a:xfrm>
            <a:off x="7552656" y="727078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8" name="Picture 167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" t="9576" r="9003" b="31031"/>
          <a:stretch/>
        </p:blipFill>
        <p:spPr>
          <a:xfrm>
            <a:off x="7621557" y="7341320"/>
            <a:ext cx="1438102" cy="1438102"/>
          </a:xfrm>
          <a:prstGeom prst="ellipse">
            <a:avLst/>
          </a:prstGeom>
        </p:spPr>
      </p:pic>
      <p:sp>
        <p:nvSpPr>
          <p:cNvPr id="169" name="Oval 168"/>
          <p:cNvSpPr/>
          <p:nvPr/>
        </p:nvSpPr>
        <p:spPr>
          <a:xfrm>
            <a:off x="7617542" y="733878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8583482" y="8389043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17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7315450" y="8389043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" name="Oval 171"/>
          <p:cNvSpPr/>
          <p:nvPr/>
        </p:nvSpPr>
        <p:spPr>
          <a:xfrm>
            <a:off x="8031779" y="8482596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Oval 172"/>
          <p:cNvSpPr/>
          <p:nvPr/>
        </p:nvSpPr>
        <p:spPr>
          <a:xfrm>
            <a:off x="8091029" y="8545187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13425" y="-2881088"/>
            <a:ext cx="2060627" cy="1889924"/>
          </a:xfrm>
          <a:prstGeom prst="rect">
            <a:avLst/>
          </a:prstGeom>
        </p:spPr>
      </p:pic>
      <p:sp>
        <p:nvSpPr>
          <p:cNvPr id="174" name="Oval 173"/>
          <p:cNvSpPr/>
          <p:nvPr/>
        </p:nvSpPr>
        <p:spPr>
          <a:xfrm>
            <a:off x="-2640052" y="678962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Oval 174"/>
          <p:cNvSpPr/>
          <p:nvPr/>
        </p:nvSpPr>
        <p:spPr>
          <a:xfrm>
            <a:off x="-6542812" y="6659758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6" name="Picture 175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9" b="13629"/>
          <a:stretch/>
        </p:blipFill>
        <p:spPr>
          <a:xfrm>
            <a:off x="-2574917" y="6858000"/>
            <a:ext cx="1438102" cy="1438102"/>
          </a:xfrm>
          <a:prstGeom prst="ellipse">
            <a:avLst/>
          </a:prstGeom>
        </p:spPr>
      </p:pic>
      <p:sp>
        <p:nvSpPr>
          <p:cNvPr id="177" name="Oval 176"/>
          <p:cNvSpPr/>
          <p:nvPr/>
        </p:nvSpPr>
        <p:spPr>
          <a:xfrm>
            <a:off x="-2575166" y="685762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1609226" y="790788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17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2877258" y="790788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" name="Oval 179"/>
          <p:cNvSpPr/>
          <p:nvPr/>
        </p:nvSpPr>
        <p:spPr>
          <a:xfrm>
            <a:off x="-2160929" y="800143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Oval 180"/>
          <p:cNvSpPr/>
          <p:nvPr/>
        </p:nvSpPr>
        <p:spPr>
          <a:xfrm>
            <a:off x="-2101679" y="8064026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2" name="Picture 181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4" t="6411" r="1624" b="13162"/>
          <a:stretch/>
        </p:blipFill>
        <p:spPr>
          <a:xfrm>
            <a:off x="-6470759" y="6742063"/>
            <a:ext cx="1440274" cy="1431915"/>
          </a:xfrm>
          <a:prstGeom prst="ellipse">
            <a:avLst/>
          </a:prstGeom>
        </p:spPr>
      </p:pic>
      <p:sp>
        <p:nvSpPr>
          <p:cNvPr id="183" name="Oval 182"/>
          <p:cNvSpPr/>
          <p:nvPr/>
        </p:nvSpPr>
        <p:spPr>
          <a:xfrm>
            <a:off x="-6477926" y="672776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Oval 183"/>
          <p:cNvSpPr/>
          <p:nvPr/>
        </p:nvSpPr>
        <p:spPr>
          <a:xfrm>
            <a:off x="-4502996" y="675942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5" name="Picture 18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4" t="32956" r="5890" b="10747"/>
          <a:stretch/>
        </p:blipFill>
        <p:spPr>
          <a:xfrm>
            <a:off x="-4436205" y="6826674"/>
            <a:ext cx="1438102" cy="1441499"/>
          </a:xfrm>
          <a:prstGeom prst="ellipse">
            <a:avLst/>
          </a:prstGeom>
        </p:spPr>
      </p:pic>
      <p:sp>
        <p:nvSpPr>
          <p:cNvPr id="186" name="Oval 185"/>
          <p:cNvSpPr/>
          <p:nvPr/>
        </p:nvSpPr>
        <p:spPr>
          <a:xfrm>
            <a:off x="-4438110" y="682742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7" name="Picture 18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-4623924" y="7913627"/>
            <a:ext cx="846234" cy="687524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3644729" y="7917110"/>
            <a:ext cx="845157" cy="686649"/>
          </a:xfrm>
          <a:prstGeom prst="rect">
            <a:avLst/>
          </a:prstGeom>
        </p:spPr>
      </p:pic>
      <p:sp>
        <p:nvSpPr>
          <p:cNvPr id="189" name="Oval 188"/>
          <p:cNvSpPr/>
          <p:nvPr/>
        </p:nvSpPr>
        <p:spPr>
          <a:xfrm>
            <a:off x="-4023873" y="7971236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0" name="Oval 189"/>
          <p:cNvSpPr/>
          <p:nvPr/>
        </p:nvSpPr>
        <p:spPr>
          <a:xfrm>
            <a:off x="-3960813" y="8033827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1" name="Picture 19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5514341" y="8247016"/>
            <a:ext cx="331524" cy="246558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5472010" y="7920164"/>
            <a:ext cx="623002" cy="463334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6660169" y="7923515"/>
            <a:ext cx="621551" cy="462255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6322769" y="8254124"/>
            <a:ext cx="320767" cy="238558"/>
          </a:xfrm>
          <a:prstGeom prst="rect">
            <a:avLst/>
          </a:prstGeom>
        </p:spPr>
      </p:pic>
      <p:sp>
        <p:nvSpPr>
          <p:cNvPr id="195" name="Oval 194"/>
          <p:cNvSpPr/>
          <p:nvPr/>
        </p:nvSpPr>
        <p:spPr>
          <a:xfrm>
            <a:off x="-6063689" y="7871569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Oval 195"/>
          <p:cNvSpPr/>
          <p:nvPr/>
        </p:nvSpPr>
        <p:spPr>
          <a:xfrm>
            <a:off x="-6004439" y="7934160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-122794" y="7732534"/>
            <a:ext cx="1920406" cy="188992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6426" y="6667638"/>
            <a:ext cx="2060627" cy="203624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-2039653" y="7748123"/>
            <a:ext cx="2066723" cy="1889924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15231" y="-1711363"/>
            <a:ext cx="2060627" cy="1030313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-719939" y="-1820142"/>
            <a:ext cx="1920406" cy="652329"/>
          </a:xfrm>
          <a:prstGeom prst="rect">
            <a:avLst/>
          </a:prstGeom>
        </p:spPr>
      </p:pic>
      <p:sp>
        <p:nvSpPr>
          <p:cNvPr id="198" name="Oval 197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Oval 198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Oval 199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Oval 200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2" name="Picture 201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64" t="10182" b="22061"/>
          <a:stretch/>
        </p:blipFill>
        <p:spPr>
          <a:xfrm>
            <a:off x="855649" y="761430"/>
            <a:ext cx="1438102" cy="1438102"/>
          </a:xfrm>
          <a:prstGeom prst="ellipse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b="14223"/>
          <a:stretch/>
        </p:blipFill>
        <p:spPr>
          <a:xfrm>
            <a:off x="3371802" y="756161"/>
            <a:ext cx="1435544" cy="1438102"/>
          </a:xfrm>
          <a:prstGeom prst="ellipse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777"/>
          <a:stretch/>
        </p:blipFill>
        <p:spPr>
          <a:xfrm>
            <a:off x="3373337" y="4085197"/>
            <a:ext cx="1434683" cy="1443017"/>
          </a:xfrm>
          <a:prstGeom prst="ellipse">
            <a:avLst/>
          </a:prstGeom>
        </p:spPr>
      </p:pic>
      <p:pic>
        <p:nvPicPr>
          <p:cNvPr id="205" name="Picture 204"/>
          <p:cNvPicPr>
            <a:picLocks noChangeAspect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" r="8039" b="29454"/>
          <a:stretch/>
        </p:blipFill>
        <p:spPr>
          <a:xfrm>
            <a:off x="5838295" y="758275"/>
            <a:ext cx="1443045" cy="1438244"/>
          </a:xfrm>
          <a:prstGeom prst="ellipse">
            <a:avLst/>
          </a:prstGeom>
        </p:spPr>
      </p:pic>
      <p:sp>
        <p:nvSpPr>
          <p:cNvPr id="206" name="Oval 205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Oval 206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8" name="Oval 207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9" name="Oval 208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0" name="Picture 20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11" name="Picture 2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212" name="Oval 211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Oval 212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" name="Oval 215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Oval 216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0" name="Oval 219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Oval 220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2" name="Picture 22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23427" y="1868789"/>
            <a:ext cx="1920406" cy="652329"/>
          </a:xfrm>
          <a:prstGeom prst="rect">
            <a:avLst/>
          </a:prstGeom>
        </p:spPr>
      </p:pic>
      <p:sp>
        <p:nvSpPr>
          <p:cNvPr id="223" name="Oval 222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Oval 223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5" name="Picture 224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065686" y="2410880"/>
            <a:ext cx="2060627" cy="2036240"/>
          </a:xfrm>
          <a:prstGeom prst="rect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808547" y="3796532"/>
            <a:ext cx="2170364" cy="1889924"/>
          </a:xfrm>
          <a:prstGeom prst="rect">
            <a:avLst/>
          </a:prstGeom>
        </p:spPr>
      </p:pic>
      <p:pic>
        <p:nvPicPr>
          <p:cNvPr id="228" name="Picture 227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044010" y="3038320"/>
            <a:ext cx="1920406" cy="1883827"/>
          </a:xfrm>
          <a:prstGeom prst="rect">
            <a:avLst/>
          </a:prstGeom>
        </p:spPr>
      </p:pic>
      <p:pic>
        <p:nvPicPr>
          <p:cNvPr id="229" name="Picture 228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46571" y="1158502"/>
            <a:ext cx="2170364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8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-1894712" y="66387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val 8"/>
          <p:cNvSpPr/>
          <p:nvPr/>
        </p:nvSpPr>
        <p:spPr>
          <a:xfrm>
            <a:off x="-1829826" y="73188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863886" y="1782135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2131918" y="1782135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-1415589" y="187568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-1356339" y="1938279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-4008844" y="664250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val 15"/>
          <p:cNvSpPr/>
          <p:nvPr/>
        </p:nvSpPr>
        <p:spPr>
          <a:xfrm>
            <a:off x="-3943958" y="732253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-3077255" y="1847514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-4309981" y="1833923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/>
          <p:cNvSpPr/>
          <p:nvPr/>
        </p:nvSpPr>
        <p:spPr>
          <a:xfrm>
            <a:off x="-3529721" y="1876061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-3470471" y="1938652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Oval 98"/>
          <p:cNvSpPr/>
          <p:nvPr/>
        </p:nvSpPr>
        <p:spPr>
          <a:xfrm>
            <a:off x="11189276" y="104476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Oval 99"/>
          <p:cNvSpPr/>
          <p:nvPr/>
        </p:nvSpPr>
        <p:spPr>
          <a:xfrm>
            <a:off x="8702866" y="104476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23" b="28148"/>
          <a:stretch/>
        </p:blipFill>
        <p:spPr>
          <a:xfrm>
            <a:off x="8769887" y="1112272"/>
            <a:ext cx="1438102" cy="1438102"/>
          </a:xfrm>
          <a:prstGeom prst="ellipse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33" b="15112"/>
          <a:stretch/>
        </p:blipFill>
        <p:spPr>
          <a:xfrm>
            <a:off x="11256802" y="1110987"/>
            <a:ext cx="1434823" cy="1439115"/>
          </a:xfrm>
          <a:prstGeom prst="ellipse">
            <a:avLst/>
          </a:prstGeom>
        </p:spPr>
      </p:pic>
      <p:sp>
        <p:nvSpPr>
          <p:cNvPr id="106" name="Oval 105"/>
          <p:cNvSpPr/>
          <p:nvPr/>
        </p:nvSpPr>
        <p:spPr>
          <a:xfrm>
            <a:off x="8767752" y="111276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11254162" y="111276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Oval 108"/>
          <p:cNvSpPr/>
          <p:nvPr/>
        </p:nvSpPr>
        <p:spPr>
          <a:xfrm>
            <a:off x="13679308" y="1046385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48" b="23879"/>
          <a:stretch/>
        </p:blipFill>
        <p:spPr>
          <a:xfrm>
            <a:off x="13745595" y="1112950"/>
            <a:ext cx="1438102" cy="1430072"/>
          </a:xfrm>
          <a:prstGeom prst="ellipse">
            <a:avLst/>
          </a:prstGeom>
        </p:spPr>
      </p:pic>
      <p:sp>
        <p:nvSpPr>
          <p:cNvPr id="111" name="Oval 110"/>
          <p:cNvSpPr/>
          <p:nvPr/>
        </p:nvSpPr>
        <p:spPr>
          <a:xfrm>
            <a:off x="13744194" y="1114388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Oval 111"/>
          <p:cNvSpPr/>
          <p:nvPr/>
        </p:nvSpPr>
        <p:spPr>
          <a:xfrm>
            <a:off x="16134249" y="104476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1" r="4720" b="26061"/>
          <a:stretch/>
        </p:blipFill>
        <p:spPr>
          <a:xfrm>
            <a:off x="16199654" y="1114872"/>
            <a:ext cx="1438102" cy="1438102"/>
          </a:xfrm>
          <a:prstGeom prst="ellipse">
            <a:avLst/>
          </a:prstGeom>
        </p:spPr>
      </p:pic>
      <p:sp>
        <p:nvSpPr>
          <p:cNvPr id="114" name="Oval 113"/>
          <p:cNvSpPr/>
          <p:nvPr/>
        </p:nvSpPr>
        <p:spPr>
          <a:xfrm>
            <a:off x="16199135" y="111276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Oval 115"/>
          <p:cNvSpPr/>
          <p:nvPr/>
        </p:nvSpPr>
        <p:spPr>
          <a:xfrm>
            <a:off x="7308240" y="301142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6" b="26061"/>
          <a:stretch/>
        </p:blipFill>
        <p:spPr>
          <a:xfrm>
            <a:off x="7372376" y="3084799"/>
            <a:ext cx="1438102" cy="1434655"/>
          </a:xfrm>
          <a:prstGeom prst="ellipse">
            <a:avLst/>
          </a:prstGeom>
        </p:spPr>
      </p:pic>
      <p:sp>
        <p:nvSpPr>
          <p:cNvPr id="118" name="Oval 117"/>
          <p:cNvSpPr/>
          <p:nvPr/>
        </p:nvSpPr>
        <p:spPr>
          <a:xfrm>
            <a:off x="7373126" y="307942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2220102" y="216301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2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0952070" y="216301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Oval 130"/>
          <p:cNvSpPr/>
          <p:nvPr/>
        </p:nvSpPr>
        <p:spPr>
          <a:xfrm>
            <a:off x="11668399" y="225657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Oval 131"/>
          <p:cNvSpPr/>
          <p:nvPr/>
        </p:nvSpPr>
        <p:spPr>
          <a:xfrm>
            <a:off x="11727649" y="2319163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3" name="Picture 1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8581938" y="2198963"/>
            <a:ext cx="846234" cy="687524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9561133" y="2202446"/>
            <a:ext cx="845157" cy="686649"/>
          </a:xfrm>
          <a:prstGeom prst="rect">
            <a:avLst/>
          </a:prstGeom>
        </p:spPr>
      </p:pic>
      <p:sp>
        <p:nvSpPr>
          <p:cNvPr id="135" name="Oval 134"/>
          <p:cNvSpPr/>
          <p:nvPr/>
        </p:nvSpPr>
        <p:spPr>
          <a:xfrm>
            <a:off x="9181989" y="225657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Oval 135"/>
          <p:cNvSpPr/>
          <p:nvPr/>
        </p:nvSpPr>
        <p:spPr>
          <a:xfrm>
            <a:off x="9241239" y="2319163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7" name="Picture 13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3563879" y="2198963"/>
            <a:ext cx="846234" cy="68752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543074" y="2202446"/>
            <a:ext cx="845157" cy="686649"/>
          </a:xfrm>
          <a:prstGeom prst="rect">
            <a:avLst/>
          </a:prstGeom>
        </p:spPr>
      </p:pic>
      <p:sp>
        <p:nvSpPr>
          <p:cNvPr id="139" name="Oval 138"/>
          <p:cNvSpPr/>
          <p:nvPr/>
        </p:nvSpPr>
        <p:spPr>
          <a:xfrm>
            <a:off x="14158431" y="2258196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Oval 139"/>
          <p:cNvSpPr/>
          <p:nvPr/>
        </p:nvSpPr>
        <p:spPr>
          <a:xfrm>
            <a:off x="14217681" y="2320787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1" name="Picture 1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6013321" y="2198963"/>
            <a:ext cx="846234" cy="687524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6992516" y="2202446"/>
            <a:ext cx="845157" cy="686649"/>
          </a:xfrm>
          <a:prstGeom prst="rect">
            <a:avLst/>
          </a:prstGeom>
        </p:spPr>
      </p:pic>
      <p:sp>
        <p:nvSpPr>
          <p:cNvPr id="143" name="Oval 142"/>
          <p:cNvSpPr/>
          <p:nvPr/>
        </p:nvSpPr>
        <p:spPr>
          <a:xfrm>
            <a:off x="16613372" y="225657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Oval 143"/>
          <p:cNvSpPr/>
          <p:nvPr/>
        </p:nvSpPr>
        <p:spPr>
          <a:xfrm>
            <a:off x="16672622" y="2319163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51534" y="4189697"/>
            <a:ext cx="1920406" cy="652329"/>
          </a:xfrm>
          <a:prstGeom prst="rect">
            <a:avLst/>
          </a:prstGeom>
        </p:spPr>
      </p:pic>
      <p:sp>
        <p:nvSpPr>
          <p:cNvPr id="146" name="Oval 145"/>
          <p:cNvSpPr/>
          <p:nvPr/>
        </p:nvSpPr>
        <p:spPr>
          <a:xfrm>
            <a:off x="7787363" y="4223234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Oval 146"/>
          <p:cNvSpPr/>
          <p:nvPr/>
        </p:nvSpPr>
        <p:spPr>
          <a:xfrm>
            <a:off x="7846613" y="4285825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Oval 263"/>
          <p:cNvSpPr/>
          <p:nvPr/>
        </p:nvSpPr>
        <p:spPr>
          <a:xfrm>
            <a:off x="12365775" y="312932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5" name="Oval 264"/>
          <p:cNvSpPr/>
          <p:nvPr/>
        </p:nvSpPr>
        <p:spPr>
          <a:xfrm>
            <a:off x="9879365" y="312932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7" name="Oval 266"/>
          <p:cNvSpPr/>
          <p:nvPr/>
        </p:nvSpPr>
        <p:spPr>
          <a:xfrm>
            <a:off x="9282505" y="5497062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8" name="Picture 267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56" b="20888"/>
          <a:stretch/>
        </p:blipFill>
        <p:spPr>
          <a:xfrm>
            <a:off x="9946156" y="3200545"/>
            <a:ext cx="1438102" cy="1438102"/>
          </a:xfrm>
          <a:prstGeom prst="ellipse">
            <a:avLst/>
          </a:prstGeom>
        </p:spPr>
      </p:pic>
      <p:sp>
        <p:nvSpPr>
          <p:cNvPr id="269" name="Oval 268"/>
          <p:cNvSpPr/>
          <p:nvPr/>
        </p:nvSpPr>
        <p:spPr>
          <a:xfrm>
            <a:off x="9944251" y="319732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62" b="29272"/>
          <a:stretch/>
        </p:blipFill>
        <p:spPr>
          <a:xfrm>
            <a:off x="12430120" y="3196367"/>
            <a:ext cx="1441640" cy="1439060"/>
          </a:xfrm>
          <a:prstGeom prst="ellipse">
            <a:avLst/>
          </a:prstGeom>
        </p:spPr>
      </p:pic>
      <p:sp>
        <p:nvSpPr>
          <p:cNvPr id="274" name="Oval 273"/>
          <p:cNvSpPr/>
          <p:nvPr/>
        </p:nvSpPr>
        <p:spPr>
          <a:xfrm>
            <a:off x="12430661" y="319732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6" name="Picture 275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6223" r="3926" b="12296"/>
          <a:stretch/>
        </p:blipFill>
        <p:spPr>
          <a:xfrm>
            <a:off x="9347090" y="5571996"/>
            <a:ext cx="1439227" cy="1425771"/>
          </a:xfrm>
          <a:prstGeom prst="ellipse">
            <a:avLst/>
          </a:prstGeom>
        </p:spPr>
      </p:pic>
      <p:sp>
        <p:nvSpPr>
          <p:cNvPr id="278" name="Oval 277"/>
          <p:cNvSpPr/>
          <p:nvPr/>
        </p:nvSpPr>
        <p:spPr>
          <a:xfrm>
            <a:off x="9347391" y="55650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Oval 281"/>
          <p:cNvSpPr/>
          <p:nvPr/>
        </p:nvSpPr>
        <p:spPr>
          <a:xfrm>
            <a:off x="6837001" y="5491990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3" name="Picture 282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64" t="30816" b="15408"/>
          <a:stretch/>
        </p:blipFill>
        <p:spPr>
          <a:xfrm>
            <a:off x="6903627" y="5556950"/>
            <a:ext cx="1438102" cy="1446234"/>
          </a:xfrm>
          <a:prstGeom prst="ellipse">
            <a:avLst/>
          </a:prstGeom>
        </p:spPr>
      </p:pic>
      <p:sp>
        <p:nvSpPr>
          <p:cNvPr id="284" name="Oval 283"/>
          <p:cNvSpPr/>
          <p:nvPr/>
        </p:nvSpPr>
        <p:spPr>
          <a:xfrm>
            <a:off x="6901887" y="5559993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3396601" y="424758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8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2128569" y="424758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1" name="Oval 290"/>
          <p:cNvSpPr/>
          <p:nvPr/>
        </p:nvSpPr>
        <p:spPr>
          <a:xfrm>
            <a:off x="12844898" y="434113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12904148" y="4403724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3" name="Picture 29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9758437" y="4283524"/>
            <a:ext cx="846234" cy="687524"/>
          </a:xfrm>
          <a:prstGeom prst="rect">
            <a:avLst/>
          </a:prstGeom>
        </p:spPr>
      </p:pic>
      <p:pic>
        <p:nvPicPr>
          <p:cNvPr id="294" name="Picture 29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0737632" y="4287007"/>
            <a:ext cx="845157" cy="686649"/>
          </a:xfrm>
          <a:prstGeom prst="rect">
            <a:avLst/>
          </a:prstGeom>
        </p:spPr>
      </p:pic>
      <p:sp>
        <p:nvSpPr>
          <p:cNvPr id="295" name="Oval 294"/>
          <p:cNvSpPr/>
          <p:nvPr/>
        </p:nvSpPr>
        <p:spPr>
          <a:xfrm>
            <a:off x="10358488" y="434113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6" name="Oval 295"/>
          <p:cNvSpPr/>
          <p:nvPr/>
        </p:nvSpPr>
        <p:spPr>
          <a:xfrm>
            <a:off x="10417738" y="4403724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5" name="Picture 30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78047" y="6673676"/>
            <a:ext cx="1920406" cy="652329"/>
          </a:xfrm>
          <a:prstGeom prst="rect">
            <a:avLst/>
          </a:prstGeom>
        </p:spPr>
      </p:pic>
      <p:pic>
        <p:nvPicPr>
          <p:cNvPr id="306" name="Picture 30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22102" y="6678756"/>
            <a:ext cx="1920406" cy="652329"/>
          </a:xfrm>
          <a:prstGeom prst="rect">
            <a:avLst/>
          </a:prstGeom>
        </p:spPr>
      </p:pic>
      <p:sp>
        <p:nvSpPr>
          <p:cNvPr id="307" name="Oval 306"/>
          <p:cNvSpPr/>
          <p:nvPr/>
        </p:nvSpPr>
        <p:spPr>
          <a:xfrm>
            <a:off x="9761628" y="6708873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8" name="Oval 307"/>
          <p:cNvSpPr/>
          <p:nvPr/>
        </p:nvSpPr>
        <p:spPr>
          <a:xfrm>
            <a:off x="9820878" y="6771464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9" name="Oval 308"/>
          <p:cNvSpPr/>
          <p:nvPr/>
        </p:nvSpPr>
        <p:spPr>
          <a:xfrm>
            <a:off x="7316124" y="6703801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0" name="Oval 309"/>
          <p:cNvSpPr/>
          <p:nvPr/>
        </p:nvSpPr>
        <p:spPr>
          <a:xfrm>
            <a:off x="7375374" y="6766392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99860" y="3326392"/>
            <a:ext cx="2060627" cy="2042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78084" y="3582646"/>
            <a:ext cx="1920406" cy="1883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460742" y="4781504"/>
            <a:ext cx="1926503" cy="1883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494735" y="5916086"/>
            <a:ext cx="1920406" cy="18838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-422431" y="5181923"/>
            <a:ext cx="2060627" cy="2042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-532111" y="2903439"/>
            <a:ext cx="2060627" cy="18899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07883" y="582428"/>
            <a:ext cx="2060627" cy="18899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143050" y="1022468"/>
            <a:ext cx="2060627" cy="20362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301027" y="1106366"/>
            <a:ext cx="2060627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85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554" y="3755957"/>
            <a:ext cx="2352675" cy="3076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554" y="6483176"/>
            <a:ext cx="2351883" cy="30787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117" y="6483176"/>
            <a:ext cx="2351883" cy="30787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0177" y="6529935"/>
            <a:ext cx="2352675" cy="307874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11" y="679382"/>
            <a:ext cx="2352675" cy="30765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0117" y="4004787"/>
            <a:ext cx="2353467" cy="30787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25680" y="3779253"/>
            <a:ext cx="2353467" cy="30787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602" y="4005361"/>
            <a:ext cx="2353467" cy="307874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011" y="568512"/>
            <a:ext cx="2358970" cy="307874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53762" y="552508"/>
            <a:ext cx="2352675" cy="307874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49218" y="536474"/>
            <a:ext cx="2352675" cy="307874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2906" y="1240301"/>
            <a:ext cx="2358880" cy="307874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70307" y="4864264"/>
            <a:ext cx="2358880" cy="307874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01642" y="4537307"/>
            <a:ext cx="2358880" cy="307874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43201" y="3974216"/>
            <a:ext cx="2358880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10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51" y="450782"/>
            <a:ext cx="2352675" cy="30765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51" y="1348606"/>
            <a:ext cx="2352675" cy="30787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5747" y="-577938"/>
            <a:ext cx="2352675" cy="30787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1006" y="-489459"/>
            <a:ext cx="2352675" cy="30787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1116" y="-616781"/>
            <a:ext cx="2352675" cy="30787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575" y="4724144"/>
            <a:ext cx="2352675" cy="30787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11738" y="4427352"/>
            <a:ext cx="2352675" cy="30787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91365" y="4522587"/>
            <a:ext cx="2352675" cy="30787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6075" y="4427353"/>
            <a:ext cx="2352675" cy="30787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67626" y="4154796"/>
            <a:ext cx="2352675" cy="30787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4951" y="3527357"/>
            <a:ext cx="2352675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46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-3051935" y="5855291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1056384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1064131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1092360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owchart: Terminator 11"/>
          <p:cNvSpPr/>
          <p:nvPr/>
        </p:nvSpPr>
        <p:spPr>
          <a:xfrm>
            <a:off x="1116839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owchart: Terminator 12"/>
          <p:cNvSpPr/>
          <p:nvPr/>
        </p:nvSpPr>
        <p:spPr>
          <a:xfrm>
            <a:off x="1075098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8337" y="2671104"/>
            <a:ext cx="385211" cy="3852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882385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217373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780" y="2702880"/>
            <a:ext cx="327154" cy="32715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265" y="2671104"/>
            <a:ext cx="385211" cy="3852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4497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owchart: Terminator 35"/>
          <p:cNvSpPr/>
          <p:nvPr/>
        </p:nvSpPr>
        <p:spPr>
          <a:xfrm>
            <a:off x="3549159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TextBox 37"/>
          <p:cNvSpPr txBox="1"/>
          <p:nvPr/>
        </p:nvSpPr>
        <p:spPr>
          <a:xfrm>
            <a:off x="3306259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3850747" y="2714887"/>
            <a:ext cx="325121" cy="324278"/>
          </a:xfrm>
          <a:prstGeom prst="ellipse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463" y="277269"/>
            <a:ext cx="273817" cy="27182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6345" y="277269"/>
            <a:ext cx="273817" cy="27182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2346" y="277269"/>
            <a:ext cx="273817" cy="27182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573" y="277269"/>
            <a:ext cx="273817" cy="27182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455" y="277269"/>
            <a:ext cx="273817" cy="27182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5091" y="254440"/>
            <a:ext cx="305053" cy="304387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2362" y="254440"/>
            <a:ext cx="305053" cy="304387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63629" y="254440"/>
            <a:ext cx="305053" cy="30438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68682" y="254440"/>
            <a:ext cx="305053" cy="30438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9" b="13629"/>
          <a:stretch/>
        </p:blipFill>
        <p:spPr>
          <a:xfrm>
            <a:off x="10988739" y="755738"/>
            <a:ext cx="1438102" cy="1438102"/>
          </a:xfrm>
          <a:prstGeom prst="ellipse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98849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195443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068639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1140272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1146197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23" b="33414"/>
          <a:stretch/>
        </p:blipFill>
        <p:spPr>
          <a:xfrm>
            <a:off x="3376133" y="760720"/>
            <a:ext cx="1420680" cy="1438102"/>
          </a:xfrm>
          <a:prstGeom prst="ellipse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3" t="19370" r="4824" b="21370"/>
          <a:stretch/>
        </p:blipFill>
        <p:spPr>
          <a:xfrm>
            <a:off x="5841981" y="753320"/>
            <a:ext cx="1438102" cy="1438102"/>
          </a:xfrm>
          <a:prstGeom prst="ellipse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4" t="6411" r="1624" b="13162"/>
          <a:stretch/>
        </p:blipFill>
        <p:spPr>
          <a:xfrm>
            <a:off x="862192" y="774739"/>
            <a:ext cx="1440274" cy="1431915"/>
          </a:xfrm>
          <a:prstGeom prst="ellipse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736449" y="-876629"/>
            <a:ext cx="623002" cy="46333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780026" y="-539815"/>
            <a:ext cx="331524" cy="246558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1924608" y="-869468"/>
            <a:ext cx="621551" cy="46225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1577374" y="-527785"/>
            <a:ext cx="331181" cy="246303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8017" y="6002041"/>
            <a:ext cx="385211" cy="385211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8217675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ounded Rectangle 87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Oval 88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lowchart: Terminator 90"/>
          <p:cNvSpPr/>
          <p:nvPr/>
        </p:nvSpPr>
        <p:spPr>
          <a:xfrm>
            <a:off x="559986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607" y="6002041"/>
            <a:ext cx="385211" cy="385211"/>
          </a:xfrm>
          <a:prstGeom prst="rect">
            <a:avLst/>
          </a:prstGeom>
        </p:spPr>
      </p:pic>
      <p:sp>
        <p:nvSpPr>
          <p:cNvPr id="93" name="TextBox 92"/>
          <p:cNvSpPr txBox="1"/>
          <p:nvPr/>
        </p:nvSpPr>
        <p:spPr>
          <a:xfrm>
            <a:off x="5731265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702261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6033817"/>
            <a:ext cx="327154" cy="327154"/>
          </a:xfrm>
          <a:prstGeom prst="rect">
            <a:avLst/>
          </a:prstGeom>
        </p:spPr>
      </p:pic>
      <p:sp>
        <p:nvSpPr>
          <p:cNvPr id="96" name="Rounded Rectangle 95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3549159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TextBox 100"/>
          <p:cNvSpPr txBox="1"/>
          <p:nvPr/>
        </p:nvSpPr>
        <p:spPr>
          <a:xfrm>
            <a:off x="3263148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3828364" y="6048364"/>
            <a:ext cx="325121" cy="324278"/>
          </a:xfrm>
          <a:prstGeom prst="ellipse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573" y="3608206"/>
            <a:ext cx="273817" cy="271828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564" y="3585377"/>
            <a:ext cx="305053" cy="304387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7617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9084" y="3585377"/>
            <a:ext cx="305053" cy="304387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137" y="3585377"/>
            <a:ext cx="305053" cy="304387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" t="9576" r="9003" b="31031"/>
          <a:stretch/>
        </p:blipFill>
        <p:spPr>
          <a:xfrm>
            <a:off x="8327795" y="4088834"/>
            <a:ext cx="1438102" cy="1438102"/>
          </a:xfrm>
          <a:prstGeom prst="ellipse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4" t="32956" r="5890" b="10747"/>
          <a:stretch/>
        </p:blipFill>
        <p:spPr>
          <a:xfrm>
            <a:off x="5839275" y="4085548"/>
            <a:ext cx="1438102" cy="1441499"/>
          </a:xfrm>
          <a:prstGeom prst="ellipse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2" r="11712" b="11201"/>
          <a:stretch/>
        </p:blipFill>
        <p:spPr>
          <a:xfrm rot="18526052">
            <a:off x="3367609" y="4090806"/>
            <a:ext cx="1439874" cy="1435975"/>
          </a:xfrm>
          <a:prstGeom prst="ellipse">
            <a:avLst/>
          </a:prstGeom>
        </p:spPr>
      </p:pic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Oval 134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Oval 135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140" name="Oval 139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Oval 1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56" name="Oval 155"/>
          <p:cNvSpPr/>
          <p:nvPr/>
        </p:nvSpPr>
        <p:spPr>
          <a:xfrm>
            <a:off x="1133898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57" name="Oval 156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59" name="Oval 158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60" name="Oval 159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9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6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52" name="Rounded Rectangle 151"/>
          <p:cNvSpPr/>
          <p:nvPr/>
        </p:nvSpPr>
        <p:spPr>
          <a:xfrm>
            <a:off x="430383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Rounded Rectangle 162"/>
          <p:cNvSpPr/>
          <p:nvPr/>
        </p:nvSpPr>
        <p:spPr>
          <a:xfrm>
            <a:off x="507851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Oval 163"/>
          <p:cNvSpPr/>
          <p:nvPr/>
        </p:nvSpPr>
        <p:spPr>
          <a:xfrm>
            <a:off x="790139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Flowchart: Terminator 164"/>
          <p:cNvSpPr/>
          <p:nvPr/>
        </p:nvSpPr>
        <p:spPr>
          <a:xfrm>
            <a:off x="1034931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Flowchart: Terminator 165"/>
          <p:cNvSpPr/>
          <p:nvPr/>
        </p:nvSpPr>
        <p:spPr>
          <a:xfrm>
            <a:off x="617517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TextBox 166"/>
          <p:cNvSpPr txBox="1"/>
          <p:nvPr/>
        </p:nvSpPr>
        <p:spPr>
          <a:xfrm>
            <a:off x="730261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204027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9" name="Picture 1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15" y="6038889"/>
            <a:ext cx="327154" cy="327154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1341599" y="6045816"/>
            <a:ext cx="325121" cy="324278"/>
          </a:xfrm>
          <a:prstGeom prst="ellipse">
            <a:avLst/>
          </a:prstGeom>
        </p:spPr>
      </p:pic>
      <p:pic>
        <p:nvPicPr>
          <p:cNvPr id="171" name="Picture 1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371" y="3608206"/>
            <a:ext cx="273817" cy="271828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52" b="16848"/>
          <a:stretch/>
        </p:blipFill>
        <p:spPr>
          <a:xfrm>
            <a:off x="858063" y="4091155"/>
            <a:ext cx="1438102" cy="1438102"/>
          </a:xfrm>
          <a:prstGeom prst="ellipse">
            <a:avLst/>
          </a:prstGeom>
        </p:spPr>
      </p:pic>
      <p:sp>
        <p:nvSpPr>
          <p:cNvPr id="173" name="Oval 172"/>
          <p:cNvSpPr/>
          <p:nvPr/>
        </p:nvSpPr>
        <p:spPr>
          <a:xfrm>
            <a:off x="8550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" name="Oval 173"/>
          <p:cNvSpPr/>
          <p:nvPr/>
        </p:nvSpPr>
        <p:spPr>
          <a:xfrm>
            <a:off x="1269262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Oval 174"/>
          <p:cNvSpPr/>
          <p:nvPr/>
        </p:nvSpPr>
        <p:spPr>
          <a:xfrm>
            <a:off x="1328512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7" name="Picture 17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823411" y="5615700"/>
            <a:ext cx="331524" cy="246558"/>
          </a:xfrm>
          <a:prstGeom prst="rect">
            <a:avLst/>
          </a:prstGeom>
        </p:spPr>
      </p:pic>
      <p:sp>
        <p:nvSpPr>
          <p:cNvPr id="180" name="Oval 179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8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81" name="Rounded Rectangle 180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Rounded Rectangle 181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Oval 182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Flowchart: Terminator 183"/>
          <p:cNvSpPr/>
          <p:nvPr/>
        </p:nvSpPr>
        <p:spPr>
          <a:xfrm>
            <a:off x="850368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Flowchart: Terminator 184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6" name="Picture 1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480" y="2671104"/>
            <a:ext cx="385211" cy="385211"/>
          </a:xfrm>
          <a:prstGeom prst="rect">
            <a:avLst/>
          </a:prstGeom>
        </p:spPr>
      </p:pic>
      <p:sp>
        <p:nvSpPr>
          <p:cNvPr id="187" name="TextBox 186"/>
          <p:cNvSpPr txBox="1"/>
          <p:nvPr/>
        </p:nvSpPr>
        <p:spPr>
          <a:xfrm>
            <a:off x="819901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9" name="Picture 1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924" y="254440"/>
            <a:ext cx="305053" cy="304387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71" b="19111"/>
          <a:stretch/>
        </p:blipFill>
        <p:spPr>
          <a:xfrm>
            <a:off x="8323780" y="754739"/>
            <a:ext cx="1438102" cy="1441893"/>
          </a:xfrm>
          <a:prstGeom prst="ellipse">
            <a:avLst/>
          </a:prstGeom>
        </p:spPr>
      </p:pic>
      <p:sp>
        <p:nvSpPr>
          <p:cNvPr id="192" name="Oval 191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193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" name="Oval 194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Oval 195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Oval 196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619414" y="7843723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8585117" y="-1331505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6117127" y="-1331505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4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3616722" y="-1331505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01" name="Rectangle 200"/>
          <p:cNvSpPr/>
          <p:nvPr/>
        </p:nvSpPr>
        <p:spPr>
          <a:xfrm>
            <a:off x="1107831" y="7734997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8688737" y="7700002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6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76" name="Picture 17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5742" y="5288848"/>
            <a:ext cx="623002" cy="463334"/>
          </a:xfrm>
          <a:prstGeom prst="rect">
            <a:avLst/>
          </a:prstGeom>
        </p:spPr>
      </p:pic>
      <p:pic>
        <p:nvPicPr>
          <p:cNvPr id="178" name="Picture 17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7583" y="5292199"/>
            <a:ext cx="621551" cy="462255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14983" y="5622808"/>
            <a:ext cx="320767" cy="238558"/>
          </a:xfrm>
          <a:prstGeom prst="rect">
            <a:avLst/>
          </a:prstGeom>
        </p:spPr>
      </p:pic>
      <p:sp>
        <p:nvSpPr>
          <p:cNvPr id="204" name="Rectangle 203"/>
          <p:cNvSpPr/>
          <p:nvPr/>
        </p:nvSpPr>
        <p:spPr>
          <a:xfrm>
            <a:off x="6117127" y="7684786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05" name="Rectangle 204"/>
          <p:cNvSpPr/>
          <p:nvPr/>
        </p:nvSpPr>
        <p:spPr>
          <a:xfrm>
            <a:off x="992356" y="-1345299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06" name="Rectangle 205"/>
          <p:cNvSpPr/>
          <p:nvPr/>
        </p:nvSpPr>
        <p:spPr>
          <a:xfrm>
            <a:off x="11235822" y="-134529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9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229" name="Picture 2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818610" y="2279692"/>
            <a:ext cx="331524" cy="246558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0941" y="1952840"/>
            <a:ext cx="623002" cy="463334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2782" y="1956191"/>
            <a:ext cx="621551" cy="462255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10182" y="2286800"/>
            <a:ext cx="320767" cy="238558"/>
          </a:xfrm>
          <a:prstGeom prst="rect">
            <a:avLst/>
          </a:prstGeom>
        </p:spPr>
      </p:pic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-1845232" y="3344420"/>
            <a:ext cx="1920406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16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070" y="2671104"/>
            <a:ext cx="385211" cy="3852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1260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owchart: Terminator 35"/>
          <p:cNvSpPr/>
          <p:nvPr/>
        </p:nvSpPr>
        <p:spPr>
          <a:xfrm>
            <a:off x="3549159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TextBox 37"/>
          <p:cNvSpPr txBox="1"/>
          <p:nvPr/>
        </p:nvSpPr>
        <p:spPr>
          <a:xfrm>
            <a:off x="3244489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3855827" y="2709807"/>
            <a:ext cx="325121" cy="324278"/>
          </a:xfrm>
          <a:prstGeom prst="ellipse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730261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1341599" y="2714879"/>
            <a:ext cx="325121" cy="324278"/>
          </a:xfrm>
          <a:prstGeom prst="ellipse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372" y="277269"/>
            <a:ext cx="273817" cy="27182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562" y="277269"/>
            <a:ext cx="273817" cy="27182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789" y="277269"/>
            <a:ext cx="273817" cy="27182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402" y="254440"/>
            <a:ext cx="305053" cy="30438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455" y="254440"/>
            <a:ext cx="305053" cy="304387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480" y="6002041"/>
            <a:ext cx="385211" cy="385211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8199016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96" name="Rounded Rectangle 95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3549159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TextBox 100"/>
          <p:cNvSpPr txBox="1"/>
          <p:nvPr/>
        </p:nvSpPr>
        <p:spPr>
          <a:xfrm>
            <a:off x="3244489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4"/>
          <a:srcRect l="10818" t="1291"/>
          <a:stretch/>
        </p:blipFill>
        <p:spPr>
          <a:xfrm>
            <a:off x="3855827" y="6040744"/>
            <a:ext cx="325121" cy="324278"/>
          </a:xfrm>
          <a:prstGeom prst="ellipse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454" y="3608206"/>
            <a:ext cx="273817" cy="27182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681" y="3608206"/>
            <a:ext cx="273817" cy="271828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7652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8919" y="3585377"/>
            <a:ext cx="305053" cy="304387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3972" y="3585377"/>
            <a:ext cx="305053" cy="304387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64" t="10182" b="22061"/>
          <a:stretch/>
        </p:blipFill>
        <p:spPr>
          <a:xfrm>
            <a:off x="855649" y="761430"/>
            <a:ext cx="1438102" cy="1438102"/>
          </a:xfrm>
          <a:prstGeom prst="ellipse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b="14223"/>
          <a:stretch/>
        </p:blipFill>
        <p:spPr>
          <a:xfrm>
            <a:off x="3371802" y="756161"/>
            <a:ext cx="1435544" cy="1438102"/>
          </a:xfrm>
          <a:prstGeom prst="ellipse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0" t="17482" r="10016" b="30222"/>
          <a:stretch/>
        </p:blipFill>
        <p:spPr>
          <a:xfrm>
            <a:off x="8326745" y="4087100"/>
            <a:ext cx="1437252" cy="1441131"/>
          </a:xfrm>
          <a:prstGeom prst="ellipse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777"/>
          <a:stretch/>
        </p:blipFill>
        <p:spPr>
          <a:xfrm>
            <a:off x="3373337" y="4085197"/>
            <a:ext cx="1434683" cy="1443017"/>
          </a:xfrm>
          <a:prstGeom prst="ellipse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" r="8039" b="29454"/>
          <a:stretch/>
        </p:blipFill>
        <p:spPr>
          <a:xfrm>
            <a:off x="5838295" y="758275"/>
            <a:ext cx="1443045" cy="1438244"/>
          </a:xfrm>
          <a:prstGeom prst="ellipse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Oval 135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Oval 151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55" name="Oval 154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9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3624560" y="7722834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1065771" y="-1480249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13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5936668" y="-148024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3598878" y="-1480249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71" name="Picture 17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08" y="2698940"/>
            <a:ext cx="395764" cy="351672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427" y="1868789"/>
            <a:ext cx="1920406" cy="652329"/>
          </a:xfrm>
          <a:prstGeom prst="rect">
            <a:avLst/>
          </a:prstGeom>
        </p:spPr>
      </p:pic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865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lowchart: Terminator 170"/>
          <p:cNvSpPr/>
          <p:nvPr/>
        </p:nvSpPr>
        <p:spPr>
          <a:xfrm>
            <a:off x="3510009" y="-329783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Flowchart: Terminator 166"/>
          <p:cNvSpPr/>
          <p:nvPr/>
        </p:nvSpPr>
        <p:spPr>
          <a:xfrm>
            <a:off x="2923860" y="-329783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3302036" y="-3285040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owchart: Terminator 12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val 15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724346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334524" y="2714879"/>
            <a:ext cx="325121" cy="324278"/>
          </a:xfrm>
          <a:prstGeom prst="ellipse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45" y="277269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277269"/>
            <a:ext cx="273817" cy="27182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254" y="277269"/>
            <a:ext cx="273817" cy="27182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254440"/>
            <a:ext cx="305053" cy="304387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4515" y="6002041"/>
            <a:ext cx="385211" cy="385211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8409980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ounded Rectangle 87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Oval 88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ounded Rectangle 95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3549159" y="22970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sp>
        <p:nvSpPr>
          <p:cNvPr id="105" name="Rounded Rectangle 104"/>
          <p:cNvSpPr/>
          <p:nvPr/>
        </p:nvSpPr>
        <p:spPr>
          <a:xfrm>
            <a:off x="430383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ounded Rectangle 105"/>
          <p:cNvSpPr/>
          <p:nvPr/>
        </p:nvSpPr>
        <p:spPr>
          <a:xfrm>
            <a:off x="507851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790139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Flowchart: Terminator 107"/>
          <p:cNvSpPr/>
          <p:nvPr/>
        </p:nvSpPr>
        <p:spPr>
          <a:xfrm>
            <a:off x="1034931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Flowchart: Terminator 108"/>
          <p:cNvSpPr/>
          <p:nvPr/>
        </p:nvSpPr>
        <p:spPr>
          <a:xfrm>
            <a:off x="617517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TextBox 109"/>
          <p:cNvSpPr txBox="1"/>
          <p:nvPr/>
        </p:nvSpPr>
        <p:spPr>
          <a:xfrm>
            <a:off x="724346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204027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334524" y="6045816"/>
            <a:ext cx="325121" cy="324278"/>
          </a:xfrm>
          <a:prstGeom prst="ellipse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3608206"/>
            <a:ext cx="273817" cy="27182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346" y="278387"/>
            <a:ext cx="273817" cy="27182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73" y="278387"/>
            <a:ext cx="273817" cy="2718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455" y="278387"/>
            <a:ext cx="273817" cy="271828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824" y="3585377"/>
            <a:ext cx="305053" cy="304387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3585377"/>
            <a:ext cx="305053" cy="304387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44" y="3585377"/>
            <a:ext cx="305053" cy="304387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697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964" y="3585377"/>
            <a:ext cx="305053" cy="304387"/>
          </a:xfrm>
          <a:prstGeom prst="rect">
            <a:avLst/>
          </a:prstGeom>
        </p:spPr>
      </p:pic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08" y="2698940"/>
            <a:ext cx="395764" cy="351672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489" y="-3249148"/>
            <a:ext cx="273817" cy="271828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16" y="-3249148"/>
            <a:ext cx="273817" cy="271828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598" y="-3249148"/>
            <a:ext cx="273817" cy="271828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288" y="-3249148"/>
            <a:ext cx="273817" cy="271828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170" y="-3249148"/>
            <a:ext cx="273817" cy="271828"/>
          </a:xfrm>
          <a:prstGeom prst="rect">
            <a:avLst/>
          </a:prstGeom>
        </p:spPr>
      </p:pic>
      <p:sp>
        <p:nvSpPr>
          <p:cNvPr id="175" name="Flowchart: Terminator 174"/>
          <p:cNvSpPr/>
          <p:nvPr/>
        </p:nvSpPr>
        <p:spPr>
          <a:xfrm>
            <a:off x="3847312" y="356117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Flowchart: Terminator 175"/>
          <p:cNvSpPr/>
          <p:nvPr/>
        </p:nvSpPr>
        <p:spPr>
          <a:xfrm>
            <a:off x="3261163" y="356117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ectangle 176"/>
          <p:cNvSpPr/>
          <p:nvPr/>
        </p:nvSpPr>
        <p:spPr>
          <a:xfrm>
            <a:off x="3639339" y="3573971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92" y="3607323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019" y="3607323"/>
            <a:ext cx="273817" cy="271828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01" y="3607323"/>
            <a:ext cx="273817" cy="27182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591" y="3607323"/>
            <a:ext cx="273817" cy="271828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473" y="3607323"/>
            <a:ext cx="273817" cy="271828"/>
          </a:xfrm>
          <a:prstGeom prst="rect">
            <a:avLst/>
          </a:prstGeom>
        </p:spPr>
      </p:pic>
      <p:sp>
        <p:nvSpPr>
          <p:cNvPr id="183" name="Flowchart: Terminator 182"/>
          <p:cNvSpPr/>
          <p:nvPr/>
        </p:nvSpPr>
        <p:spPr>
          <a:xfrm>
            <a:off x="7761230" y="-335337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Flowchart: Terminator 183"/>
          <p:cNvSpPr/>
          <p:nvPr/>
        </p:nvSpPr>
        <p:spPr>
          <a:xfrm>
            <a:off x="7175081" y="-335337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Rectangle 184"/>
          <p:cNvSpPr/>
          <p:nvPr/>
        </p:nvSpPr>
        <p:spPr>
          <a:xfrm>
            <a:off x="7553257" y="-3340580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1" name="Picture 1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799" y="-3327038"/>
            <a:ext cx="305053" cy="304387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066" y="-3327038"/>
            <a:ext cx="305053" cy="304387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5119" y="-3327038"/>
            <a:ext cx="305053" cy="304387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386" y="-3327038"/>
            <a:ext cx="305053" cy="304387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4439" y="-3327038"/>
            <a:ext cx="305053" cy="304387"/>
          </a:xfrm>
          <a:prstGeom prst="rect">
            <a:avLst/>
          </a:prstGeom>
        </p:spPr>
      </p:pic>
      <p:sp>
        <p:nvSpPr>
          <p:cNvPr id="196" name="Flowchart: Terminator 195"/>
          <p:cNvSpPr/>
          <p:nvPr/>
        </p:nvSpPr>
        <p:spPr>
          <a:xfrm>
            <a:off x="8793335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Flowchart: Terminator 196"/>
          <p:cNvSpPr/>
          <p:nvPr/>
        </p:nvSpPr>
        <p:spPr>
          <a:xfrm>
            <a:off x="8207186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ectangle 197"/>
          <p:cNvSpPr/>
          <p:nvPr/>
        </p:nvSpPr>
        <p:spPr>
          <a:xfrm>
            <a:off x="8585362" y="24698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904" y="260529"/>
            <a:ext cx="305053" cy="304387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171" y="260529"/>
            <a:ext cx="305053" cy="304387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224" y="260529"/>
            <a:ext cx="305053" cy="304387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491" y="260529"/>
            <a:ext cx="305053" cy="304387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6544" y="260529"/>
            <a:ext cx="305053" cy="304387"/>
          </a:xfrm>
          <a:prstGeom prst="rect">
            <a:avLst/>
          </a:prstGeom>
        </p:spPr>
      </p:pic>
      <p:pic>
        <p:nvPicPr>
          <p:cNvPr id="206" name="Picture 20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23" b="28148"/>
          <a:stretch/>
        </p:blipFill>
        <p:spPr>
          <a:xfrm>
            <a:off x="5839505" y="754873"/>
            <a:ext cx="1438102" cy="1438102"/>
          </a:xfrm>
          <a:prstGeom prst="ellipse">
            <a:avLst/>
          </a:prstGeom>
        </p:spPr>
      </p:pic>
      <p:pic>
        <p:nvPicPr>
          <p:cNvPr id="207" name="Picture 20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56" b="20888"/>
          <a:stretch/>
        </p:blipFill>
        <p:spPr>
          <a:xfrm>
            <a:off x="5839275" y="4089522"/>
            <a:ext cx="1438102" cy="1438102"/>
          </a:xfrm>
          <a:prstGeom prst="ellipse">
            <a:avLst/>
          </a:prstGeom>
        </p:spPr>
      </p:pic>
      <p:pic>
        <p:nvPicPr>
          <p:cNvPr id="208" name="Picture 207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33" b="15112"/>
          <a:stretch/>
        </p:blipFill>
        <p:spPr>
          <a:xfrm>
            <a:off x="8326420" y="753588"/>
            <a:ext cx="1434823" cy="1439115"/>
          </a:xfrm>
          <a:prstGeom prst="ellipse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Oval 134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9" name="Picture 188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74" b="34519"/>
          <a:stretch/>
        </p:blipFill>
        <p:spPr>
          <a:xfrm>
            <a:off x="3371475" y="752596"/>
            <a:ext cx="1438102" cy="1445608"/>
          </a:xfrm>
          <a:prstGeom prst="ellipse">
            <a:avLst/>
          </a:prstGeom>
        </p:spPr>
      </p:pic>
      <p:sp>
        <p:nvSpPr>
          <p:cNvPr id="209" name="Rounded Rectangle 208"/>
          <p:cNvSpPr/>
          <p:nvPr/>
        </p:nvSpPr>
        <p:spPr>
          <a:xfrm>
            <a:off x="10389170" y="2302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" name="Rounded Rectangle 209"/>
          <p:cNvSpPr/>
          <p:nvPr/>
        </p:nvSpPr>
        <p:spPr>
          <a:xfrm>
            <a:off x="10466638" y="2961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Oval 210"/>
          <p:cNvSpPr/>
          <p:nvPr/>
        </p:nvSpPr>
        <p:spPr>
          <a:xfrm>
            <a:off x="10748926" y="6889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Flowchart: Terminator 211"/>
          <p:cNvSpPr/>
          <p:nvPr/>
        </p:nvSpPr>
        <p:spPr>
          <a:xfrm>
            <a:off x="10993718" y="2302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Flowchart: Terminator 212"/>
          <p:cNvSpPr/>
          <p:nvPr/>
        </p:nvSpPr>
        <p:spPr>
          <a:xfrm>
            <a:off x="10576304" y="26367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4" name="TextBox 213"/>
          <p:cNvSpPr txBox="1"/>
          <p:nvPr/>
        </p:nvSpPr>
        <p:spPr>
          <a:xfrm>
            <a:off x="10636833" y="263619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5" name="Oval 214"/>
          <p:cNvSpPr/>
          <p:nvPr/>
        </p:nvSpPr>
        <p:spPr>
          <a:xfrm>
            <a:off x="11999057" y="26328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6" name="Picture 215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1293311" y="2711431"/>
            <a:ext cx="325121" cy="324278"/>
          </a:xfrm>
          <a:prstGeom prst="ellipse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1932" y="273821"/>
            <a:ext cx="273817" cy="271828"/>
          </a:xfrm>
          <a:prstGeom prst="rect">
            <a:avLst/>
          </a:prstGeom>
        </p:spPr>
      </p:pic>
      <p:pic>
        <p:nvPicPr>
          <p:cNvPr id="218" name="Picture 2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9159" y="273821"/>
            <a:ext cx="273817" cy="271828"/>
          </a:xfrm>
          <a:prstGeom prst="rect">
            <a:avLst/>
          </a:prstGeom>
        </p:spPr>
      </p:pic>
      <p:pic>
        <p:nvPicPr>
          <p:cNvPr id="219" name="Picture 2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2041" y="273821"/>
            <a:ext cx="273817" cy="271828"/>
          </a:xfrm>
          <a:prstGeom prst="rect">
            <a:avLst/>
          </a:prstGeom>
        </p:spPr>
      </p:pic>
      <p:pic>
        <p:nvPicPr>
          <p:cNvPr id="227" name="Picture 2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95" y="2695492"/>
            <a:ext cx="395764" cy="351672"/>
          </a:xfrm>
          <a:prstGeom prst="rect">
            <a:avLst/>
          </a:prstGeom>
        </p:spPr>
      </p:pic>
      <p:pic>
        <p:nvPicPr>
          <p:cNvPr id="229" name="Picture 228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48" b="23879"/>
          <a:stretch/>
        </p:blipFill>
        <p:spPr>
          <a:xfrm>
            <a:off x="10815213" y="755551"/>
            <a:ext cx="1438102" cy="1430072"/>
          </a:xfrm>
          <a:prstGeom prst="ellipse">
            <a:avLst/>
          </a:prstGeom>
        </p:spPr>
      </p:pic>
      <p:sp>
        <p:nvSpPr>
          <p:cNvPr id="220" name="Oval 219"/>
          <p:cNvSpPr/>
          <p:nvPr/>
        </p:nvSpPr>
        <p:spPr>
          <a:xfrm>
            <a:off x="10813812" y="7569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Rounded Rectangle 231"/>
          <p:cNvSpPr/>
          <p:nvPr/>
        </p:nvSpPr>
        <p:spPr>
          <a:xfrm>
            <a:off x="12844111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Rounded Rectangle 232"/>
          <p:cNvSpPr/>
          <p:nvPr/>
        </p:nvSpPr>
        <p:spPr>
          <a:xfrm>
            <a:off x="129215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Oval 233"/>
          <p:cNvSpPr/>
          <p:nvPr/>
        </p:nvSpPr>
        <p:spPr>
          <a:xfrm>
            <a:off x="13203867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Flowchart: Terminator 234"/>
          <p:cNvSpPr/>
          <p:nvPr/>
        </p:nvSpPr>
        <p:spPr>
          <a:xfrm>
            <a:off x="13448659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Flowchart: Terminator 235"/>
          <p:cNvSpPr/>
          <p:nvPr/>
        </p:nvSpPr>
        <p:spPr>
          <a:xfrm>
            <a:off x="130312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7" name="Picture 2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03378" y="2671104"/>
            <a:ext cx="385211" cy="385211"/>
          </a:xfrm>
          <a:prstGeom prst="rect">
            <a:avLst/>
          </a:prstGeom>
        </p:spPr>
      </p:pic>
      <p:sp>
        <p:nvSpPr>
          <p:cNvPr id="238" name="TextBox 237"/>
          <p:cNvSpPr txBox="1"/>
          <p:nvPr/>
        </p:nvSpPr>
        <p:spPr>
          <a:xfrm>
            <a:off x="13138074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9" name="Oval 238"/>
          <p:cNvSpPr/>
          <p:nvPr/>
        </p:nvSpPr>
        <p:spPr>
          <a:xfrm>
            <a:off x="144539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0" name="Picture 2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043" y="2702880"/>
            <a:ext cx="327154" cy="327154"/>
          </a:xfrm>
          <a:prstGeom prst="rect">
            <a:avLst/>
          </a:prstGeom>
        </p:spPr>
      </p:pic>
      <p:pic>
        <p:nvPicPr>
          <p:cNvPr id="242" name="Picture 2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6474" y="254440"/>
            <a:ext cx="305053" cy="304387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1" r="4720" b="26061"/>
          <a:stretch/>
        </p:blipFill>
        <p:spPr>
          <a:xfrm>
            <a:off x="13269272" y="757473"/>
            <a:ext cx="1438102" cy="1438102"/>
          </a:xfrm>
          <a:prstGeom prst="ellipse">
            <a:avLst/>
          </a:prstGeom>
        </p:spPr>
      </p:pic>
      <p:sp>
        <p:nvSpPr>
          <p:cNvPr id="245" name="Oval 244"/>
          <p:cNvSpPr/>
          <p:nvPr/>
        </p:nvSpPr>
        <p:spPr>
          <a:xfrm>
            <a:off x="13268753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Rounded Rectangle 250"/>
          <p:cNvSpPr/>
          <p:nvPr/>
        </p:nvSpPr>
        <p:spPr>
          <a:xfrm>
            <a:off x="-2015121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Rounded Rectangle 251"/>
          <p:cNvSpPr/>
          <p:nvPr/>
        </p:nvSpPr>
        <p:spPr>
          <a:xfrm>
            <a:off x="-1937653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Oval 252"/>
          <p:cNvSpPr/>
          <p:nvPr/>
        </p:nvSpPr>
        <p:spPr>
          <a:xfrm>
            <a:off x="-1655365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Flowchart: Terminator 253"/>
          <p:cNvSpPr/>
          <p:nvPr/>
        </p:nvSpPr>
        <p:spPr>
          <a:xfrm>
            <a:off x="-1410573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Flowchart: Terminator 254"/>
          <p:cNvSpPr/>
          <p:nvPr/>
        </p:nvSpPr>
        <p:spPr>
          <a:xfrm>
            <a:off x="-1827987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7" name="TextBox 256"/>
          <p:cNvSpPr txBox="1"/>
          <p:nvPr/>
        </p:nvSpPr>
        <p:spPr>
          <a:xfrm>
            <a:off x="-1721158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-405234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9" name="Picture 2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89" y="2702880"/>
            <a:ext cx="327154" cy="327154"/>
          </a:xfrm>
          <a:prstGeom prst="rect">
            <a:avLst/>
          </a:prstGeom>
        </p:spPr>
      </p:pic>
      <p:pic>
        <p:nvPicPr>
          <p:cNvPr id="260" name="Picture 2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14025" y="254440"/>
            <a:ext cx="305053" cy="304387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2758" y="254440"/>
            <a:ext cx="305053" cy="304387"/>
          </a:xfrm>
          <a:prstGeom prst="rect">
            <a:avLst/>
          </a:prstGeom>
        </p:spPr>
      </p:pic>
      <p:pic>
        <p:nvPicPr>
          <p:cNvPr id="262" name="Picture 2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07705" y="254440"/>
            <a:ext cx="305053" cy="304387"/>
          </a:xfrm>
          <a:prstGeom prst="rect">
            <a:avLst/>
          </a:prstGeom>
        </p:spPr>
      </p:pic>
      <p:pic>
        <p:nvPicPr>
          <p:cNvPr id="273" name="Picture 272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6" b="26061"/>
          <a:stretch/>
        </p:blipFill>
        <p:spPr>
          <a:xfrm>
            <a:off x="-1591229" y="760738"/>
            <a:ext cx="1438102" cy="1434655"/>
          </a:xfrm>
          <a:prstGeom prst="ellipse">
            <a:avLst/>
          </a:prstGeom>
        </p:spPr>
      </p:pic>
      <p:sp>
        <p:nvSpPr>
          <p:cNvPr id="264" name="Oval 263"/>
          <p:cNvSpPr/>
          <p:nvPr/>
        </p:nvSpPr>
        <p:spPr>
          <a:xfrm>
            <a:off x="-1590479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Rounded Rectangle 273"/>
          <p:cNvSpPr/>
          <p:nvPr/>
        </p:nvSpPr>
        <p:spPr>
          <a:xfrm>
            <a:off x="12844111" y="348164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Rounded Rectangle 274"/>
          <p:cNvSpPr/>
          <p:nvPr/>
        </p:nvSpPr>
        <p:spPr>
          <a:xfrm>
            <a:off x="12921579" y="354755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Oval 275"/>
          <p:cNvSpPr/>
          <p:nvPr/>
        </p:nvSpPr>
        <p:spPr>
          <a:xfrm>
            <a:off x="13203867" y="394037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Flowchart: Terminator 276"/>
          <p:cNvSpPr/>
          <p:nvPr/>
        </p:nvSpPr>
        <p:spPr>
          <a:xfrm>
            <a:off x="13448659" y="348159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Flowchart: Terminator 277"/>
          <p:cNvSpPr/>
          <p:nvPr/>
        </p:nvSpPr>
        <p:spPr>
          <a:xfrm>
            <a:off x="13031245" y="588818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Oval 280"/>
          <p:cNvSpPr/>
          <p:nvPr/>
        </p:nvSpPr>
        <p:spPr>
          <a:xfrm>
            <a:off x="14453998" y="588419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043" y="5955892"/>
            <a:ext cx="327154" cy="327154"/>
          </a:xfrm>
          <a:prstGeom prst="rect">
            <a:avLst/>
          </a:prstGeom>
        </p:spPr>
      </p:pic>
      <p:pic>
        <p:nvPicPr>
          <p:cNvPr id="284" name="Picture 2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3947" y="3507452"/>
            <a:ext cx="305053" cy="304387"/>
          </a:xfrm>
          <a:prstGeom prst="rect">
            <a:avLst/>
          </a:prstGeom>
        </p:spPr>
      </p:pic>
      <p:pic>
        <p:nvPicPr>
          <p:cNvPr id="285" name="Picture 2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9000" y="3507452"/>
            <a:ext cx="305053" cy="304387"/>
          </a:xfrm>
          <a:prstGeom prst="rect">
            <a:avLst/>
          </a:prstGeom>
        </p:spPr>
      </p:pic>
      <p:pic>
        <p:nvPicPr>
          <p:cNvPr id="292" name="Picture 291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60" r="11289" b="15488"/>
          <a:stretch/>
        </p:blipFill>
        <p:spPr>
          <a:xfrm>
            <a:off x="13268753" y="4014374"/>
            <a:ext cx="1438102" cy="1438102"/>
          </a:xfrm>
          <a:prstGeom prst="ellipse">
            <a:avLst/>
          </a:prstGeom>
        </p:spPr>
      </p:pic>
      <p:sp>
        <p:nvSpPr>
          <p:cNvPr id="291" name="Oval 290"/>
          <p:cNvSpPr/>
          <p:nvPr/>
        </p:nvSpPr>
        <p:spPr>
          <a:xfrm>
            <a:off x="13268753" y="400837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3" name="Picture 292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62" b="29272"/>
          <a:stretch/>
        </p:blipFill>
        <p:spPr>
          <a:xfrm>
            <a:off x="8323239" y="4085344"/>
            <a:ext cx="1441640" cy="1439060"/>
          </a:xfrm>
          <a:prstGeom prst="ellipse">
            <a:avLst/>
          </a:prstGeom>
        </p:spPr>
      </p:pic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4" name="Picture 293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3383" b="15408"/>
          <a:stretch/>
        </p:blipFill>
        <p:spPr>
          <a:xfrm>
            <a:off x="3367649" y="4080557"/>
            <a:ext cx="1443158" cy="1448920"/>
          </a:xfrm>
          <a:prstGeom prst="ellipse">
            <a:avLst/>
          </a:prstGeom>
        </p:spPr>
      </p:pic>
      <p:pic>
        <p:nvPicPr>
          <p:cNvPr id="295" name="Picture 294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6223" r="3926" b="12296"/>
          <a:stretch/>
        </p:blipFill>
        <p:spPr>
          <a:xfrm>
            <a:off x="854724" y="4098305"/>
            <a:ext cx="1439227" cy="1425771"/>
          </a:xfrm>
          <a:prstGeom prst="ellipse">
            <a:avLst/>
          </a:prstGeom>
        </p:spPr>
      </p:pic>
      <p:sp>
        <p:nvSpPr>
          <p:cNvPr id="136" name="Oval 135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Oval 136"/>
          <p:cNvSpPr/>
          <p:nvPr/>
        </p:nvSpPr>
        <p:spPr>
          <a:xfrm>
            <a:off x="8550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7" name="Rounded Rectangle 296"/>
          <p:cNvSpPr/>
          <p:nvPr/>
        </p:nvSpPr>
        <p:spPr>
          <a:xfrm>
            <a:off x="10389170" y="3573014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8" name="Rounded Rectangle 297"/>
          <p:cNvSpPr/>
          <p:nvPr/>
        </p:nvSpPr>
        <p:spPr>
          <a:xfrm>
            <a:off x="10466638" y="363892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Oval 298"/>
          <p:cNvSpPr/>
          <p:nvPr/>
        </p:nvSpPr>
        <p:spPr>
          <a:xfrm>
            <a:off x="10748926" y="4031740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Flowchart: Terminator 299"/>
          <p:cNvSpPr/>
          <p:nvPr/>
        </p:nvSpPr>
        <p:spPr>
          <a:xfrm>
            <a:off x="10993718" y="357296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1" name="Flowchart: Terminator 300"/>
          <p:cNvSpPr/>
          <p:nvPr/>
        </p:nvSpPr>
        <p:spPr>
          <a:xfrm>
            <a:off x="10576304" y="597955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3" name="Oval 302"/>
          <p:cNvSpPr/>
          <p:nvPr/>
        </p:nvSpPr>
        <p:spPr>
          <a:xfrm>
            <a:off x="11999057" y="597556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5" name="Picture 3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1109" y="3616575"/>
            <a:ext cx="273817" cy="271828"/>
          </a:xfrm>
          <a:prstGeom prst="rect">
            <a:avLst/>
          </a:prstGeom>
        </p:spPr>
      </p:pic>
      <p:pic>
        <p:nvPicPr>
          <p:cNvPr id="306" name="Picture 3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8336" y="3616575"/>
            <a:ext cx="273817" cy="271828"/>
          </a:xfrm>
          <a:prstGeom prst="rect">
            <a:avLst/>
          </a:prstGeom>
        </p:spPr>
      </p:pic>
      <p:pic>
        <p:nvPicPr>
          <p:cNvPr id="315" name="Picture 314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2" t="6815" r="7096" b="22074"/>
          <a:stretch/>
        </p:blipFill>
        <p:spPr>
          <a:xfrm>
            <a:off x="10820031" y="4099743"/>
            <a:ext cx="1426448" cy="1438102"/>
          </a:xfrm>
          <a:prstGeom prst="ellipse">
            <a:avLst/>
          </a:prstGeom>
        </p:spPr>
      </p:pic>
      <p:sp>
        <p:nvSpPr>
          <p:cNvPr id="314" name="Oval 313"/>
          <p:cNvSpPr/>
          <p:nvPr/>
        </p:nvSpPr>
        <p:spPr>
          <a:xfrm>
            <a:off x="10813812" y="4099743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7" name="Flowchart: Terminator 316"/>
          <p:cNvSpPr/>
          <p:nvPr/>
        </p:nvSpPr>
        <p:spPr>
          <a:xfrm>
            <a:off x="561711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8" name="Picture 3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6588" y="6025530"/>
            <a:ext cx="338236" cy="338234"/>
          </a:xfrm>
          <a:prstGeom prst="rect">
            <a:avLst/>
          </a:prstGeom>
        </p:spPr>
      </p:pic>
      <p:sp>
        <p:nvSpPr>
          <p:cNvPr id="319" name="TextBox 318"/>
          <p:cNvSpPr txBox="1"/>
          <p:nvPr/>
        </p:nvSpPr>
        <p:spPr>
          <a:xfrm>
            <a:off x="5455245" y="5994591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0" name="Oval 319"/>
          <p:cNvSpPr/>
          <p:nvPr/>
        </p:nvSpPr>
        <p:spPr>
          <a:xfrm>
            <a:off x="703986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1" name="Picture 3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910" y="6033817"/>
            <a:ext cx="327154" cy="327154"/>
          </a:xfrm>
          <a:prstGeom prst="rect">
            <a:avLst/>
          </a:prstGeom>
        </p:spPr>
      </p:pic>
      <p:sp>
        <p:nvSpPr>
          <p:cNvPr id="322" name="Multiply 321"/>
          <p:cNvSpPr/>
          <p:nvPr/>
        </p:nvSpPr>
        <p:spPr>
          <a:xfrm>
            <a:off x="6263785" y="6074757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3" name="Picture 322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498476" y="6010420"/>
            <a:ext cx="409777" cy="386495"/>
          </a:xfrm>
          <a:prstGeom prst="rect">
            <a:avLst/>
          </a:prstGeom>
        </p:spPr>
      </p:pic>
      <p:sp>
        <p:nvSpPr>
          <p:cNvPr id="265" name="Oval 264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66" name="Oval 265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24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90" name="Oval 289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6" name="Oval 295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09" name="Oval 308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16" name="Oval 315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8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24" name="Oval 323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5" name="Oval 324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26" name="Oval 325"/>
          <p:cNvSpPr/>
          <p:nvPr/>
        </p:nvSpPr>
        <p:spPr>
          <a:xfrm>
            <a:off x="-114862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13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7" name="Oval 326"/>
          <p:cNvSpPr/>
          <p:nvPr/>
        </p:nvSpPr>
        <p:spPr>
          <a:xfrm>
            <a:off x="11138542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8" name="Oval 327"/>
          <p:cNvSpPr/>
          <p:nvPr/>
        </p:nvSpPr>
        <p:spPr>
          <a:xfrm>
            <a:off x="13624952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29" name="Oval 328"/>
          <p:cNvSpPr/>
          <p:nvPr/>
        </p:nvSpPr>
        <p:spPr>
          <a:xfrm>
            <a:off x="1113854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30" name="Oval 329"/>
          <p:cNvSpPr/>
          <p:nvPr/>
        </p:nvSpPr>
        <p:spPr>
          <a:xfrm>
            <a:off x="1362495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32" name="Rounded Rectangle 331"/>
          <p:cNvSpPr/>
          <p:nvPr/>
        </p:nvSpPr>
        <p:spPr>
          <a:xfrm>
            <a:off x="-2015121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3" name="Rounded Rectangle 332"/>
          <p:cNvSpPr/>
          <p:nvPr/>
        </p:nvSpPr>
        <p:spPr>
          <a:xfrm>
            <a:off x="-1937653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4" name="Oval 333"/>
          <p:cNvSpPr/>
          <p:nvPr/>
        </p:nvSpPr>
        <p:spPr>
          <a:xfrm>
            <a:off x="-1655365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5" name="Flowchart: Terminator 334"/>
          <p:cNvSpPr/>
          <p:nvPr/>
        </p:nvSpPr>
        <p:spPr>
          <a:xfrm>
            <a:off x="-1410573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6" name="Flowchart: Terminator 335"/>
          <p:cNvSpPr/>
          <p:nvPr/>
        </p:nvSpPr>
        <p:spPr>
          <a:xfrm>
            <a:off x="-1827987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7" name="Picture 3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55854" y="6002041"/>
            <a:ext cx="385211" cy="385211"/>
          </a:xfrm>
          <a:prstGeom prst="rect">
            <a:avLst/>
          </a:prstGeom>
        </p:spPr>
      </p:pic>
      <p:sp>
        <p:nvSpPr>
          <p:cNvPr id="338" name="TextBox 337"/>
          <p:cNvSpPr txBox="1"/>
          <p:nvPr/>
        </p:nvSpPr>
        <p:spPr>
          <a:xfrm>
            <a:off x="-1721158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9" name="Oval 338"/>
          <p:cNvSpPr/>
          <p:nvPr/>
        </p:nvSpPr>
        <p:spPr>
          <a:xfrm>
            <a:off x="-405234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0" name="Picture 3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89" y="6033817"/>
            <a:ext cx="327154" cy="327154"/>
          </a:xfrm>
          <a:prstGeom prst="rect">
            <a:avLst/>
          </a:prstGeom>
        </p:spPr>
      </p:pic>
      <p:pic>
        <p:nvPicPr>
          <p:cNvPr id="342" name="Picture 3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48321" y="3585377"/>
            <a:ext cx="305053" cy="304387"/>
          </a:xfrm>
          <a:prstGeom prst="rect">
            <a:avLst/>
          </a:prstGeom>
        </p:spPr>
      </p:pic>
      <p:pic>
        <p:nvPicPr>
          <p:cNvPr id="343" name="Picture 3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43268" y="3585377"/>
            <a:ext cx="305053" cy="304387"/>
          </a:xfrm>
          <a:prstGeom prst="rect">
            <a:avLst/>
          </a:prstGeom>
        </p:spPr>
      </p:pic>
      <p:pic>
        <p:nvPicPr>
          <p:cNvPr id="352" name="Picture 351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64" t="30816" b="15408"/>
          <a:stretch/>
        </p:blipFill>
        <p:spPr>
          <a:xfrm>
            <a:off x="-1588739" y="4083259"/>
            <a:ext cx="1438102" cy="1446234"/>
          </a:xfrm>
          <a:prstGeom prst="ellipse">
            <a:avLst/>
          </a:prstGeom>
        </p:spPr>
      </p:pic>
      <p:sp>
        <p:nvSpPr>
          <p:cNvPr id="353" name="Oval 352"/>
          <p:cNvSpPr/>
          <p:nvPr/>
        </p:nvSpPr>
        <p:spPr>
          <a:xfrm>
            <a:off x="-1239985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1" name="Oval 350"/>
          <p:cNvSpPr/>
          <p:nvPr/>
        </p:nvSpPr>
        <p:spPr>
          <a:xfrm>
            <a:off x="-1590479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0" name="Picture 369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702120" y="6070782"/>
            <a:ext cx="365792" cy="286537"/>
          </a:xfrm>
          <a:prstGeom prst="rect">
            <a:avLst/>
          </a:prstGeom>
        </p:spPr>
      </p:pic>
      <p:sp>
        <p:nvSpPr>
          <p:cNvPr id="371" name="TextBox 370"/>
          <p:cNvSpPr txBox="1"/>
          <p:nvPr/>
        </p:nvSpPr>
        <p:spPr>
          <a:xfrm>
            <a:off x="10887051" y="597667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72" name="Picture 371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1442487" y="6051912"/>
            <a:ext cx="325121" cy="324278"/>
          </a:xfrm>
          <a:prstGeom prst="ellipse">
            <a:avLst/>
          </a:prstGeom>
        </p:spPr>
      </p:pic>
      <p:sp>
        <p:nvSpPr>
          <p:cNvPr id="374" name="TextBox 373"/>
          <p:cNvSpPr txBox="1"/>
          <p:nvPr/>
        </p:nvSpPr>
        <p:spPr>
          <a:xfrm>
            <a:off x="2975026" y="5994591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5" name="Multiply 374"/>
          <p:cNvSpPr/>
          <p:nvPr/>
        </p:nvSpPr>
        <p:spPr>
          <a:xfrm>
            <a:off x="3774817" y="6074757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7" name="Picture 376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3456459" y="6050515"/>
            <a:ext cx="299509" cy="298732"/>
          </a:xfrm>
          <a:prstGeom prst="ellipse">
            <a:avLst/>
          </a:prstGeom>
        </p:spPr>
      </p:pic>
      <p:sp>
        <p:nvSpPr>
          <p:cNvPr id="379" name="Oval 378"/>
          <p:cNvSpPr/>
          <p:nvPr/>
        </p:nvSpPr>
        <p:spPr>
          <a:xfrm>
            <a:off x="5078011" y="-336494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5077854" y="-3272946"/>
            <a:ext cx="467178" cy="28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047044" y="6021876"/>
            <a:ext cx="365376" cy="365376"/>
          </a:xfrm>
          <a:prstGeom prst="rect">
            <a:avLst/>
          </a:prstGeom>
        </p:spPr>
      </p:pic>
      <p:pic>
        <p:nvPicPr>
          <p:cNvPr id="381" name="Picture 3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6134" y="2694292"/>
            <a:ext cx="338236" cy="338234"/>
          </a:xfrm>
          <a:prstGeom prst="rect">
            <a:avLst/>
          </a:prstGeom>
        </p:spPr>
      </p:pic>
      <p:sp>
        <p:nvSpPr>
          <p:cNvPr id="382" name="TextBox 381"/>
          <p:cNvSpPr txBox="1"/>
          <p:nvPr/>
        </p:nvSpPr>
        <p:spPr>
          <a:xfrm>
            <a:off x="7939856" y="2663353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3" name="Multiply 382"/>
          <p:cNvSpPr/>
          <p:nvPr/>
        </p:nvSpPr>
        <p:spPr>
          <a:xfrm>
            <a:off x="8728689" y="2743519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5" name="Oval 384"/>
          <p:cNvSpPr/>
          <p:nvPr/>
        </p:nvSpPr>
        <p:spPr>
          <a:xfrm>
            <a:off x="6407604" y="-342907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6" name="Picture 385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6420697" y="-3364948"/>
            <a:ext cx="418648" cy="3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997179" y="2685934"/>
            <a:ext cx="363870" cy="368476"/>
          </a:xfrm>
          <a:prstGeom prst="rect">
            <a:avLst/>
          </a:prstGeom>
        </p:spPr>
      </p:pic>
      <p:sp>
        <p:nvSpPr>
          <p:cNvPr id="387" name="TextBox 386"/>
          <p:cNvSpPr txBox="1"/>
          <p:nvPr/>
        </p:nvSpPr>
        <p:spPr>
          <a:xfrm>
            <a:off x="3702031" y="263624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88" name="Picture 4" descr="Eye Free Icon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194" y="2605229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" name="Picture 388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203953" y="6064684"/>
            <a:ext cx="365792" cy="286537"/>
          </a:xfrm>
          <a:prstGeom prst="rect">
            <a:avLst/>
          </a:prstGeom>
        </p:spPr>
      </p:pic>
      <p:pic>
        <p:nvPicPr>
          <p:cNvPr id="393" name="Picture 39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737813" y="2726793"/>
            <a:ext cx="365792" cy="286537"/>
          </a:xfrm>
          <a:prstGeom prst="rect">
            <a:avLst/>
          </a:prstGeom>
        </p:spPr>
      </p:pic>
      <p:sp>
        <p:nvSpPr>
          <p:cNvPr id="394" name="TextBox 393"/>
          <p:cNvSpPr txBox="1"/>
          <p:nvPr/>
        </p:nvSpPr>
        <p:spPr>
          <a:xfrm>
            <a:off x="5922744" y="263268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95" name="Picture 394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6478180" y="2707923"/>
            <a:ext cx="325121" cy="324278"/>
          </a:xfrm>
          <a:prstGeom prst="ellipse">
            <a:avLst/>
          </a:prstGeom>
        </p:spPr>
      </p:pic>
      <p:pic>
        <p:nvPicPr>
          <p:cNvPr id="396" name="Picture 3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1128" y="6043977"/>
            <a:ext cx="327154" cy="327154"/>
          </a:xfrm>
          <a:prstGeom prst="rect">
            <a:avLst/>
          </a:prstGeom>
        </p:spPr>
      </p:pic>
      <p:sp>
        <p:nvSpPr>
          <p:cNvPr id="397" name="TextBox 396"/>
          <p:cNvSpPr txBox="1"/>
          <p:nvPr/>
        </p:nvSpPr>
        <p:spPr>
          <a:xfrm>
            <a:off x="13596853" y="5886673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98" name="Picture 4" descr="Eye Free Icon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016" y="5855654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2" name="Rectangle 301"/>
          <p:cNvSpPr/>
          <p:nvPr/>
        </p:nvSpPr>
        <p:spPr>
          <a:xfrm>
            <a:off x="6036522" y="-1508980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5742" y="1973251"/>
            <a:ext cx="623002" cy="46333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822165" y="2310065"/>
            <a:ext cx="331524" cy="246558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7583" y="1980412"/>
            <a:ext cx="621551" cy="46225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024817" y="2322095"/>
            <a:ext cx="331181" cy="246303"/>
          </a:xfrm>
          <a:prstGeom prst="rect">
            <a:avLst/>
          </a:prstGeom>
        </p:spPr>
      </p:pic>
      <p:pic>
        <p:nvPicPr>
          <p:cNvPr id="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7" cstate="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0" name="Picture 229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33497" y="1841564"/>
            <a:ext cx="846234" cy="687524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12692" y="1845047"/>
            <a:ext cx="845157" cy="686649"/>
          </a:xfrm>
          <a:prstGeom prst="rect">
            <a:avLst/>
          </a:prstGeom>
        </p:spPr>
      </p:pic>
      <p:sp>
        <p:nvSpPr>
          <p:cNvPr id="221" name="Oval 220"/>
          <p:cNvSpPr/>
          <p:nvPr/>
        </p:nvSpPr>
        <p:spPr>
          <a:xfrm>
            <a:off x="11228049" y="19007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Oval 221"/>
          <p:cNvSpPr/>
          <p:nvPr/>
        </p:nvSpPr>
        <p:spPr>
          <a:xfrm>
            <a:off x="11287299" y="19633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6" name="Picture 24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3082939" y="1841564"/>
            <a:ext cx="846234" cy="687524"/>
          </a:xfrm>
          <a:prstGeom prst="rect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062134" y="1845047"/>
            <a:ext cx="845157" cy="686649"/>
          </a:xfrm>
          <a:prstGeom prst="rect">
            <a:avLst/>
          </a:prstGeom>
        </p:spPr>
      </p:pic>
      <p:sp>
        <p:nvSpPr>
          <p:cNvPr id="248" name="Oval 247"/>
          <p:cNvSpPr/>
          <p:nvPr/>
        </p:nvSpPr>
        <p:spPr>
          <a:xfrm>
            <a:off x="13682990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Oval 248"/>
          <p:cNvSpPr/>
          <p:nvPr/>
        </p:nvSpPr>
        <p:spPr>
          <a:xfrm>
            <a:off x="137422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7" cstate="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140" name="Oval 139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3082939" y="5094576"/>
            <a:ext cx="846234" cy="687524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062134" y="5098059"/>
            <a:ext cx="845157" cy="686649"/>
          </a:xfrm>
          <a:prstGeom prst="rect">
            <a:avLst/>
          </a:prstGeom>
        </p:spPr>
      </p:pic>
      <p:sp>
        <p:nvSpPr>
          <p:cNvPr id="288" name="Oval 287"/>
          <p:cNvSpPr/>
          <p:nvPr/>
        </p:nvSpPr>
        <p:spPr>
          <a:xfrm>
            <a:off x="13682990" y="515218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Oval 288"/>
          <p:cNvSpPr/>
          <p:nvPr/>
        </p:nvSpPr>
        <p:spPr>
          <a:xfrm>
            <a:off x="13742240" y="521477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0" name="Picture 309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33497" y="5184318"/>
            <a:ext cx="846234" cy="687524"/>
          </a:xfrm>
          <a:prstGeom prst="rect">
            <a:avLst/>
          </a:prstGeom>
        </p:spPr>
      </p:pic>
      <p:pic>
        <p:nvPicPr>
          <p:cNvPr id="311" name="Picture 310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12692" y="5187801"/>
            <a:ext cx="845157" cy="686649"/>
          </a:xfrm>
          <a:prstGeom prst="rect">
            <a:avLst/>
          </a:prstGeom>
        </p:spPr>
      </p:pic>
      <p:sp>
        <p:nvSpPr>
          <p:cNvPr id="312" name="Oval 311"/>
          <p:cNvSpPr/>
          <p:nvPr/>
        </p:nvSpPr>
        <p:spPr>
          <a:xfrm>
            <a:off x="11228049" y="5243551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3" name="Oval 312"/>
          <p:cNvSpPr/>
          <p:nvPr/>
        </p:nvSpPr>
        <p:spPr>
          <a:xfrm>
            <a:off x="11287299" y="530614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4" name="Picture 303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-1812071" y="1865636"/>
            <a:ext cx="1920406" cy="652329"/>
          </a:xfrm>
          <a:prstGeom prst="rect">
            <a:avLst/>
          </a:prstGeom>
        </p:spPr>
      </p:pic>
      <p:pic>
        <p:nvPicPr>
          <p:cNvPr id="307" name="Picture 306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-1814319" y="5199985"/>
            <a:ext cx="1920406" cy="652329"/>
          </a:xfrm>
          <a:prstGeom prst="rect">
            <a:avLst/>
          </a:prstGeom>
        </p:spPr>
      </p:pic>
      <p:pic>
        <p:nvPicPr>
          <p:cNvPr id="308" name="Picture 307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29736" y="5205065"/>
            <a:ext cx="1920406" cy="652329"/>
          </a:xfrm>
          <a:prstGeom prst="rect">
            <a:avLst/>
          </a:prstGeom>
        </p:spPr>
      </p:pic>
      <p:sp>
        <p:nvSpPr>
          <p:cNvPr id="267" name="Oval 266"/>
          <p:cNvSpPr/>
          <p:nvPr/>
        </p:nvSpPr>
        <p:spPr>
          <a:xfrm>
            <a:off x="-1176242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8" name="Oval 267"/>
          <p:cNvSpPr/>
          <p:nvPr/>
        </p:nvSpPr>
        <p:spPr>
          <a:xfrm>
            <a:off x="-1116992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1269262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Oval 146"/>
          <p:cNvSpPr/>
          <p:nvPr/>
        </p:nvSpPr>
        <p:spPr>
          <a:xfrm>
            <a:off x="1328512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8" name="Oval 347"/>
          <p:cNvSpPr/>
          <p:nvPr/>
        </p:nvSpPr>
        <p:spPr>
          <a:xfrm>
            <a:off x="-1176242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9" name="Oval 348"/>
          <p:cNvSpPr/>
          <p:nvPr/>
        </p:nvSpPr>
        <p:spPr>
          <a:xfrm>
            <a:off x="-1116992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1" name="Picture 3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349" y="6033817"/>
            <a:ext cx="327154" cy="327154"/>
          </a:xfrm>
          <a:prstGeom prst="rect">
            <a:avLst/>
          </a:prstGeom>
        </p:spPr>
      </p:pic>
      <p:sp>
        <p:nvSpPr>
          <p:cNvPr id="341" name="Rectangle 340"/>
          <p:cNvSpPr/>
          <p:nvPr/>
        </p:nvSpPr>
        <p:spPr>
          <a:xfrm>
            <a:off x="13506056" y="-1508980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0" name="Rectangle 349"/>
          <p:cNvSpPr/>
          <p:nvPr/>
        </p:nvSpPr>
        <p:spPr>
          <a:xfrm>
            <a:off x="13627982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4" name="Rectangle 353"/>
          <p:cNvSpPr/>
          <p:nvPr/>
        </p:nvSpPr>
        <p:spPr>
          <a:xfrm>
            <a:off x="8680986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5" name="Rectangle 354"/>
          <p:cNvSpPr/>
          <p:nvPr/>
        </p:nvSpPr>
        <p:spPr>
          <a:xfrm>
            <a:off x="6053749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6" name="Rectangle 355"/>
          <p:cNvSpPr/>
          <p:nvPr/>
        </p:nvSpPr>
        <p:spPr>
          <a:xfrm>
            <a:off x="1078675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19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7" name="Rectangle 356"/>
          <p:cNvSpPr/>
          <p:nvPr/>
        </p:nvSpPr>
        <p:spPr>
          <a:xfrm>
            <a:off x="-1334768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8" name="Rectangle 357"/>
          <p:cNvSpPr/>
          <p:nvPr/>
        </p:nvSpPr>
        <p:spPr>
          <a:xfrm>
            <a:off x="-1334768" y="-1585367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9" name="Rectangle 358"/>
          <p:cNvSpPr/>
          <p:nvPr/>
        </p:nvSpPr>
        <p:spPr>
          <a:xfrm>
            <a:off x="8592171" y="-1585367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60" name="Rectangle 359"/>
          <p:cNvSpPr/>
          <p:nvPr/>
        </p:nvSpPr>
        <p:spPr>
          <a:xfrm>
            <a:off x="11075149" y="-1585367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16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61" name="Picture 360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-1096019" y="2714879"/>
            <a:ext cx="325121" cy="32427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1434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owchart: Terminator 12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05" y="2671104"/>
            <a:ext cx="385211" cy="3852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93101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995" y="2671104"/>
            <a:ext cx="385211" cy="3852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06691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724346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781" y="277269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008" y="277269"/>
            <a:ext cx="273817" cy="27182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906" y="254440"/>
            <a:ext cx="305053" cy="30438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4959" y="254440"/>
            <a:ext cx="305053" cy="304387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05" y="6002041"/>
            <a:ext cx="385211" cy="385211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8193101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ounded Rectangle 87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Oval 88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ounded Rectangle 95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3549159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sp>
        <p:nvSpPr>
          <p:cNvPr id="105" name="Rounded Rectangle 104"/>
          <p:cNvSpPr/>
          <p:nvPr/>
        </p:nvSpPr>
        <p:spPr>
          <a:xfrm>
            <a:off x="430383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ounded Rectangle 105"/>
          <p:cNvSpPr/>
          <p:nvPr/>
        </p:nvSpPr>
        <p:spPr>
          <a:xfrm>
            <a:off x="507851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790139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Flowchart: Terminator 108"/>
          <p:cNvSpPr/>
          <p:nvPr/>
        </p:nvSpPr>
        <p:spPr>
          <a:xfrm>
            <a:off x="617517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Oval 110"/>
          <p:cNvSpPr/>
          <p:nvPr/>
        </p:nvSpPr>
        <p:spPr>
          <a:xfrm>
            <a:off x="204027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15" y="6038889"/>
            <a:ext cx="327154" cy="327154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346" y="3608206"/>
            <a:ext cx="273817" cy="27182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73" y="3608206"/>
            <a:ext cx="273817" cy="2718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455" y="3608206"/>
            <a:ext cx="273817" cy="271828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3585377"/>
            <a:ext cx="305053" cy="304387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697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964" y="3585377"/>
            <a:ext cx="305053" cy="304387"/>
          </a:xfrm>
          <a:prstGeom prst="rect">
            <a:avLst/>
          </a:prstGeom>
        </p:spPr>
      </p:pic>
      <p:sp>
        <p:nvSpPr>
          <p:cNvPr id="136" name="Oval 135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33" y="2698940"/>
            <a:ext cx="395764" cy="351672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4618" y="6064686"/>
            <a:ext cx="365792" cy="286537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343954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8"/>
          <a:srcRect l="10818" t="1291"/>
          <a:stretch/>
        </p:blipFill>
        <p:spPr>
          <a:xfrm>
            <a:off x="3994985" y="6045816"/>
            <a:ext cx="325121" cy="324278"/>
          </a:xfrm>
          <a:prstGeom prst="ellipse">
            <a:avLst/>
          </a:prstGeom>
        </p:spPr>
      </p:pic>
      <p:sp>
        <p:nvSpPr>
          <p:cNvPr id="165" name="TextBox 164"/>
          <p:cNvSpPr txBox="1"/>
          <p:nvPr/>
        </p:nvSpPr>
        <p:spPr>
          <a:xfrm>
            <a:off x="3274994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8"/>
          <a:srcRect l="10818" t="1291"/>
          <a:stretch/>
        </p:blipFill>
        <p:spPr>
          <a:xfrm>
            <a:off x="3885172" y="2714879"/>
            <a:ext cx="325121" cy="324278"/>
          </a:xfrm>
          <a:prstGeom prst="ellipse">
            <a:avLst/>
          </a:prstGeom>
        </p:spPr>
      </p:pic>
      <p:sp>
        <p:nvSpPr>
          <p:cNvPr id="175" name="Flowchart: Terminator 174"/>
          <p:cNvSpPr/>
          <p:nvPr/>
        </p:nvSpPr>
        <p:spPr>
          <a:xfrm>
            <a:off x="3847312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Flowchart: Terminator 175"/>
          <p:cNvSpPr/>
          <p:nvPr/>
        </p:nvSpPr>
        <p:spPr>
          <a:xfrm>
            <a:off x="3261163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ectangle 176"/>
          <p:cNvSpPr/>
          <p:nvPr/>
        </p:nvSpPr>
        <p:spPr>
          <a:xfrm>
            <a:off x="3639339" y="24602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92" y="279379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019" y="279379"/>
            <a:ext cx="273817" cy="271828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01" y="279379"/>
            <a:ext cx="273817" cy="27182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591" y="279379"/>
            <a:ext cx="273817" cy="271828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473" y="279379"/>
            <a:ext cx="273817" cy="271828"/>
          </a:xfrm>
          <a:prstGeom prst="rect">
            <a:avLst/>
          </a:prstGeom>
        </p:spPr>
      </p:pic>
      <p:sp>
        <p:nvSpPr>
          <p:cNvPr id="196" name="Flowchart: Terminator 195"/>
          <p:cNvSpPr/>
          <p:nvPr/>
        </p:nvSpPr>
        <p:spPr>
          <a:xfrm>
            <a:off x="11168318" y="147489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Flowchart: Terminator 196"/>
          <p:cNvSpPr/>
          <p:nvPr/>
        </p:nvSpPr>
        <p:spPr>
          <a:xfrm>
            <a:off x="10582169" y="147489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ectangle 197"/>
          <p:cNvSpPr/>
          <p:nvPr/>
        </p:nvSpPr>
        <p:spPr>
          <a:xfrm>
            <a:off x="10960345" y="1487691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5887" y="1501233"/>
            <a:ext cx="305053" cy="304387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7154" y="1501233"/>
            <a:ext cx="305053" cy="304387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2207" y="1501233"/>
            <a:ext cx="305053" cy="304387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6474" y="1501233"/>
            <a:ext cx="305053" cy="304387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1527" y="1501233"/>
            <a:ext cx="305053" cy="304387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18" b="26548"/>
          <a:stretch/>
        </p:blipFill>
        <p:spPr>
          <a:xfrm>
            <a:off x="860404" y="756171"/>
            <a:ext cx="1428710" cy="1445262"/>
          </a:xfrm>
          <a:prstGeom prst="ellipse">
            <a:avLst/>
          </a:prstGeom>
        </p:spPr>
      </p:pic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1" name="Picture 21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1" t="3362" r="5302" b="28786"/>
          <a:stretch/>
        </p:blipFill>
        <p:spPr>
          <a:xfrm>
            <a:off x="8325646" y="4085954"/>
            <a:ext cx="1437361" cy="1438798"/>
          </a:xfrm>
          <a:prstGeom prst="ellipse">
            <a:avLst/>
          </a:prstGeom>
        </p:spPr>
      </p:pic>
      <p:pic>
        <p:nvPicPr>
          <p:cNvPr id="212" name="Picture 2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4" t="8715" b="29541"/>
          <a:stretch/>
        </p:blipFill>
        <p:spPr>
          <a:xfrm>
            <a:off x="859972" y="4093427"/>
            <a:ext cx="1434279" cy="1438798"/>
          </a:xfrm>
          <a:prstGeom prst="ellipse">
            <a:avLst/>
          </a:prstGeom>
        </p:spPr>
      </p:pic>
      <p:pic>
        <p:nvPicPr>
          <p:cNvPr id="213" name="Picture 212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08" r="9646" b="2754"/>
          <a:stretch/>
        </p:blipFill>
        <p:spPr>
          <a:xfrm>
            <a:off x="8322151" y="752707"/>
            <a:ext cx="1440564" cy="1448373"/>
          </a:xfrm>
          <a:prstGeom prst="ellipse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4" t="5777" r="4743" b="23111"/>
          <a:stretch/>
        </p:blipFill>
        <p:spPr>
          <a:xfrm>
            <a:off x="3368582" y="754207"/>
            <a:ext cx="1445881" cy="1440521"/>
          </a:xfrm>
          <a:prstGeom prst="ellipse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31" b="15653"/>
          <a:stretch/>
        </p:blipFill>
        <p:spPr>
          <a:xfrm>
            <a:off x="5834154" y="755219"/>
            <a:ext cx="1442727" cy="1441245"/>
          </a:xfrm>
          <a:prstGeom prst="ellipse">
            <a:avLst/>
          </a:prstGeom>
        </p:spPr>
      </p:pic>
      <p:sp>
        <p:nvSpPr>
          <p:cNvPr id="217" name="Rounded Rectangle 216"/>
          <p:cNvSpPr/>
          <p:nvPr/>
        </p:nvSpPr>
        <p:spPr>
          <a:xfrm>
            <a:off x="-2021467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Rounded Rectangle 217"/>
          <p:cNvSpPr/>
          <p:nvPr/>
        </p:nvSpPr>
        <p:spPr>
          <a:xfrm>
            <a:off x="-1943999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-1661711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Flowchart: Terminator 219"/>
          <p:cNvSpPr/>
          <p:nvPr/>
        </p:nvSpPr>
        <p:spPr>
          <a:xfrm>
            <a:off x="-1416919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Flowchart: Terminator 220"/>
          <p:cNvSpPr/>
          <p:nvPr/>
        </p:nvSpPr>
        <p:spPr>
          <a:xfrm>
            <a:off x="-1834333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TextBox 221"/>
          <p:cNvSpPr txBox="1"/>
          <p:nvPr/>
        </p:nvSpPr>
        <p:spPr>
          <a:xfrm>
            <a:off x="-1727504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-41158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5" name="Picture 224"/>
          <p:cNvPicPr>
            <a:picLocks noChangeAspect="1"/>
          </p:cNvPicPr>
          <p:nvPr/>
        </p:nvPicPr>
        <p:blipFill rotWithShape="1">
          <a:blip r:embed="rId8"/>
          <a:srcRect l="10818" t="1291"/>
          <a:stretch/>
        </p:blipFill>
        <p:spPr>
          <a:xfrm>
            <a:off x="-1117326" y="6045816"/>
            <a:ext cx="325121" cy="324278"/>
          </a:xfrm>
          <a:prstGeom prst="ellipse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478" y="3608206"/>
            <a:ext cx="273817" cy="271828"/>
          </a:xfrm>
          <a:prstGeom prst="rect">
            <a:avLst/>
          </a:prstGeom>
        </p:spPr>
      </p:pic>
      <p:pic>
        <p:nvPicPr>
          <p:cNvPr id="235" name="Picture 234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52" b="21630"/>
          <a:stretch/>
        </p:blipFill>
        <p:spPr>
          <a:xfrm rot="20905006">
            <a:off x="-1599220" y="4091922"/>
            <a:ext cx="1444158" cy="1442674"/>
          </a:xfrm>
          <a:prstGeom prst="ellipse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Oval 136"/>
          <p:cNvSpPr/>
          <p:nvPr/>
        </p:nvSpPr>
        <p:spPr>
          <a:xfrm>
            <a:off x="8550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Oval 226"/>
          <p:cNvSpPr/>
          <p:nvPr/>
        </p:nvSpPr>
        <p:spPr>
          <a:xfrm>
            <a:off x="-15968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Rounded Rectangle 236"/>
          <p:cNvSpPr/>
          <p:nvPr/>
        </p:nvSpPr>
        <p:spPr>
          <a:xfrm>
            <a:off x="-1938284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Rounded Rectangle 237"/>
          <p:cNvSpPr/>
          <p:nvPr/>
        </p:nvSpPr>
        <p:spPr>
          <a:xfrm>
            <a:off x="-1860816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-1578528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Flowchart: Terminator 239"/>
          <p:cNvSpPr/>
          <p:nvPr/>
        </p:nvSpPr>
        <p:spPr>
          <a:xfrm>
            <a:off x="-1333736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Flowchart: Terminator 240"/>
          <p:cNvSpPr/>
          <p:nvPr/>
        </p:nvSpPr>
        <p:spPr>
          <a:xfrm>
            <a:off x="-1751150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TextBox 241"/>
          <p:cNvSpPr txBox="1"/>
          <p:nvPr/>
        </p:nvSpPr>
        <p:spPr>
          <a:xfrm>
            <a:off x="-1644321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-328397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6" name="Picture 2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8295" y="277269"/>
            <a:ext cx="273817" cy="271828"/>
          </a:xfrm>
          <a:prstGeom prst="rect">
            <a:avLst/>
          </a:prstGeom>
        </p:spPr>
      </p:pic>
      <p:pic>
        <p:nvPicPr>
          <p:cNvPr id="255" name="Picture 254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04" b="32296"/>
          <a:stretch/>
        </p:blipFill>
        <p:spPr>
          <a:xfrm>
            <a:off x="-1512781" y="761073"/>
            <a:ext cx="1438102" cy="1438102"/>
          </a:xfrm>
          <a:prstGeom prst="ellipse">
            <a:avLst/>
          </a:prstGeom>
        </p:spPr>
      </p:pic>
      <p:sp>
        <p:nvSpPr>
          <p:cNvPr id="254" name="Oval 253"/>
          <p:cNvSpPr/>
          <p:nvPr/>
        </p:nvSpPr>
        <p:spPr>
          <a:xfrm>
            <a:off x="-1513642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6" name="Picture 255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6" b="16770"/>
          <a:stretch/>
        </p:blipFill>
        <p:spPr>
          <a:xfrm>
            <a:off x="5840003" y="4085151"/>
            <a:ext cx="1438019" cy="1440181"/>
          </a:xfrm>
          <a:prstGeom prst="ellipse">
            <a:avLst/>
          </a:prstGeom>
        </p:spPr>
      </p:pic>
      <p:sp>
        <p:nvSpPr>
          <p:cNvPr id="135" name="Oval 134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Rounded Rectangle 258"/>
          <p:cNvSpPr/>
          <p:nvPr/>
        </p:nvSpPr>
        <p:spPr>
          <a:xfrm>
            <a:off x="-4454835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Rounded Rectangle 259"/>
          <p:cNvSpPr/>
          <p:nvPr/>
        </p:nvSpPr>
        <p:spPr>
          <a:xfrm>
            <a:off x="-4377367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1" name="Oval 260"/>
          <p:cNvSpPr/>
          <p:nvPr/>
        </p:nvSpPr>
        <p:spPr>
          <a:xfrm>
            <a:off x="-409507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2" name="Flowchart: Terminator 261"/>
          <p:cNvSpPr/>
          <p:nvPr/>
        </p:nvSpPr>
        <p:spPr>
          <a:xfrm>
            <a:off x="-3850287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Flowchart: Terminator 262"/>
          <p:cNvSpPr/>
          <p:nvPr/>
        </p:nvSpPr>
        <p:spPr>
          <a:xfrm>
            <a:off x="-4267701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TextBox 263"/>
          <p:cNvSpPr txBox="1"/>
          <p:nvPr/>
        </p:nvSpPr>
        <p:spPr>
          <a:xfrm>
            <a:off x="-3968822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5" name="Oval 264"/>
          <p:cNvSpPr/>
          <p:nvPr/>
        </p:nvSpPr>
        <p:spPr>
          <a:xfrm>
            <a:off x="-2844948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7" name="Picture 2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32073" y="277269"/>
            <a:ext cx="273817" cy="271828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34846" y="277269"/>
            <a:ext cx="273817" cy="271828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41964" y="277269"/>
            <a:ext cx="273817" cy="271828"/>
          </a:xfrm>
          <a:prstGeom prst="rect">
            <a:avLst/>
          </a:prstGeom>
        </p:spPr>
      </p:pic>
      <p:pic>
        <p:nvPicPr>
          <p:cNvPr id="277" name="Picture 276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8" b="27932"/>
          <a:stretch/>
        </p:blipFill>
        <p:spPr>
          <a:xfrm>
            <a:off x="-4033224" y="762238"/>
            <a:ext cx="1443746" cy="1436937"/>
          </a:xfrm>
          <a:prstGeom prst="ellipse">
            <a:avLst/>
          </a:prstGeom>
        </p:spPr>
      </p:pic>
      <p:sp>
        <p:nvSpPr>
          <p:cNvPr id="278" name="Rounded Rectangle 277"/>
          <p:cNvSpPr/>
          <p:nvPr/>
        </p:nvSpPr>
        <p:spPr>
          <a:xfrm>
            <a:off x="10370573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Rounded Rectangle 278"/>
          <p:cNvSpPr/>
          <p:nvPr/>
        </p:nvSpPr>
        <p:spPr>
          <a:xfrm>
            <a:off x="10448041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Oval 279"/>
          <p:cNvSpPr/>
          <p:nvPr/>
        </p:nvSpPr>
        <p:spPr>
          <a:xfrm>
            <a:off x="10730329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10975121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0557707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TextBox 283"/>
          <p:cNvSpPr txBox="1"/>
          <p:nvPr/>
        </p:nvSpPr>
        <p:spPr>
          <a:xfrm>
            <a:off x="10664536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5" name="Oval 284"/>
          <p:cNvSpPr/>
          <p:nvPr/>
        </p:nvSpPr>
        <p:spPr>
          <a:xfrm>
            <a:off x="11980460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505" y="6033817"/>
            <a:ext cx="327154" cy="327154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132" y="3585377"/>
            <a:ext cx="305053" cy="304387"/>
          </a:xfrm>
          <a:prstGeom prst="rect">
            <a:avLst/>
          </a:prstGeom>
        </p:spPr>
      </p:pic>
      <p:pic>
        <p:nvPicPr>
          <p:cNvPr id="288" name="Picture 2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7399" y="3585377"/>
            <a:ext cx="305053" cy="304387"/>
          </a:xfrm>
          <a:prstGeom prst="rect">
            <a:avLst/>
          </a:prstGeom>
        </p:spPr>
      </p:pic>
      <p:pic>
        <p:nvPicPr>
          <p:cNvPr id="297" name="Picture 296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5" t="21344" b="8392"/>
          <a:stretch/>
        </p:blipFill>
        <p:spPr>
          <a:xfrm>
            <a:off x="10792267" y="4088592"/>
            <a:ext cx="1445035" cy="1435450"/>
          </a:xfrm>
          <a:prstGeom prst="ellipse">
            <a:avLst/>
          </a:prstGeom>
        </p:spPr>
      </p:pic>
      <p:sp>
        <p:nvSpPr>
          <p:cNvPr id="294" name="Oval 293"/>
          <p:cNvSpPr/>
          <p:nvPr/>
        </p:nvSpPr>
        <p:spPr>
          <a:xfrm>
            <a:off x="10795215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Oval 275"/>
          <p:cNvSpPr/>
          <p:nvPr/>
        </p:nvSpPr>
        <p:spPr>
          <a:xfrm>
            <a:off x="-4030193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Oval 248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57" name="Oval 256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75" name="Oval 274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89" name="Oval 288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0" name="Oval 289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3" name="Oval 292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0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8" name="Oval 297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99" name="Oval 298"/>
          <p:cNvSpPr/>
          <p:nvPr/>
        </p:nvSpPr>
        <p:spPr>
          <a:xfrm>
            <a:off x="-112333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00" name="Oval 299"/>
          <p:cNvSpPr/>
          <p:nvPr/>
        </p:nvSpPr>
        <p:spPr>
          <a:xfrm>
            <a:off x="-368212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01" name="Oval 300"/>
          <p:cNvSpPr/>
          <p:nvPr/>
        </p:nvSpPr>
        <p:spPr>
          <a:xfrm>
            <a:off x="-11631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02" name="Oval 301"/>
          <p:cNvSpPr/>
          <p:nvPr/>
        </p:nvSpPr>
        <p:spPr>
          <a:xfrm>
            <a:off x="11102640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03" name="Picture 3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667" y="2671104"/>
            <a:ext cx="385211" cy="385211"/>
          </a:xfrm>
          <a:prstGeom prst="rect">
            <a:avLst/>
          </a:prstGeom>
        </p:spPr>
      </p:pic>
      <p:pic>
        <p:nvPicPr>
          <p:cNvPr id="304" name="Picture 3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1766" y="2671104"/>
            <a:ext cx="385211" cy="385211"/>
          </a:xfrm>
          <a:prstGeom prst="rect">
            <a:avLst/>
          </a:prstGeom>
        </p:spPr>
      </p:pic>
      <p:pic>
        <p:nvPicPr>
          <p:cNvPr id="305" name="Picture 30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756" y="2708976"/>
            <a:ext cx="327154" cy="327154"/>
          </a:xfrm>
          <a:prstGeom prst="rect">
            <a:avLst/>
          </a:prstGeom>
        </p:spPr>
      </p:pic>
      <p:pic>
        <p:nvPicPr>
          <p:cNvPr id="309" name="Picture 3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151519" y="2743497"/>
            <a:ext cx="365792" cy="286537"/>
          </a:xfrm>
          <a:prstGeom prst="rect">
            <a:avLst/>
          </a:prstGeom>
        </p:spPr>
      </p:pic>
      <p:pic>
        <p:nvPicPr>
          <p:cNvPr id="310" name="Picture 3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8705" y="2686344"/>
            <a:ext cx="385211" cy="385211"/>
          </a:xfrm>
          <a:prstGeom prst="rect">
            <a:avLst/>
          </a:prstGeom>
        </p:spPr>
      </p:pic>
      <p:sp>
        <p:nvSpPr>
          <p:cNvPr id="311" name="Flowchart: Terminator 310"/>
          <p:cNvSpPr/>
          <p:nvPr/>
        </p:nvSpPr>
        <p:spPr>
          <a:xfrm>
            <a:off x="1344805" y="356247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2" name="Flowchart: Terminator 311"/>
          <p:cNvSpPr/>
          <p:nvPr/>
        </p:nvSpPr>
        <p:spPr>
          <a:xfrm>
            <a:off x="758656" y="356247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3" name="Rectangle 312"/>
          <p:cNvSpPr/>
          <p:nvPr/>
        </p:nvSpPr>
        <p:spPr>
          <a:xfrm>
            <a:off x="1136832" y="3575265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4" name="Picture 3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85" y="3608617"/>
            <a:ext cx="273817" cy="271828"/>
          </a:xfrm>
          <a:prstGeom prst="rect">
            <a:avLst/>
          </a:prstGeom>
        </p:spPr>
      </p:pic>
      <p:pic>
        <p:nvPicPr>
          <p:cNvPr id="315" name="Picture 3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512" y="3608617"/>
            <a:ext cx="273817" cy="271828"/>
          </a:xfrm>
          <a:prstGeom prst="rect">
            <a:avLst/>
          </a:prstGeom>
        </p:spPr>
      </p:pic>
      <p:pic>
        <p:nvPicPr>
          <p:cNvPr id="316" name="Picture 3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1394" y="3608617"/>
            <a:ext cx="273817" cy="271828"/>
          </a:xfrm>
          <a:prstGeom prst="rect">
            <a:avLst/>
          </a:prstGeom>
        </p:spPr>
      </p:pic>
      <p:pic>
        <p:nvPicPr>
          <p:cNvPr id="317" name="Picture 3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84" y="3608617"/>
            <a:ext cx="273817" cy="271828"/>
          </a:xfrm>
          <a:prstGeom prst="rect">
            <a:avLst/>
          </a:prstGeom>
        </p:spPr>
      </p:pic>
      <p:pic>
        <p:nvPicPr>
          <p:cNvPr id="318" name="Picture 3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966" y="3608617"/>
            <a:ext cx="273817" cy="271828"/>
          </a:xfrm>
          <a:prstGeom prst="rect">
            <a:avLst/>
          </a:prstGeom>
        </p:spPr>
      </p:pic>
      <p:sp>
        <p:nvSpPr>
          <p:cNvPr id="319" name="TextBox 318"/>
          <p:cNvSpPr txBox="1"/>
          <p:nvPr/>
        </p:nvSpPr>
        <p:spPr>
          <a:xfrm>
            <a:off x="450582" y="5994591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0" name="Multiply 319"/>
          <p:cNvSpPr/>
          <p:nvPr/>
        </p:nvSpPr>
        <p:spPr>
          <a:xfrm>
            <a:off x="1250373" y="6074757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1" name="Picture 320"/>
          <p:cNvPicPr>
            <a:picLocks noChangeAspect="1"/>
          </p:cNvPicPr>
          <p:nvPr/>
        </p:nvPicPr>
        <p:blipFill rotWithShape="1">
          <a:blip r:embed="rId8"/>
          <a:srcRect l="10818" t="1291"/>
          <a:stretch/>
        </p:blipFill>
        <p:spPr>
          <a:xfrm>
            <a:off x="932015" y="6050515"/>
            <a:ext cx="299509" cy="298732"/>
          </a:xfrm>
          <a:prstGeom prst="ellipse">
            <a:avLst/>
          </a:prstGeom>
        </p:spPr>
      </p:pic>
      <p:pic>
        <p:nvPicPr>
          <p:cNvPr id="323" name="Picture 32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24594" y="6020781"/>
            <a:ext cx="365903" cy="370534"/>
          </a:xfrm>
          <a:prstGeom prst="rect">
            <a:avLst/>
          </a:prstGeom>
        </p:spPr>
      </p:pic>
      <p:sp>
        <p:nvSpPr>
          <p:cNvPr id="324" name="Flowchart: Terminator 323"/>
          <p:cNvSpPr/>
          <p:nvPr/>
        </p:nvSpPr>
        <p:spPr>
          <a:xfrm>
            <a:off x="8505916" y="22637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5" name="Picture 3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2464" y="252231"/>
            <a:ext cx="305053" cy="304387"/>
          </a:xfrm>
          <a:prstGeom prst="rect">
            <a:avLst/>
          </a:prstGeom>
        </p:spPr>
      </p:pic>
      <p:pic>
        <p:nvPicPr>
          <p:cNvPr id="326" name="Picture 3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3731" y="252231"/>
            <a:ext cx="305053" cy="304387"/>
          </a:xfrm>
          <a:prstGeom prst="rect">
            <a:avLst/>
          </a:prstGeom>
        </p:spPr>
      </p:pic>
      <p:pic>
        <p:nvPicPr>
          <p:cNvPr id="327" name="Picture 3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784" y="252231"/>
            <a:ext cx="305053" cy="304387"/>
          </a:xfrm>
          <a:prstGeom prst="rect">
            <a:avLst/>
          </a:prstGeom>
        </p:spPr>
      </p:pic>
      <p:pic>
        <p:nvPicPr>
          <p:cNvPr id="328" name="Picture 327"/>
          <p:cNvPicPr>
            <a:picLocks noChangeAspect="1"/>
          </p:cNvPicPr>
          <p:nvPr/>
        </p:nvPicPr>
        <p:blipFill rotWithShape="1">
          <a:blip r:embed="rId8"/>
          <a:srcRect l="10818" t="1291"/>
          <a:stretch/>
        </p:blipFill>
        <p:spPr>
          <a:xfrm>
            <a:off x="11252965" y="6034192"/>
            <a:ext cx="325121" cy="324278"/>
          </a:xfrm>
          <a:prstGeom prst="ellipse">
            <a:avLst/>
          </a:prstGeom>
        </p:spPr>
      </p:pic>
      <p:sp>
        <p:nvSpPr>
          <p:cNvPr id="329" name="Flowchart: Terminator 328"/>
          <p:cNvSpPr/>
          <p:nvPr/>
        </p:nvSpPr>
        <p:spPr>
          <a:xfrm>
            <a:off x="560589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0" name="Oval 329"/>
          <p:cNvSpPr/>
          <p:nvPr/>
        </p:nvSpPr>
        <p:spPr>
          <a:xfrm>
            <a:off x="702864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1" name="Picture 3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115" y="6033817"/>
            <a:ext cx="327154" cy="327154"/>
          </a:xfrm>
          <a:prstGeom prst="rect">
            <a:avLst/>
          </a:prstGeom>
        </p:spPr>
      </p:pic>
      <p:pic>
        <p:nvPicPr>
          <p:cNvPr id="332" name="Picture 3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8765" y="6064686"/>
            <a:ext cx="365792" cy="286537"/>
          </a:xfrm>
          <a:prstGeom prst="rect">
            <a:avLst/>
          </a:prstGeom>
        </p:spPr>
      </p:pic>
      <p:sp>
        <p:nvSpPr>
          <p:cNvPr id="333" name="TextBox 332"/>
          <p:cNvSpPr txBox="1"/>
          <p:nvPr/>
        </p:nvSpPr>
        <p:spPr>
          <a:xfrm>
            <a:off x="5913696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35" name="Picture 3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194" y="6002041"/>
            <a:ext cx="385211" cy="385211"/>
          </a:xfrm>
          <a:prstGeom prst="rect">
            <a:avLst/>
          </a:prstGeom>
        </p:spPr>
      </p:pic>
      <p:pic>
        <p:nvPicPr>
          <p:cNvPr id="244" name="Picture 2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3656" y="2708976"/>
            <a:ext cx="327154" cy="327154"/>
          </a:xfrm>
          <a:prstGeom prst="rect">
            <a:avLst/>
          </a:prstGeom>
        </p:spPr>
      </p:pic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821056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0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55302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547611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1" name="Picture 25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1815643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2" name="Oval 251"/>
          <p:cNvSpPr/>
          <p:nvPr/>
        </p:nvSpPr>
        <p:spPr>
          <a:xfrm>
            <a:off x="-1099405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Oval 252"/>
          <p:cNvSpPr/>
          <p:nvPr/>
        </p:nvSpPr>
        <p:spPr>
          <a:xfrm>
            <a:off x="-1040155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3064162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Picture 271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433219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" name="Oval 272"/>
          <p:cNvSpPr/>
          <p:nvPr/>
        </p:nvSpPr>
        <p:spPr>
          <a:xfrm>
            <a:off x="-3615956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Oval 273"/>
          <p:cNvSpPr/>
          <p:nvPr/>
        </p:nvSpPr>
        <p:spPr>
          <a:xfrm>
            <a:off x="-3556706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1269262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Oval 146"/>
          <p:cNvSpPr/>
          <p:nvPr/>
        </p:nvSpPr>
        <p:spPr>
          <a:xfrm>
            <a:off x="1328512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140" name="Oval 139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Oval 227"/>
          <p:cNvSpPr/>
          <p:nvPr/>
        </p:nvSpPr>
        <p:spPr>
          <a:xfrm>
            <a:off x="-1182588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-1123338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1667211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0429405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Picture 24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-1822737" y="5193080"/>
            <a:ext cx="1920406" cy="652329"/>
          </a:xfrm>
          <a:prstGeom prst="rect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30049" y="5193080"/>
            <a:ext cx="1920406" cy="652329"/>
          </a:xfrm>
          <a:prstGeom prst="rect">
            <a:avLst/>
          </a:prstGeom>
        </p:spPr>
      </p:pic>
      <p:sp>
        <p:nvSpPr>
          <p:cNvPr id="291" name="Oval 290"/>
          <p:cNvSpPr/>
          <p:nvPr/>
        </p:nvSpPr>
        <p:spPr>
          <a:xfrm>
            <a:off x="11209452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11268702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8" name="Picture 2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122" y="6032117"/>
            <a:ext cx="395764" cy="35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2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78760" y="147320"/>
            <a:ext cx="2286000" cy="304800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" y="147320"/>
            <a:ext cx="2286000" cy="304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92829" y="258617"/>
            <a:ext cx="2041236" cy="282540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val 8"/>
          <p:cNvSpPr/>
          <p:nvPr/>
        </p:nvSpPr>
        <p:spPr>
          <a:xfrm>
            <a:off x="3202709" y="5237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57236" y="214516"/>
            <a:ext cx="1712422" cy="390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ounded Rectangle 11"/>
          <p:cNvSpPr/>
          <p:nvPr/>
        </p:nvSpPr>
        <p:spPr>
          <a:xfrm>
            <a:off x="3073862" y="2251592"/>
            <a:ext cx="1695796" cy="73682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3138516" y="459509"/>
            <a:ext cx="1566488" cy="15664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4417060" y="1705956"/>
            <a:ext cx="511695" cy="5116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val 14"/>
          <p:cNvSpPr/>
          <p:nvPr/>
        </p:nvSpPr>
        <p:spPr>
          <a:xfrm>
            <a:off x="2902757" y="1705956"/>
            <a:ext cx="511695" cy="5116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ounded Rectangle 10"/>
          <p:cNvSpPr/>
          <p:nvPr/>
        </p:nvSpPr>
        <p:spPr>
          <a:xfrm>
            <a:off x="5463771" y="147320"/>
            <a:ext cx="2286000" cy="304800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ounded Rectangle 15"/>
          <p:cNvSpPr/>
          <p:nvPr/>
        </p:nvSpPr>
        <p:spPr>
          <a:xfrm>
            <a:off x="5559824" y="233680"/>
            <a:ext cx="2077268" cy="287528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758873" y="2251592"/>
            <a:ext cx="1695796" cy="73682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5751596" y="556008"/>
            <a:ext cx="1693723" cy="16265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149571" y="214516"/>
            <a:ext cx="1305098" cy="232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Pentagon 5"/>
          <p:cNvSpPr/>
          <p:nvPr/>
        </p:nvSpPr>
        <p:spPr>
          <a:xfrm>
            <a:off x="5577839" y="701723"/>
            <a:ext cx="606830" cy="448887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Pentagon 22"/>
          <p:cNvSpPr/>
          <p:nvPr/>
        </p:nvSpPr>
        <p:spPr>
          <a:xfrm>
            <a:off x="5577839" y="1144829"/>
            <a:ext cx="606830" cy="448887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Pentagon 23"/>
          <p:cNvSpPr/>
          <p:nvPr/>
        </p:nvSpPr>
        <p:spPr>
          <a:xfrm>
            <a:off x="5577839" y="1593716"/>
            <a:ext cx="606830" cy="448887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ounded Rectangle 24"/>
          <p:cNvSpPr/>
          <p:nvPr/>
        </p:nvSpPr>
        <p:spPr>
          <a:xfrm>
            <a:off x="8109064" y="147320"/>
            <a:ext cx="2286000" cy="304800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ounded Rectangle 25"/>
          <p:cNvSpPr/>
          <p:nvPr/>
        </p:nvSpPr>
        <p:spPr>
          <a:xfrm>
            <a:off x="8223133" y="258617"/>
            <a:ext cx="2041236" cy="282540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Oval 26"/>
          <p:cNvSpPr/>
          <p:nvPr/>
        </p:nvSpPr>
        <p:spPr>
          <a:xfrm>
            <a:off x="8541326" y="5237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8620295" y="183564"/>
            <a:ext cx="1246912" cy="284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Oval 29"/>
          <p:cNvSpPr/>
          <p:nvPr/>
        </p:nvSpPr>
        <p:spPr>
          <a:xfrm>
            <a:off x="8468820" y="459509"/>
            <a:ext cx="1566488" cy="15664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9004529" y="1753758"/>
            <a:ext cx="511695" cy="5116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ounded Rectangle 33"/>
          <p:cNvSpPr/>
          <p:nvPr/>
        </p:nvSpPr>
        <p:spPr>
          <a:xfrm>
            <a:off x="9591614" y="238794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ounded Rectangle 34"/>
          <p:cNvSpPr/>
          <p:nvPr/>
        </p:nvSpPr>
        <p:spPr>
          <a:xfrm>
            <a:off x="8973586" y="238794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ounded Rectangle 35"/>
          <p:cNvSpPr/>
          <p:nvPr/>
        </p:nvSpPr>
        <p:spPr>
          <a:xfrm>
            <a:off x="8342972" y="238794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ounded Rectangle 36"/>
          <p:cNvSpPr/>
          <p:nvPr/>
        </p:nvSpPr>
        <p:spPr>
          <a:xfrm>
            <a:off x="10648603" y="147320"/>
            <a:ext cx="2286000" cy="304800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ounded Rectangle 37"/>
          <p:cNvSpPr/>
          <p:nvPr/>
        </p:nvSpPr>
        <p:spPr>
          <a:xfrm>
            <a:off x="10740971" y="214516"/>
            <a:ext cx="2104958" cy="2913608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11080865" y="5237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11159834" y="183564"/>
            <a:ext cx="1246912" cy="284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val 40"/>
          <p:cNvSpPr/>
          <p:nvPr/>
        </p:nvSpPr>
        <p:spPr>
          <a:xfrm>
            <a:off x="11008359" y="459509"/>
            <a:ext cx="1566488" cy="15664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Oval 41"/>
          <p:cNvSpPr/>
          <p:nvPr/>
        </p:nvSpPr>
        <p:spPr>
          <a:xfrm>
            <a:off x="11544068" y="1753758"/>
            <a:ext cx="511695" cy="5116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ounded Rectangle 42"/>
          <p:cNvSpPr/>
          <p:nvPr/>
        </p:nvSpPr>
        <p:spPr>
          <a:xfrm>
            <a:off x="12131153" y="238794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ounded Rectangle 44"/>
          <p:cNvSpPr/>
          <p:nvPr/>
        </p:nvSpPr>
        <p:spPr>
          <a:xfrm>
            <a:off x="10882511" y="238794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Oval 45"/>
          <p:cNvSpPr/>
          <p:nvPr/>
        </p:nvSpPr>
        <p:spPr>
          <a:xfrm>
            <a:off x="11518808" y="2387949"/>
            <a:ext cx="564688" cy="5646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1934" y="-5488729"/>
            <a:ext cx="6858000" cy="68580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5470" y="2952637"/>
            <a:ext cx="6858000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-4931753" y="3116354"/>
            <a:ext cx="6530566" cy="6530566"/>
          </a:xfrm>
          <a:prstGeom prst="ellipse">
            <a:avLst/>
          </a:prstGeom>
          <a:noFill/>
          <a:ln w="139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703" y="5890259"/>
            <a:ext cx="968037" cy="96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47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owchart: Terminator 12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05" y="2671104"/>
            <a:ext cx="385211" cy="3852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0467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995" y="2671104"/>
            <a:ext cx="385211" cy="3852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71826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45" y="277269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277269"/>
            <a:ext cx="273817" cy="27182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254" y="277269"/>
            <a:ext cx="273817" cy="27182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824" y="254440"/>
            <a:ext cx="305053" cy="30438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254440"/>
            <a:ext cx="305053" cy="30438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44" y="254440"/>
            <a:ext cx="305053" cy="304387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05" y="6002041"/>
            <a:ext cx="385211" cy="385211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8204676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ounded Rectangle 87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Oval 88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ounded Rectangle 95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3549159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sp>
        <p:nvSpPr>
          <p:cNvPr id="105" name="Rounded Rectangle 104"/>
          <p:cNvSpPr/>
          <p:nvPr/>
        </p:nvSpPr>
        <p:spPr>
          <a:xfrm>
            <a:off x="430383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ounded Rectangle 105"/>
          <p:cNvSpPr/>
          <p:nvPr/>
        </p:nvSpPr>
        <p:spPr>
          <a:xfrm>
            <a:off x="507851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790139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Flowchart: Terminator 107"/>
          <p:cNvSpPr/>
          <p:nvPr/>
        </p:nvSpPr>
        <p:spPr>
          <a:xfrm>
            <a:off x="1034931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Flowchart: Terminator 108"/>
          <p:cNvSpPr/>
          <p:nvPr/>
        </p:nvSpPr>
        <p:spPr>
          <a:xfrm>
            <a:off x="617517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Oval 110"/>
          <p:cNvSpPr/>
          <p:nvPr/>
        </p:nvSpPr>
        <p:spPr>
          <a:xfrm>
            <a:off x="204027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15" y="6038889"/>
            <a:ext cx="327154" cy="327154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3608206"/>
            <a:ext cx="273817" cy="27182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346" y="3608206"/>
            <a:ext cx="273817" cy="27182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73" y="3608206"/>
            <a:ext cx="273817" cy="2718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455" y="3608206"/>
            <a:ext cx="273817" cy="271828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824" y="3585377"/>
            <a:ext cx="305053" cy="304387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3585377"/>
            <a:ext cx="305053" cy="304387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44" y="3585377"/>
            <a:ext cx="305053" cy="304387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697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964" y="3585377"/>
            <a:ext cx="305053" cy="304387"/>
          </a:xfrm>
          <a:prstGeom prst="rect">
            <a:avLst/>
          </a:prstGeom>
        </p:spPr>
      </p:pic>
      <p:sp>
        <p:nvSpPr>
          <p:cNvPr id="136" name="Oval 135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1269262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Oval 146"/>
          <p:cNvSpPr/>
          <p:nvPr/>
        </p:nvSpPr>
        <p:spPr>
          <a:xfrm>
            <a:off x="1328512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5742" y="5304188"/>
            <a:ext cx="623002" cy="463334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822165" y="5641002"/>
            <a:ext cx="331524" cy="246558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7583" y="5311349"/>
            <a:ext cx="621551" cy="462255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024817" y="5653032"/>
            <a:ext cx="331181" cy="246303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344" y="6064686"/>
            <a:ext cx="365792" cy="286537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929275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1484711" y="6045816"/>
            <a:ext cx="325121" cy="324278"/>
          </a:xfrm>
          <a:prstGeom prst="ellipse">
            <a:avLst/>
          </a:prstGeom>
        </p:spPr>
      </p:pic>
      <p:sp>
        <p:nvSpPr>
          <p:cNvPr id="175" name="Flowchart: Terminator 174"/>
          <p:cNvSpPr/>
          <p:nvPr/>
        </p:nvSpPr>
        <p:spPr>
          <a:xfrm>
            <a:off x="3847312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Flowchart: Terminator 175"/>
          <p:cNvSpPr/>
          <p:nvPr/>
        </p:nvSpPr>
        <p:spPr>
          <a:xfrm>
            <a:off x="3261163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ectangle 176"/>
          <p:cNvSpPr/>
          <p:nvPr/>
        </p:nvSpPr>
        <p:spPr>
          <a:xfrm>
            <a:off x="3639339" y="24602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92" y="279379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019" y="279379"/>
            <a:ext cx="273817" cy="271828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01" y="279379"/>
            <a:ext cx="273817" cy="27182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591" y="279379"/>
            <a:ext cx="273817" cy="271828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473" y="279379"/>
            <a:ext cx="273817" cy="271828"/>
          </a:xfrm>
          <a:prstGeom prst="rect">
            <a:avLst/>
          </a:prstGeom>
        </p:spPr>
      </p:pic>
      <p:sp>
        <p:nvSpPr>
          <p:cNvPr id="196" name="Flowchart: Terminator 195"/>
          <p:cNvSpPr/>
          <p:nvPr/>
        </p:nvSpPr>
        <p:spPr>
          <a:xfrm>
            <a:off x="8793335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Flowchart: Terminator 196"/>
          <p:cNvSpPr/>
          <p:nvPr/>
        </p:nvSpPr>
        <p:spPr>
          <a:xfrm>
            <a:off x="8207186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ectangle 197"/>
          <p:cNvSpPr/>
          <p:nvPr/>
        </p:nvSpPr>
        <p:spPr>
          <a:xfrm>
            <a:off x="8585362" y="24698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904" y="260529"/>
            <a:ext cx="305053" cy="304387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171" y="260529"/>
            <a:ext cx="305053" cy="304387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224" y="260529"/>
            <a:ext cx="305053" cy="304387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491" y="260529"/>
            <a:ext cx="305053" cy="304387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6544" y="260529"/>
            <a:ext cx="305053" cy="304387"/>
          </a:xfrm>
          <a:prstGeom prst="rect">
            <a:avLst/>
          </a:prstGeom>
        </p:spPr>
      </p:pic>
      <p:pic>
        <p:nvPicPr>
          <p:cNvPr id="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140" name="Oval 139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821056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0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55302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ounded Rectangle 216"/>
          <p:cNvSpPr/>
          <p:nvPr/>
        </p:nvSpPr>
        <p:spPr>
          <a:xfrm>
            <a:off x="-2021467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Rounded Rectangle 217"/>
          <p:cNvSpPr/>
          <p:nvPr/>
        </p:nvSpPr>
        <p:spPr>
          <a:xfrm>
            <a:off x="-1943999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-1661711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Flowchart: Terminator 219"/>
          <p:cNvSpPr/>
          <p:nvPr/>
        </p:nvSpPr>
        <p:spPr>
          <a:xfrm>
            <a:off x="-1416919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Flowchart: Terminator 220"/>
          <p:cNvSpPr/>
          <p:nvPr/>
        </p:nvSpPr>
        <p:spPr>
          <a:xfrm>
            <a:off x="-1834333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TextBox 221"/>
          <p:cNvSpPr txBox="1"/>
          <p:nvPr/>
        </p:nvSpPr>
        <p:spPr>
          <a:xfrm>
            <a:off x="-171592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-41158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4" name="Picture 2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535" y="6038889"/>
            <a:ext cx="327154" cy="327154"/>
          </a:xfrm>
          <a:prstGeom prst="rect">
            <a:avLst/>
          </a:prstGeom>
        </p:spPr>
      </p:pic>
      <p:pic>
        <p:nvPicPr>
          <p:cNvPr id="225" name="Picture 224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-1117326" y="6045816"/>
            <a:ext cx="325121" cy="324278"/>
          </a:xfrm>
          <a:prstGeom prst="ellipse">
            <a:avLst/>
          </a:prstGeom>
        </p:spPr>
      </p:pic>
      <p:sp>
        <p:nvSpPr>
          <p:cNvPr id="228" name="Oval 227"/>
          <p:cNvSpPr/>
          <p:nvPr/>
        </p:nvSpPr>
        <p:spPr>
          <a:xfrm>
            <a:off x="-1182588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-1123338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0" name="Picture 2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586108" y="5304188"/>
            <a:ext cx="623002" cy="463334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629685" y="5641002"/>
            <a:ext cx="331524" cy="246558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1774267" y="5311349"/>
            <a:ext cx="621551" cy="462255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1427033" y="5653032"/>
            <a:ext cx="331181" cy="246303"/>
          </a:xfrm>
          <a:prstGeom prst="rect">
            <a:avLst/>
          </a:prstGeom>
        </p:spPr>
      </p:pic>
      <p:sp>
        <p:nvSpPr>
          <p:cNvPr id="237" name="Rounded Rectangle 236"/>
          <p:cNvSpPr/>
          <p:nvPr/>
        </p:nvSpPr>
        <p:spPr>
          <a:xfrm>
            <a:off x="-1938284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Rounded Rectangle 237"/>
          <p:cNvSpPr/>
          <p:nvPr/>
        </p:nvSpPr>
        <p:spPr>
          <a:xfrm>
            <a:off x="-1860816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-1578528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Flowchart: Terminator 239"/>
          <p:cNvSpPr/>
          <p:nvPr/>
        </p:nvSpPr>
        <p:spPr>
          <a:xfrm>
            <a:off x="-1333736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Flowchart: Terminator 240"/>
          <p:cNvSpPr/>
          <p:nvPr/>
        </p:nvSpPr>
        <p:spPr>
          <a:xfrm>
            <a:off x="-1751150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TextBox 241"/>
          <p:cNvSpPr txBox="1"/>
          <p:nvPr/>
        </p:nvSpPr>
        <p:spPr>
          <a:xfrm>
            <a:off x="-1679046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-328397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4" name="Picture 243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-1034143" y="2714879"/>
            <a:ext cx="325121" cy="324278"/>
          </a:xfrm>
          <a:prstGeom prst="ellipse">
            <a:avLst/>
          </a:prstGeom>
        </p:spPr>
      </p:pic>
      <p:pic>
        <p:nvPicPr>
          <p:cNvPr id="24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5522" y="277269"/>
            <a:ext cx="273817" cy="271828"/>
          </a:xfrm>
          <a:prstGeom prst="rect">
            <a:avLst/>
          </a:prstGeom>
        </p:spPr>
      </p:pic>
      <p:pic>
        <p:nvPicPr>
          <p:cNvPr id="246" name="Picture 2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8295" y="277269"/>
            <a:ext cx="273817" cy="271828"/>
          </a:xfrm>
          <a:prstGeom prst="rect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5413" y="277269"/>
            <a:ext cx="273817" cy="271828"/>
          </a:xfrm>
          <a:prstGeom prst="rect">
            <a:avLst/>
          </a:prstGeom>
        </p:spPr>
      </p:pic>
      <p:pic>
        <p:nvPicPr>
          <p:cNvPr id="248" name="Picture 24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159" y="2698940"/>
            <a:ext cx="395764" cy="351672"/>
          </a:xfrm>
          <a:prstGeom prst="rect">
            <a:avLst/>
          </a:prstGeom>
        </p:spPr>
      </p:pic>
      <p:pic>
        <p:nvPicPr>
          <p:cNvPr id="25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547611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1" name="Picture 25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1815643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2" name="Oval 251"/>
          <p:cNvSpPr/>
          <p:nvPr/>
        </p:nvSpPr>
        <p:spPr>
          <a:xfrm>
            <a:off x="-1099405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Oval 252"/>
          <p:cNvSpPr/>
          <p:nvPr/>
        </p:nvSpPr>
        <p:spPr>
          <a:xfrm>
            <a:off x="-1040155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Oval 253"/>
          <p:cNvSpPr/>
          <p:nvPr/>
        </p:nvSpPr>
        <p:spPr>
          <a:xfrm>
            <a:off x="-1513642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Rounded Rectangle 258"/>
          <p:cNvSpPr/>
          <p:nvPr/>
        </p:nvSpPr>
        <p:spPr>
          <a:xfrm>
            <a:off x="-4454835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Rounded Rectangle 259"/>
          <p:cNvSpPr/>
          <p:nvPr/>
        </p:nvSpPr>
        <p:spPr>
          <a:xfrm>
            <a:off x="-4377367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1" name="Oval 260"/>
          <p:cNvSpPr/>
          <p:nvPr/>
        </p:nvSpPr>
        <p:spPr>
          <a:xfrm>
            <a:off x="-409507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2" name="Flowchart: Terminator 261"/>
          <p:cNvSpPr/>
          <p:nvPr/>
        </p:nvSpPr>
        <p:spPr>
          <a:xfrm>
            <a:off x="-3850287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Flowchart: Terminator 262"/>
          <p:cNvSpPr/>
          <p:nvPr/>
        </p:nvSpPr>
        <p:spPr>
          <a:xfrm>
            <a:off x="-4267701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TextBox 263"/>
          <p:cNvSpPr txBox="1"/>
          <p:nvPr/>
        </p:nvSpPr>
        <p:spPr>
          <a:xfrm>
            <a:off x="-4195597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5" name="Oval 264"/>
          <p:cNvSpPr/>
          <p:nvPr/>
        </p:nvSpPr>
        <p:spPr>
          <a:xfrm>
            <a:off x="-2844948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6" name="Picture 265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-3492819" y="2714879"/>
            <a:ext cx="325121" cy="324278"/>
          </a:xfrm>
          <a:prstGeom prst="ellipse">
            <a:avLst/>
          </a:prstGeom>
        </p:spPr>
      </p:pic>
      <p:pic>
        <p:nvPicPr>
          <p:cNvPr id="267" name="Picture 2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32073" y="277269"/>
            <a:ext cx="273817" cy="271828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34846" y="277269"/>
            <a:ext cx="273817" cy="271828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41964" y="277269"/>
            <a:ext cx="273817" cy="271828"/>
          </a:xfrm>
          <a:prstGeom prst="rect">
            <a:avLst/>
          </a:prstGeom>
        </p:spPr>
      </p:pic>
      <p:pic>
        <p:nvPicPr>
          <p:cNvPr id="270" name="Picture 26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6710" y="2698940"/>
            <a:ext cx="395764" cy="351672"/>
          </a:xfrm>
          <a:prstGeom prst="rect">
            <a:avLst/>
          </a:prstGeom>
        </p:spPr>
      </p:pic>
      <p:pic>
        <p:nvPicPr>
          <p:cNvPr id="27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3064162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Picture 271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433219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" name="Oval 272"/>
          <p:cNvSpPr/>
          <p:nvPr/>
        </p:nvSpPr>
        <p:spPr>
          <a:xfrm>
            <a:off x="-3615956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Oval 273"/>
          <p:cNvSpPr/>
          <p:nvPr/>
        </p:nvSpPr>
        <p:spPr>
          <a:xfrm>
            <a:off x="-3556706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Rounded Rectangle 277"/>
          <p:cNvSpPr/>
          <p:nvPr/>
        </p:nvSpPr>
        <p:spPr>
          <a:xfrm>
            <a:off x="10370573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Rounded Rectangle 278"/>
          <p:cNvSpPr/>
          <p:nvPr/>
        </p:nvSpPr>
        <p:spPr>
          <a:xfrm>
            <a:off x="10448041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Oval 279"/>
          <p:cNvSpPr/>
          <p:nvPr/>
        </p:nvSpPr>
        <p:spPr>
          <a:xfrm>
            <a:off x="10730329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10975121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0557707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TextBox 283"/>
          <p:cNvSpPr txBox="1"/>
          <p:nvPr/>
        </p:nvSpPr>
        <p:spPr>
          <a:xfrm>
            <a:off x="10676111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5" name="Oval 284"/>
          <p:cNvSpPr/>
          <p:nvPr/>
        </p:nvSpPr>
        <p:spPr>
          <a:xfrm>
            <a:off x="11980460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505" y="6033817"/>
            <a:ext cx="327154" cy="327154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132" y="3585377"/>
            <a:ext cx="305053" cy="304387"/>
          </a:xfrm>
          <a:prstGeom prst="rect">
            <a:avLst/>
          </a:prstGeom>
        </p:spPr>
      </p:pic>
      <p:pic>
        <p:nvPicPr>
          <p:cNvPr id="288" name="Picture 2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7399" y="3585377"/>
            <a:ext cx="305053" cy="304387"/>
          </a:xfrm>
          <a:prstGeom prst="rect">
            <a:avLst/>
          </a:prstGeom>
        </p:spPr>
      </p:pic>
      <p:sp>
        <p:nvSpPr>
          <p:cNvPr id="291" name="Oval 290"/>
          <p:cNvSpPr/>
          <p:nvPr/>
        </p:nvSpPr>
        <p:spPr>
          <a:xfrm>
            <a:off x="11209452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11268702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1667211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0429405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" name="Oval 275"/>
          <p:cNvSpPr/>
          <p:nvPr/>
        </p:nvSpPr>
        <p:spPr>
          <a:xfrm>
            <a:off x="-4030193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" t="6075" r="4222" b="6815"/>
          <a:stretch/>
        </p:blipFill>
        <p:spPr>
          <a:xfrm>
            <a:off x="8325486" y="755869"/>
            <a:ext cx="1437917" cy="1438102"/>
          </a:xfrm>
          <a:prstGeom prst="ellipse">
            <a:avLst/>
          </a:prstGeom>
        </p:spPr>
      </p:pic>
      <p:pic>
        <p:nvPicPr>
          <p:cNvPr id="257" name="Picture 25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08" b="18734"/>
          <a:stretch/>
        </p:blipFill>
        <p:spPr>
          <a:xfrm>
            <a:off x="859731" y="759251"/>
            <a:ext cx="1435625" cy="1438102"/>
          </a:xfrm>
          <a:prstGeom prst="ellipse">
            <a:avLst/>
          </a:prstGeom>
        </p:spPr>
      </p:pic>
      <p:pic>
        <p:nvPicPr>
          <p:cNvPr id="258" name="Picture 257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67" b="9418"/>
          <a:stretch/>
        </p:blipFill>
        <p:spPr>
          <a:xfrm>
            <a:off x="8324102" y="4089469"/>
            <a:ext cx="1437303" cy="1438102"/>
          </a:xfrm>
          <a:prstGeom prst="ellipse">
            <a:avLst/>
          </a:prstGeom>
        </p:spPr>
      </p:pic>
      <p:pic>
        <p:nvPicPr>
          <p:cNvPr id="275" name="Picture 27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3" b="19831"/>
          <a:stretch/>
        </p:blipFill>
        <p:spPr>
          <a:xfrm>
            <a:off x="3372915" y="758977"/>
            <a:ext cx="1435554" cy="1438102"/>
          </a:xfrm>
          <a:prstGeom prst="ellipse">
            <a:avLst/>
          </a:prstGeom>
        </p:spPr>
      </p:pic>
      <p:pic>
        <p:nvPicPr>
          <p:cNvPr id="289" name="Picture 288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r="4074" b="24889"/>
          <a:stretch/>
        </p:blipFill>
        <p:spPr>
          <a:xfrm>
            <a:off x="-1587768" y="4095961"/>
            <a:ext cx="1422296" cy="1438102"/>
          </a:xfrm>
          <a:prstGeom prst="ellipse">
            <a:avLst/>
          </a:prstGeom>
        </p:spPr>
      </p:pic>
      <p:pic>
        <p:nvPicPr>
          <p:cNvPr id="290" name="Picture 289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09" r="5161" b="28002"/>
          <a:stretch/>
        </p:blipFill>
        <p:spPr>
          <a:xfrm>
            <a:off x="10797638" y="4088207"/>
            <a:ext cx="1438102" cy="1438102"/>
          </a:xfrm>
          <a:prstGeom prst="ellipse">
            <a:avLst/>
          </a:prstGeom>
        </p:spPr>
      </p:pic>
      <p:pic>
        <p:nvPicPr>
          <p:cNvPr id="293" name="Picture 292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87" t="27031" b="24484"/>
          <a:stretch/>
        </p:blipFill>
        <p:spPr>
          <a:xfrm>
            <a:off x="5832802" y="757094"/>
            <a:ext cx="1443194" cy="1438102"/>
          </a:xfrm>
          <a:prstGeom prst="ellipse">
            <a:avLst/>
          </a:prstGeom>
        </p:spPr>
      </p:pic>
      <p:pic>
        <p:nvPicPr>
          <p:cNvPr id="299" name="Picture 298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01" r="6048" b="17130"/>
          <a:stretch/>
        </p:blipFill>
        <p:spPr>
          <a:xfrm>
            <a:off x="857826" y="4094045"/>
            <a:ext cx="1438102" cy="1438102"/>
          </a:xfrm>
          <a:prstGeom prst="ellipse">
            <a:avLst/>
          </a:prstGeom>
        </p:spPr>
      </p:pic>
      <p:pic>
        <p:nvPicPr>
          <p:cNvPr id="300" name="Picture 299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87" b="14094"/>
          <a:stretch/>
        </p:blipFill>
        <p:spPr>
          <a:xfrm>
            <a:off x="5839558" y="4088842"/>
            <a:ext cx="1433725" cy="1437578"/>
          </a:xfrm>
          <a:prstGeom prst="ellipse">
            <a:avLst/>
          </a:prstGeom>
        </p:spPr>
      </p:pic>
      <p:sp>
        <p:nvSpPr>
          <p:cNvPr id="301" name="Rounded Rectangle 300"/>
          <p:cNvSpPr/>
          <p:nvPr/>
        </p:nvSpPr>
        <p:spPr>
          <a:xfrm>
            <a:off x="10389170" y="2302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Rounded Rectangle 301"/>
          <p:cNvSpPr/>
          <p:nvPr/>
        </p:nvSpPr>
        <p:spPr>
          <a:xfrm>
            <a:off x="10466638" y="2961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3" name="Oval 302"/>
          <p:cNvSpPr/>
          <p:nvPr/>
        </p:nvSpPr>
        <p:spPr>
          <a:xfrm>
            <a:off x="10748926" y="6889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Flowchart: Terminator 303"/>
          <p:cNvSpPr/>
          <p:nvPr/>
        </p:nvSpPr>
        <p:spPr>
          <a:xfrm>
            <a:off x="10993718" y="2302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5" name="Flowchart: Terminator 304"/>
          <p:cNvSpPr/>
          <p:nvPr/>
        </p:nvSpPr>
        <p:spPr>
          <a:xfrm>
            <a:off x="10576304" y="26367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6" name="TextBox 305"/>
          <p:cNvSpPr txBox="1"/>
          <p:nvPr/>
        </p:nvSpPr>
        <p:spPr>
          <a:xfrm>
            <a:off x="10694708" y="263619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307" name="Oval 306"/>
          <p:cNvSpPr/>
          <p:nvPr/>
        </p:nvSpPr>
        <p:spPr>
          <a:xfrm>
            <a:off x="11999057" y="26328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8" name="Picture 307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11268927" y="2711431"/>
            <a:ext cx="325121" cy="324278"/>
          </a:xfrm>
          <a:prstGeom prst="ellipse">
            <a:avLst/>
          </a:prstGeom>
        </p:spPr>
      </p:pic>
      <p:pic>
        <p:nvPicPr>
          <p:cNvPr id="310" name="Picture 3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7021" y="273821"/>
            <a:ext cx="273817" cy="271828"/>
          </a:xfrm>
          <a:prstGeom prst="rect">
            <a:avLst/>
          </a:prstGeom>
        </p:spPr>
      </p:pic>
      <p:pic>
        <p:nvPicPr>
          <p:cNvPr id="311" name="Picture 3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9903" y="273821"/>
            <a:ext cx="273817" cy="271828"/>
          </a:xfrm>
          <a:prstGeom prst="rect">
            <a:avLst/>
          </a:prstGeom>
        </p:spPr>
      </p:pic>
      <p:pic>
        <p:nvPicPr>
          <p:cNvPr id="312" name="Picture 3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95" y="2695492"/>
            <a:ext cx="395764" cy="351672"/>
          </a:xfrm>
          <a:prstGeom prst="rect">
            <a:avLst/>
          </a:prstGeom>
        </p:spPr>
      </p:pic>
      <p:pic>
        <p:nvPicPr>
          <p:cNvPr id="314" name="Picture 3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33497" y="1841564"/>
            <a:ext cx="846234" cy="687524"/>
          </a:xfrm>
          <a:prstGeom prst="rect">
            <a:avLst/>
          </a:prstGeom>
        </p:spPr>
      </p:pic>
      <p:pic>
        <p:nvPicPr>
          <p:cNvPr id="315" name="Picture 3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12692" y="1845047"/>
            <a:ext cx="845157" cy="686649"/>
          </a:xfrm>
          <a:prstGeom prst="rect">
            <a:avLst/>
          </a:prstGeom>
        </p:spPr>
      </p:pic>
      <p:sp>
        <p:nvSpPr>
          <p:cNvPr id="316" name="Oval 315"/>
          <p:cNvSpPr/>
          <p:nvPr/>
        </p:nvSpPr>
        <p:spPr>
          <a:xfrm>
            <a:off x="11228049" y="19007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7" name="Oval 316"/>
          <p:cNvSpPr/>
          <p:nvPr/>
        </p:nvSpPr>
        <p:spPr>
          <a:xfrm>
            <a:off x="11287299" y="19633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9" name="Picture 318"/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b="35727"/>
          <a:stretch/>
        </p:blipFill>
        <p:spPr>
          <a:xfrm>
            <a:off x="10815416" y="755689"/>
            <a:ext cx="1438102" cy="1438102"/>
          </a:xfrm>
          <a:prstGeom prst="ellipse">
            <a:avLst/>
          </a:prstGeom>
        </p:spPr>
      </p:pic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8" name="Oval 317"/>
          <p:cNvSpPr/>
          <p:nvPr/>
        </p:nvSpPr>
        <p:spPr>
          <a:xfrm>
            <a:off x="10813812" y="7569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Oval 226"/>
          <p:cNvSpPr/>
          <p:nvPr/>
        </p:nvSpPr>
        <p:spPr>
          <a:xfrm>
            <a:off x="-15968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Oval 136"/>
          <p:cNvSpPr/>
          <p:nvPr/>
        </p:nvSpPr>
        <p:spPr>
          <a:xfrm>
            <a:off x="8550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Oval 134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Oval 293"/>
          <p:cNvSpPr/>
          <p:nvPr/>
        </p:nvSpPr>
        <p:spPr>
          <a:xfrm>
            <a:off x="10795215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Oval 276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97" name="Oval 296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8" name="Oval 297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40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13" name="Oval 312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0" name="Oval 319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1" name="Oval 320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22" name="Oval 321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23" name="Oval 322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24" name="Oval 323"/>
          <p:cNvSpPr/>
          <p:nvPr/>
        </p:nvSpPr>
        <p:spPr>
          <a:xfrm>
            <a:off x="-1187111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5" name="Oval 324"/>
          <p:cNvSpPr/>
          <p:nvPr/>
        </p:nvSpPr>
        <p:spPr>
          <a:xfrm>
            <a:off x="11173313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26" name="Oval 325"/>
          <p:cNvSpPr/>
          <p:nvPr/>
        </p:nvSpPr>
        <p:spPr>
          <a:xfrm>
            <a:off x="11173313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327" name="Picture 3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51" y="2712487"/>
            <a:ext cx="324697" cy="324697"/>
          </a:xfrm>
          <a:prstGeom prst="rect">
            <a:avLst/>
          </a:prstGeom>
        </p:spPr>
      </p:pic>
      <p:sp>
        <p:nvSpPr>
          <p:cNvPr id="328" name="TextBox 327"/>
          <p:cNvSpPr txBox="1"/>
          <p:nvPr/>
        </p:nvSpPr>
        <p:spPr>
          <a:xfrm>
            <a:off x="487047" y="2677470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1095332" y="2679227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30" name="Picture 329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1582537" y="2750931"/>
            <a:ext cx="257663" cy="256995"/>
          </a:xfrm>
          <a:prstGeom prst="ellipse">
            <a:avLst/>
          </a:prstGeom>
        </p:spPr>
      </p:pic>
      <p:pic>
        <p:nvPicPr>
          <p:cNvPr id="331" name="Picture 3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92" y="2708976"/>
            <a:ext cx="327154" cy="327154"/>
          </a:xfrm>
          <a:prstGeom prst="rect">
            <a:avLst/>
          </a:prstGeom>
        </p:spPr>
      </p:pic>
      <p:pic>
        <p:nvPicPr>
          <p:cNvPr id="332" name="Picture 3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97227" y="3608206"/>
            <a:ext cx="273817" cy="271828"/>
          </a:xfrm>
          <a:prstGeom prst="rect">
            <a:avLst/>
          </a:prstGeom>
        </p:spPr>
      </p:pic>
      <p:pic>
        <p:nvPicPr>
          <p:cNvPr id="333" name="Picture 3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0000" y="3608206"/>
            <a:ext cx="273817" cy="271828"/>
          </a:xfrm>
          <a:prstGeom prst="rect">
            <a:avLst/>
          </a:prstGeom>
        </p:spPr>
      </p:pic>
      <p:pic>
        <p:nvPicPr>
          <p:cNvPr id="334" name="Picture 3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07118" y="3608206"/>
            <a:ext cx="273817" cy="271828"/>
          </a:xfrm>
          <a:prstGeom prst="rect">
            <a:avLst/>
          </a:prstGeom>
        </p:spPr>
      </p:pic>
      <p:sp>
        <p:nvSpPr>
          <p:cNvPr id="335" name="Flowchart: Terminator 334"/>
          <p:cNvSpPr/>
          <p:nvPr/>
        </p:nvSpPr>
        <p:spPr>
          <a:xfrm>
            <a:off x="5592198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6" name="Oval 335"/>
          <p:cNvSpPr/>
          <p:nvPr/>
        </p:nvSpPr>
        <p:spPr>
          <a:xfrm>
            <a:off x="7014951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8" name="Picture 337"/>
          <p:cNvPicPr>
            <a:picLocks noChangeAspect="1"/>
          </p:cNvPicPr>
          <p:nvPr/>
        </p:nvPicPr>
        <p:blipFill rotWithShape="1">
          <a:blip r:embed="rId11"/>
          <a:srcRect l="10818" t="1291"/>
          <a:stretch/>
        </p:blipFill>
        <p:spPr>
          <a:xfrm>
            <a:off x="11263847" y="6040735"/>
            <a:ext cx="325121" cy="32427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16063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owchart: Terminator 12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280" y="2671104"/>
            <a:ext cx="385211" cy="3852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5837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870" y="2671104"/>
            <a:ext cx="385211" cy="3852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7196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735921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45" y="277269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277269"/>
            <a:ext cx="273817" cy="27182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254" y="277269"/>
            <a:ext cx="273817" cy="27182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824" y="254440"/>
            <a:ext cx="305053" cy="30438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254440"/>
            <a:ext cx="305053" cy="30438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44" y="254440"/>
            <a:ext cx="305053" cy="304387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280" y="6002041"/>
            <a:ext cx="385211" cy="385211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8158376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ounded Rectangle 87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Oval 88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lowchart: Terminator 90"/>
          <p:cNvSpPr/>
          <p:nvPr/>
        </p:nvSpPr>
        <p:spPr>
          <a:xfrm>
            <a:off x="5566210" y="5966109"/>
            <a:ext cx="951956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422" y="6002041"/>
            <a:ext cx="385211" cy="385211"/>
          </a:xfrm>
          <a:prstGeom prst="rect">
            <a:avLst/>
          </a:prstGeom>
        </p:spPr>
      </p:pic>
      <p:sp>
        <p:nvSpPr>
          <p:cNvPr id="93" name="TextBox 92"/>
          <p:cNvSpPr txBox="1"/>
          <p:nvPr/>
        </p:nvSpPr>
        <p:spPr>
          <a:xfrm>
            <a:off x="5497040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6576364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409" y="6033817"/>
            <a:ext cx="327154" cy="327154"/>
          </a:xfrm>
          <a:prstGeom prst="rect">
            <a:avLst/>
          </a:prstGeom>
        </p:spPr>
      </p:pic>
      <p:sp>
        <p:nvSpPr>
          <p:cNvPr id="96" name="Rounded Rectangle 95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3549159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sp>
        <p:nvSpPr>
          <p:cNvPr id="105" name="Rounded Rectangle 104"/>
          <p:cNvSpPr/>
          <p:nvPr/>
        </p:nvSpPr>
        <p:spPr>
          <a:xfrm>
            <a:off x="430383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ounded Rectangle 105"/>
          <p:cNvSpPr/>
          <p:nvPr/>
        </p:nvSpPr>
        <p:spPr>
          <a:xfrm>
            <a:off x="507851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790139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Flowchart: Terminator 107"/>
          <p:cNvSpPr/>
          <p:nvPr/>
        </p:nvSpPr>
        <p:spPr>
          <a:xfrm>
            <a:off x="1034931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Flowchart: Terminator 108"/>
          <p:cNvSpPr/>
          <p:nvPr/>
        </p:nvSpPr>
        <p:spPr>
          <a:xfrm>
            <a:off x="617517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TextBox 109"/>
          <p:cNvSpPr txBox="1"/>
          <p:nvPr/>
        </p:nvSpPr>
        <p:spPr>
          <a:xfrm>
            <a:off x="735921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204027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334524" y="6045816"/>
            <a:ext cx="325121" cy="324278"/>
          </a:xfrm>
          <a:prstGeom prst="ellipse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3608206"/>
            <a:ext cx="273817" cy="27182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346" y="3608206"/>
            <a:ext cx="273817" cy="27182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73" y="3608206"/>
            <a:ext cx="273817" cy="2718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455" y="3608206"/>
            <a:ext cx="273817" cy="271828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824" y="3585377"/>
            <a:ext cx="305053" cy="304387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3585377"/>
            <a:ext cx="305053" cy="304387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44" y="3585377"/>
            <a:ext cx="305053" cy="304387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697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964" y="3585377"/>
            <a:ext cx="305053" cy="304387"/>
          </a:xfrm>
          <a:prstGeom prst="rect">
            <a:avLst/>
          </a:prstGeom>
        </p:spPr>
      </p:pic>
      <p:sp>
        <p:nvSpPr>
          <p:cNvPr id="136" name="Oval 135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1269262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Oval 146"/>
          <p:cNvSpPr/>
          <p:nvPr/>
        </p:nvSpPr>
        <p:spPr>
          <a:xfrm>
            <a:off x="1328512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5742" y="5304188"/>
            <a:ext cx="623002" cy="463334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822165" y="5641002"/>
            <a:ext cx="331524" cy="246558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7583" y="5311349"/>
            <a:ext cx="621551" cy="462255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024817" y="5653032"/>
            <a:ext cx="331181" cy="246303"/>
          </a:xfrm>
          <a:prstGeom prst="rect">
            <a:avLst/>
          </a:prstGeom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08" y="2698940"/>
            <a:ext cx="395764" cy="351672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54618" y="6064686"/>
            <a:ext cx="365792" cy="286537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343954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3994985" y="6045816"/>
            <a:ext cx="325121" cy="324278"/>
          </a:xfrm>
          <a:prstGeom prst="ellipse">
            <a:avLst/>
          </a:prstGeom>
        </p:spPr>
      </p:pic>
      <p:sp>
        <p:nvSpPr>
          <p:cNvPr id="165" name="TextBox 164"/>
          <p:cNvSpPr txBox="1"/>
          <p:nvPr/>
        </p:nvSpPr>
        <p:spPr>
          <a:xfrm>
            <a:off x="3286569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3885172" y="2714879"/>
            <a:ext cx="325121" cy="324278"/>
          </a:xfrm>
          <a:prstGeom prst="ellipse">
            <a:avLst/>
          </a:prstGeom>
        </p:spPr>
      </p:pic>
      <p:sp>
        <p:nvSpPr>
          <p:cNvPr id="175" name="Flowchart: Terminator 174"/>
          <p:cNvSpPr/>
          <p:nvPr/>
        </p:nvSpPr>
        <p:spPr>
          <a:xfrm>
            <a:off x="3847312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Flowchart: Terminator 175"/>
          <p:cNvSpPr/>
          <p:nvPr/>
        </p:nvSpPr>
        <p:spPr>
          <a:xfrm>
            <a:off x="3261163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ectangle 176"/>
          <p:cNvSpPr/>
          <p:nvPr/>
        </p:nvSpPr>
        <p:spPr>
          <a:xfrm>
            <a:off x="3639339" y="24602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92" y="279379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019" y="279379"/>
            <a:ext cx="273817" cy="271828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01" y="279379"/>
            <a:ext cx="273817" cy="27182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591" y="279379"/>
            <a:ext cx="273817" cy="271828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473" y="279379"/>
            <a:ext cx="273817" cy="271828"/>
          </a:xfrm>
          <a:prstGeom prst="rect">
            <a:avLst/>
          </a:prstGeom>
        </p:spPr>
      </p:pic>
      <p:sp>
        <p:nvSpPr>
          <p:cNvPr id="196" name="Flowchart: Terminator 195"/>
          <p:cNvSpPr/>
          <p:nvPr/>
        </p:nvSpPr>
        <p:spPr>
          <a:xfrm>
            <a:off x="8793335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Flowchart: Terminator 196"/>
          <p:cNvSpPr/>
          <p:nvPr/>
        </p:nvSpPr>
        <p:spPr>
          <a:xfrm>
            <a:off x="8207186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ectangle 197"/>
          <p:cNvSpPr/>
          <p:nvPr/>
        </p:nvSpPr>
        <p:spPr>
          <a:xfrm>
            <a:off x="8585362" y="24698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904" y="260529"/>
            <a:ext cx="305053" cy="304387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171" y="260529"/>
            <a:ext cx="305053" cy="304387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7224" y="260529"/>
            <a:ext cx="305053" cy="304387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491" y="260529"/>
            <a:ext cx="305053" cy="304387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6544" y="260529"/>
            <a:ext cx="305053" cy="304387"/>
          </a:xfrm>
          <a:prstGeom prst="rect">
            <a:avLst/>
          </a:prstGeom>
        </p:spPr>
      </p:pic>
      <p:sp>
        <p:nvSpPr>
          <p:cNvPr id="204" name="Oval 203"/>
          <p:cNvSpPr/>
          <p:nvPr/>
        </p:nvSpPr>
        <p:spPr>
          <a:xfrm>
            <a:off x="7091985" y="596420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" name="Picture 20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7115084" y="6026577"/>
            <a:ext cx="418855" cy="340299"/>
          </a:xfrm>
          <a:prstGeom prst="rect">
            <a:avLst/>
          </a:prstGeom>
        </p:spPr>
      </p:pic>
      <p:pic>
        <p:nvPicPr>
          <p:cNvPr id="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140" name="Oval 139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821056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0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55302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ounded Rectangle 216"/>
          <p:cNvSpPr/>
          <p:nvPr/>
        </p:nvSpPr>
        <p:spPr>
          <a:xfrm>
            <a:off x="-2021467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Rounded Rectangle 217"/>
          <p:cNvSpPr/>
          <p:nvPr/>
        </p:nvSpPr>
        <p:spPr>
          <a:xfrm>
            <a:off x="-1943999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-1661711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Flowchart: Terminator 220"/>
          <p:cNvSpPr/>
          <p:nvPr/>
        </p:nvSpPr>
        <p:spPr>
          <a:xfrm>
            <a:off x="-1834333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TextBox 221"/>
          <p:cNvSpPr txBox="1"/>
          <p:nvPr/>
        </p:nvSpPr>
        <p:spPr>
          <a:xfrm>
            <a:off x="-171592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-41158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4" name="Picture 2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535" y="6038889"/>
            <a:ext cx="327154" cy="327154"/>
          </a:xfrm>
          <a:prstGeom prst="rect">
            <a:avLst/>
          </a:prstGeom>
        </p:spPr>
      </p:pic>
      <p:pic>
        <p:nvPicPr>
          <p:cNvPr id="225" name="Picture 224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-1117326" y="6045816"/>
            <a:ext cx="325121" cy="324278"/>
          </a:xfrm>
          <a:prstGeom prst="ellipse">
            <a:avLst/>
          </a:prstGeom>
        </p:spPr>
      </p:pic>
      <p:sp>
        <p:nvSpPr>
          <p:cNvPr id="228" name="Oval 227"/>
          <p:cNvSpPr/>
          <p:nvPr/>
        </p:nvSpPr>
        <p:spPr>
          <a:xfrm>
            <a:off x="-1182588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-1123338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0" name="Picture 2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586108" y="5304188"/>
            <a:ext cx="623002" cy="463334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629685" y="5641002"/>
            <a:ext cx="331524" cy="246558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1774267" y="5311349"/>
            <a:ext cx="621551" cy="462255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1427033" y="5653032"/>
            <a:ext cx="331181" cy="246303"/>
          </a:xfrm>
          <a:prstGeom prst="rect">
            <a:avLst/>
          </a:prstGeom>
        </p:spPr>
      </p:pic>
      <p:sp>
        <p:nvSpPr>
          <p:cNvPr id="237" name="Rounded Rectangle 236"/>
          <p:cNvSpPr/>
          <p:nvPr/>
        </p:nvSpPr>
        <p:spPr>
          <a:xfrm>
            <a:off x="-1938284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Rounded Rectangle 237"/>
          <p:cNvSpPr/>
          <p:nvPr/>
        </p:nvSpPr>
        <p:spPr>
          <a:xfrm>
            <a:off x="-1860816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-1578528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Flowchart: Terminator 239"/>
          <p:cNvSpPr/>
          <p:nvPr/>
        </p:nvSpPr>
        <p:spPr>
          <a:xfrm>
            <a:off x="-1333736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Flowchart: Terminator 240"/>
          <p:cNvSpPr/>
          <p:nvPr/>
        </p:nvSpPr>
        <p:spPr>
          <a:xfrm>
            <a:off x="-1751150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TextBox 241"/>
          <p:cNvSpPr txBox="1"/>
          <p:nvPr/>
        </p:nvSpPr>
        <p:spPr>
          <a:xfrm>
            <a:off x="-1679046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-328397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4" name="Picture 243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-976268" y="2714879"/>
            <a:ext cx="325121" cy="324278"/>
          </a:xfrm>
          <a:prstGeom prst="ellipse">
            <a:avLst/>
          </a:prstGeom>
        </p:spPr>
      </p:pic>
      <p:pic>
        <p:nvPicPr>
          <p:cNvPr id="24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5522" y="277269"/>
            <a:ext cx="273817" cy="271828"/>
          </a:xfrm>
          <a:prstGeom prst="rect">
            <a:avLst/>
          </a:prstGeom>
        </p:spPr>
      </p:pic>
      <p:pic>
        <p:nvPicPr>
          <p:cNvPr id="246" name="Picture 2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8295" y="277269"/>
            <a:ext cx="273817" cy="271828"/>
          </a:xfrm>
          <a:prstGeom prst="rect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5413" y="277269"/>
            <a:ext cx="273817" cy="271828"/>
          </a:xfrm>
          <a:prstGeom prst="rect">
            <a:avLst/>
          </a:prstGeom>
        </p:spPr>
      </p:pic>
      <p:pic>
        <p:nvPicPr>
          <p:cNvPr id="248" name="Picture 2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159" y="2698940"/>
            <a:ext cx="395764" cy="351672"/>
          </a:xfrm>
          <a:prstGeom prst="rect">
            <a:avLst/>
          </a:prstGeom>
        </p:spPr>
      </p:pic>
      <p:pic>
        <p:nvPicPr>
          <p:cNvPr id="25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547611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1" name="Picture 25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1815643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2" name="Oval 251"/>
          <p:cNvSpPr/>
          <p:nvPr/>
        </p:nvSpPr>
        <p:spPr>
          <a:xfrm>
            <a:off x="-1099405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Oval 252"/>
          <p:cNvSpPr/>
          <p:nvPr/>
        </p:nvSpPr>
        <p:spPr>
          <a:xfrm>
            <a:off x="-1040155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Oval 253"/>
          <p:cNvSpPr/>
          <p:nvPr/>
        </p:nvSpPr>
        <p:spPr>
          <a:xfrm>
            <a:off x="-1513642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Rounded Rectangle 258"/>
          <p:cNvSpPr/>
          <p:nvPr/>
        </p:nvSpPr>
        <p:spPr>
          <a:xfrm>
            <a:off x="-4454835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Rounded Rectangle 259"/>
          <p:cNvSpPr/>
          <p:nvPr/>
        </p:nvSpPr>
        <p:spPr>
          <a:xfrm>
            <a:off x="-4377367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1" name="Oval 260"/>
          <p:cNvSpPr/>
          <p:nvPr/>
        </p:nvSpPr>
        <p:spPr>
          <a:xfrm>
            <a:off x="-409507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2" name="Flowchart: Terminator 261"/>
          <p:cNvSpPr/>
          <p:nvPr/>
        </p:nvSpPr>
        <p:spPr>
          <a:xfrm>
            <a:off x="-3850287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Flowchart: Terminator 262"/>
          <p:cNvSpPr/>
          <p:nvPr/>
        </p:nvSpPr>
        <p:spPr>
          <a:xfrm>
            <a:off x="-4267701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TextBox 263"/>
          <p:cNvSpPr txBox="1"/>
          <p:nvPr/>
        </p:nvSpPr>
        <p:spPr>
          <a:xfrm>
            <a:off x="-4195597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5" name="Oval 264"/>
          <p:cNvSpPr/>
          <p:nvPr/>
        </p:nvSpPr>
        <p:spPr>
          <a:xfrm>
            <a:off x="-2844948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6" name="Picture 265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-3492819" y="2714879"/>
            <a:ext cx="325121" cy="324278"/>
          </a:xfrm>
          <a:prstGeom prst="ellipse">
            <a:avLst/>
          </a:prstGeom>
        </p:spPr>
      </p:pic>
      <p:pic>
        <p:nvPicPr>
          <p:cNvPr id="267" name="Picture 2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32073" y="277269"/>
            <a:ext cx="273817" cy="271828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34846" y="277269"/>
            <a:ext cx="273817" cy="271828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41964" y="277269"/>
            <a:ext cx="273817" cy="271828"/>
          </a:xfrm>
          <a:prstGeom prst="rect">
            <a:avLst/>
          </a:prstGeom>
        </p:spPr>
      </p:pic>
      <p:pic>
        <p:nvPicPr>
          <p:cNvPr id="270" name="Picture 26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6710" y="2698940"/>
            <a:ext cx="395764" cy="351672"/>
          </a:xfrm>
          <a:prstGeom prst="rect">
            <a:avLst/>
          </a:prstGeom>
        </p:spPr>
      </p:pic>
      <p:pic>
        <p:nvPicPr>
          <p:cNvPr id="27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3064162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Picture 271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433219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" name="Oval 272"/>
          <p:cNvSpPr/>
          <p:nvPr/>
        </p:nvSpPr>
        <p:spPr>
          <a:xfrm>
            <a:off x="-3615956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Oval 273"/>
          <p:cNvSpPr/>
          <p:nvPr/>
        </p:nvSpPr>
        <p:spPr>
          <a:xfrm>
            <a:off x="-3556706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Rounded Rectangle 277"/>
          <p:cNvSpPr/>
          <p:nvPr/>
        </p:nvSpPr>
        <p:spPr>
          <a:xfrm>
            <a:off x="10370573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Rounded Rectangle 278"/>
          <p:cNvSpPr/>
          <p:nvPr/>
        </p:nvSpPr>
        <p:spPr>
          <a:xfrm>
            <a:off x="10448041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Oval 279"/>
          <p:cNvSpPr/>
          <p:nvPr/>
        </p:nvSpPr>
        <p:spPr>
          <a:xfrm>
            <a:off x="10730329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10975121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0557707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Oval 284"/>
          <p:cNvSpPr/>
          <p:nvPr/>
        </p:nvSpPr>
        <p:spPr>
          <a:xfrm>
            <a:off x="11980460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505" y="6033817"/>
            <a:ext cx="327154" cy="327154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132" y="3585377"/>
            <a:ext cx="305053" cy="304387"/>
          </a:xfrm>
          <a:prstGeom prst="rect">
            <a:avLst/>
          </a:prstGeom>
        </p:spPr>
      </p:pic>
      <p:pic>
        <p:nvPicPr>
          <p:cNvPr id="288" name="Picture 2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7399" y="3585377"/>
            <a:ext cx="305053" cy="304387"/>
          </a:xfrm>
          <a:prstGeom prst="rect">
            <a:avLst/>
          </a:prstGeom>
        </p:spPr>
      </p:pic>
      <p:sp>
        <p:nvSpPr>
          <p:cNvPr id="291" name="Oval 290"/>
          <p:cNvSpPr/>
          <p:nvPr/>
        </p:nvSpPr>
        <p:spPr>
          <a:xfrm>
            <a:off x="11209452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11268702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1667211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0429405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" name="Oval 275"/>
          <p:cNvSpPr/>
          <p:nvPr/>
        </p:nvSpPr>
        <p:spPr>
          <a:xfrm>
            <a:off x="-4030193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1" name="Rounded Rectangle 300"/>
          <p:cNvSpPr/>
          <p:nvPr/>
        </p:nvSpPr>
        <p:spPr>
          <a:xfrm>
            <a:off x="10389170" y="2302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Rounded Rectangle 301"/>
          <p:cNvSpPr/>
          <p:nvPr/>
        </p:nvSpPr>
        <p:spPr>
          <a:xfrm>
            <a:off x="10466638" y="2961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3" name="Oval 302"/>
          <p:cNvSpPr/>
          <p:nvPr/>
        </p:nvSpPr>
        <p:spPr>
          <a:xfrm>
            <a:off x="10748926" y="6889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Flowchart: Terminator 303"/>
          <p:cNvSpPr/>
          <p:nvPr/>
        </p:nvSpPr>
        <p:spPr>
          <a:xfrm>
            <a:off x="10993718" y="2302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5" name="Flowchart: Terminator 304"/>
          <p:cNvSpPr/>
          <p:nvPr/>
        </p:nvSpPr>
        <p:spPr>
          <a:xfrm>
            <a:off x="10576304" y="26367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6" name="TextBox 305"/>
          <p:cNvSpPr txBox="1"/>
          <p:nvPr/>
        </p:nvSpPr>
        <p:spPr>
          <a:xfrm>
            <a:off x="10648408" y="263619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7" name="Oval 306"/>
          <p:cNvSpPr/>
          <p:nvPr/>
        </p:nvSpPr>
        <p:spPr>
          <a:xfrm>
            <a:off x="11999057" y="26328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8" name="Picture 307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1351186" y="2711431"/>
            <a:ext cx="325121" cy="324278"/>
          </a:xfrm>
          <a:prstGeom prst="ellipse">
            <a:avLst/>
          </a:prstGeom>
        </p:spPr>
      </p:pic>
      <p:pic>
        <p:nvPicPr>
          <p:cNvPr id="309" name="Picture 3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1932" y="273821"/>
            <a:ext cx="273817" cy="271828"/>
          </a:xfrm>
          <a:prstGeom prst="rect">
            <a:avLst/>
          </a:prstGeom>
        </p:spPr>
      </p:pic>
      <p:pic>
        <p:nvPicPr>
          <p:cNvPr id="310" name="Picture 3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9159" y="273821"/>
            <a:ext cx="273817" cy="271828"/>
          </a:xfrm>
          <a:prstGeom prst="rect">
            <a:avLst/>
          </a:prstGeom>
        </p:spPr>
      </p:pic>
      <p:pic>
        <p:nvPicPr>
          <p:cNvPr id="311" name="Picture 3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2041" y="273821"/>
            <a:ext cx="273817" cy="271828"/>
          </a:xfrm>
          <a:prstGeom prst="rect">
            <a:avLst/>
          </a:prstGeom>
        </p:spPr>
      </p:pic>
      <p:pic>
        <p:nvPicPr>
          <p:cNvPr id="312" name="Picture 3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95" y="2695492"/>
            <a:ext cx="395764" cy="351672"/>
          </a:xfrm>
          <a:prstGeom prst="rect">
            <a:avLst/>
          </a:prstGeom>
        </p:spPr>
      </p:pic>
      <p:pic>
        <p:nvPicPr>
          <p:cNvPr id="314" name="Picture 3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33497" y="1841564"/>
            <a:ext cx="846234" cy="687524"/>
          </a:xfrm>
          <a:prstGeom prst="rect">
            <a:avLst/>
          </a:prstGeom>
        </p:spPr>
      </p:pic>
      <p:pic>
        <p:nvPicPr>
          <p:cNvPr id="315" name="Picture 3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12692" y="1845047"/>
            <a:ext cx="845157" cy="686649"/>
          </a:xfrm>
          <a:prstGeom prst="rect">
            <a:avLst/>
          </a:prstGeom>
        </p:spPr>
      </p:pic>
      <p:sp>
        <p:nvSpPr>
          <p:cNvPr id="316" name="Oval 315"/>
          <p:cNvSpPr/>
          <p:nvPr/>
        </p:nvSpPr>
        <p:spPr>
          <a:xfrm>
            <a:off x="11228049" y="19007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7" name="Oval 316"/>
          <p:cNvSpPr/>
          <p:nvPr/>
        </p:nvSpPr>
        <p:spPr>
          <a:xfrm>
            <a:off x="11287299" y="19633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8" name="Oval 317"/>
          <p:cNvSpPr/>
          <p:nvPr/>
        </p:nvSpPr>
        <p:spPr>
          <a:xfrm>
            <a:off x="10813812" y="7569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Oval 134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7" name="Picture 296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34" b="18103"/>
          <a:stretch/>
        </p:blipFill>
        <p:spPr>
          <a:xfrm>
            <a:off x="-1595964" y="4093595"/>
            <a:ext cx="1438102" cy="1441018"/>
          </a:xfrm>
          <a:prstGeom prst="ellipse">
            <a:avLst/>
          </a:prstGeom>
        </p:spPr>
      </p:pic>
      <p:pic>
        <p:nvPicPr>
          <p:cNvPr id="298" name="Picture 297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4" t="12052" b="15355"/>
          <a:stretch/>
        </p:blipFill>
        <p:spPr>
          <a:xfrm>
            <a:off x="856344" y="4099594"/>
            <a:ext cx="1436729" cy="1429205"/>
          </a:xfrm>
          <a:prstGeom prst="ellipse">
            <a:avLst/>
          </a:prstGeom>
        </p:spPr>
      </p:pic>
      <p:pic>
        <p:nvPicPr>
          <p:cNvPr id="313" name="Picture 312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6" b="31021"/>
          <a:stretch/>
        </p:blipFill>
        <p:spPr>
          <a:xfrm>
            <a:off x="10795215" y="4088483"/>
            <a:ext cx="1442942" cy="1438102"/>
          </a:xfrm>
          <a:prstGeom prst="ellipse">
            <a:avLst/>
          </a:prstGeom>
        </p:spPr>
      </p:pic>
      <p:pic>
        <p:nvPicPr>
          <p:cNvPr id="320" name="Picture 319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64" r="5258" b="38353"/>
          <a:stretch/>
        </p:blipFill>
        <p:spPr>
          <a:xfrm>
            <a:off x="3374387" y="757270"/>
            <a:ext cx="1432560" cy="1438102"/>
          </a:xfrm>
          <a:prstGeom prst="ellipse">
            <a:avLst/>
          </a:prstGeom>
        </p:spPr>
      </p:pic>
      <p:pic>
        <p:nvPicPr>
          <p:cNvPr id="321" name="Picture 320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889"/>
          <a:stretch/>
        </p:blipFill>
        <p:spPr>
          <a:xfrm>
            <a:off x="859341" y="764840"/>
            <a:ext cx="1435975" cy="1438102"/>
          </a:xfrm>
          <a:prstGeom prst="ellipse">
            <a:avLst/>
          </a:prstGeom>
        </p:spPr>
      </p:pic>
      <p:sp>
        <p:nvSpPr>
          <p:cNvPr id="322" name="Rounded Rectangle 321"/>
          <p:cNvSpPr/>
          <p:nvPr/>
        </p:nvSpPr>
        <p:spPr>
          <a:xfrm>
            <a:off x="-4503756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3" name="Rounded Rectangle 322"/>
          <p:cNvSpPr/>
          <p:nvPr/>
        </p:nvSpPr>
        <p:spPr>
          <a:xfrm>
            <a:off x="-4426288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4" name="Oval 323"/>
          <p:cNvSpPr/>
          <p:nvPr/>
        </p:nvSpPr>
        <p:spPr>
          <a:xfrm>
            <a:off x="-4144000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5" name="Flowchart: Terminator 324"/>
          <p:cNvSpPr/>
          <p:nvPr/>
        </p:nvSpPr>
        <p:spPr>
          <a:xfrm>
            <a:off x="-3899208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6" name="Flowchart: Terminator 325"/>
          <p:cNvSpPr/>
          <p:nvPr/>
        </p:nvSpPr>
        <p:spPr>
          <a:xfrm>
            <a:off x="-431662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7" name="Picture 3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44489" y="6002041"/>
            <a:ext cx="385211" cy="385211"/>
          </a:xfrm>
          <a:prstGeom prst="rect">
            <a:avLst/>
          </a:prstGeom>
        </p:spPr>
      </p:pic>
      <p:sp>
        <p:nvSpPr>
          <p:cNvPr id="328" name="TextBox 327"/>
          <p:cNvSpPr txBox="1"/>
          <p:nvPr/>
        </p:nvSpPr>
        <p:spPr>
          <a:xfrm>
            <a:off x="-4198218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9" name="Oval 328"/>
          <p:cNvSpPr/>
          <p:nvPr/>
        </p:nvSpPr>
        <p:spPr>
          <a:xfrm>
            <a:off x="-2893869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0" name="Picture 3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9824" y="6033817"/>
            <a:ext cx="327154" cy="327154"/>
          </a:xfrm>
          <a:prstGeom prst="rect">
            <a:avLst/>
          </a:prstGeom>
        </p:spPr>
      </p:pic>
      <p:pic>
        <p:nvPicPr>
          <p:cNvPr id="332" name="Picture 3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53152" y="3585377"/>
            <a:ext cx="305053" cy="304387"/>
          </a:xfrm>
          <a:prstGeom prst="rect">
            <a:avLst/>
          </a:prstGeom>
        </p:spPr>
      </p:pic>
      <p:pic>
        <p:nvPicPr>
          <p:cNvPr id="333" name="Picture 3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48099" y="3585377"/>
            <a:ext cx="305053" cy="304387"/>
          </a:xfrm>
          <a:prstGeom prst="rect">
            <a:avLst/>
          </a:prstGeom>
        </p:spPr>
      </p:pic>
      <p:pic>
        <p:nvPicPr>
          <p:cNvPr id="334" name="Picture 3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3064905" y="5304190"/>
            <a:ext cx="623002" cy="463334"/>
          </a:xfrm>
          <a:prstGeom prst="rect">
            <a:avLst/>
          </a:prstGeom>
        </p:spPr>
      </p:pic>
      <p:pic>
        <p:nvPicPr>
          <p:cNvPr id="335" name="Picture 3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3108482" y="5641004"/>
            <a:ext cx="331524" cy="246558"/>
          </a:xfrm>
          <a:prstGeom prst="rect">
            <a:avLst/>
          </a:prstGeom>
        </p:spPr>
      </p:pic>
      <p:pic>
        <p:nvPicPr>
          <p:cNvPr id="336" name="Picture 3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4253064" y="5311351"/>
            <a:ext cx="621551" cy="462255"/>
          </a:xfrm>
          <a:prstGeom prst="rect">
            <a:avLst/>
          </a:prstGeom>
        </p:spPr>
      </p:pic>
      <p:pic>
        <p:nvPicPr>
          <p:cNvPr id="337" name="Picture 3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3905830" y="5653034"/>
            <a:ext cx="331181" cy="246303"/>
          </a:xfrm>
          <a:prstGeom prst="rect">
            <a:avLst/>
          </a:prstGeom>
        </p:spPr>
      </p:pic>
      <p:sp>
        <p:nvSpPr>
          <p:cNvPr id="338" name="Oval 337"/>
          <p:cNvSpPr/>
          <p:nvPr/>
        </p:nvSpPr>
        <p:spPr>
          <a:xfrm>
            <a:off x="-366487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9" name="Oval 338"/>
          <p:cNvSpPr/>
          <p:nvPr/>
        </p:nvSpPr>
        <p:spPr>
          <a:xfrm>
            <a:off x="-360562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2" name="Picture 341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8" t="1141" b="20043"/>
          <a:stretch/>
        </p:blipFill>
        <p:spPr>
          <a:xfrm>
            <a:off x="-4076236" y="4087201"/>
            <a:ext cx="1438102" cy="1441034"/>
          </a:xfrm>
          <a:prstGeom prst="ellipse">
            <a:avLst/>
          </a:prstGeom>
        </p:spPr>
      </p:pic>
      <p:sp>
        <p:nvSpPr>
          <p:cNvPr id="341" name="Oval 340"/>
          <p:cNvSpPr/>
          <p:nvPr/>
        </p:nvSpPr>
        <p:spPr>
          <a:xfrm>
            <a:off x="-4079114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Oval 226"/>
          <p:cNvSpPr/>
          <p:nvPr/>
        </p:nvSpPr>
        <p:spPr>
          <a:xfrm>
            <a:off x="-15968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Oval 136"/>
          <p:cNvSpPr/>
          <p:nvPr/>
        </p:nvSpPr>
        <p:spPr>
          <a:xfrm>
            <a:off x="8550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Oval 293"/>
          <p:cNvSpPr/>
          <p:nvPr/>
        </p:nvSpPr>
        <p:spPr>
          <a:xfrm>
            <a:off x="10795215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0" name="Oval 349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1" name="Oval 350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2" name="Oval 351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3" name="Oval 352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4" name="Oval 353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5" name="Oval 354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6" name="Oval 355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7" name="Oval 356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8" name="Oval 357"/>
          <p:cNvSpPr/>
          <p:nvPr/>
        </p:nvSpPr>
        <p:spPr>
          <a:xfrm>
            <a:off x="-1073700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9" name="Oval 358"/>
          <p:cNvSpPr/>
          <p:nvPr/>
        </p:nvSpPr>
        <p:spPr>
          <a:xfrm>
            <a:off x="-3632489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60" name="Oval 359"/>
          <p:cNvSpPr/>
          <p:nvPr/>
        </p:nvSpPr>
        <p:spPr>
          <a:xfrm>
            <a:off x="1120945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9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361" name="Picture 3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284" y="2671104"/>
            <a:ext cx="385211" cy="385211"/>
          </a:xfrm>
          <a:prstGeom prst="rect">
            <a:avLst/>
          </a:prstGeom>
        </p:spPr>
      </p:pic>
      <p:pic>
        <p:nvPicPr>
          <p:cNvPr id="364" name="Picture 36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76928" y="6064686"/>
            <a:ext cx="365792" cy="286537"/>
          </a:xfrm>
          <a:prstGeom prst="rect">
            <a:avLst/>
          </a:prstGeom>
        </p:spPr>
      </p:pic>
      <p:sp>
        <p:nvSpPr>
          <p:cNvPr id="365" name="TextBox 364"/>
          <p:cNvSpPr txBox="1"/>
          <p:nvPr/>
        </p:nvSpPr>
        <p:spPr>
          <a:xfrm>
            <a:off x="1086185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66" name="Picture 365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1417295" y="6045816"/>
            <a:ext cx="325121" cy="324278"/>
          </a:xfrm>
          <a:prstGeom prst="ellipse">
            <a:avLst/>
          </a:prstGeom>
        </p:spPr>
      </p:pic>
      <p:sp>
        <p:nvSpPr>
          <p:cNvPr id="367" name="Flowchart: Terminator 366"/>
          <p:cNvSpPr/>
          <p:nvPr/>
        </p:nvSpPr>
        <p:spPr>
          <a:xfrm>
            <a:off x="-1418848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8" name="Picture 3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95661" y="3608206"/>
            <a:ext cx="273817" cy="271828"/>
          </a:xfrm>
          <a:prstGeom prst="rect">
            <a:avLst/>
          </a:prstGeom>
        </p:spPr>
      </p:pic>
      <p:pic>
        <p:nvPicPr>
          <p:cNvPr id="369" name="Picture 3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98434" y="3608206"/>
            <a:ext cx="273817" cy="271828"/>
          </a:xfrm>
          <a:prstGeom prst="rect">
            <a:avLst/>
          </a:prstGeom>
        </p:spPr>
      </p:pic>
      <p:pic>
        <p:nvPicPr>
          <p:cNvPr id="370" name="Picture 3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05552" y="3608206"/>
            <a:ext cx="273817" cy="271828"/>
          </a:xfrm>
          <a:prstGeom prst="rect">
            <a:avLst/>
          </a:prstGeom>
        </p:spPr>
      </p:pic>
      <p:pic>
        <p:nvPicPr>
          <p:cNvPr id="371" name="Picture 37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08" y="6032118"/>
            <a:ext cx="395764" cy="35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86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owchart: Terminator 12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089" y="2671104"/>
            <a:ext cx="385211" cy="3852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33955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839" y="2671104"/>
            <a:ext cx="385211" cy="38521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920959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ounded Rectangle 32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owchart: Terminator 49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735921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45" y="277269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72" y="277269"/>
            <a:ext cx="273817" cy="27182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254" y="277269"/>
            <a:ext cx="273817" cy="27182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824" y="254440"/>
            <a:ext cx="305053" cy="30438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254440"/>
            <a:ext cx="305053" cy="30438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44" y="254440"/>
            <a:ext cx="305053" cy="304387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Oval 84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ounded Rectangle 87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Oval 88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ounded Rectangle 95"/>
          <p:cNvSpPr/>
          <p:nvPr/>
        </p:nvSpPr>
        <p:spPr>
          <a:xfrm>
            <a:off x="551020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628488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Oval 97"/>
          <p:cNvSpPr/>
          <p:nvPr/>
        </p:nvSpPr>
        <p:spPr>
          <a:xfrm>
            <a:off x="910776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owchart: Terminator 98"/>
          <p:cNvSpPr/>
          <p:nvPr/>
        </p:nvSpPr>
        <p:spPr>
          <a:xfrm>
            <a:off x="1155568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738154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2160907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8" name="Picture 1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307" y="3608206"/>
            <a:ext cx="273817" cy="2718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189" y="3608206"/>
            <a:ext cx="273817" cy="271828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91" y="3585377"/>
            <a:ext cx="305053" cy="304387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697" y="3585377"/>
            <a:ext cx="305053" cy="30438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964" y="3585377"/>
            <a:ext cx="305053" cy="304387"/>
          </a:xfrm>
          <a:prstGeom prst="rect">
            <a:avLst/>
          </a:prstGeom>
        </p:spPr>
      </p:pic>
      <p:pic>
        <p:nvPicPr>
          <p:cNvPr id="4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42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847445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609639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" name="Oval 143"/>
          <p:cNvSpPr/>
          <p:nvPr/>
        </p:nvSpPr>
        <p:spPr>
          <a:xfrm>
            <a:off x="1389899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1449149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08" y="2698940"/>
            <a:ext cx="395764" cy="351672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027" y="6064686"/>
            <a:ext cx="365792" cy="286537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1045958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1601394" y="6045816"/>
            <a:ext cx="325121" cy="324278"/>
          </a:xfrm>
          <a:prstGeom prst="ellipse">
            <a:avLst/>
          </a:prstGeom>
        </p:spPr>
      </p:pic>
      <p:sp>
        <p:nvSpPr>
          <p:cNvPr id="165" name="TextBox 164"/>
          <p:cNvSpPr txBox="1"/>
          <p:nvPr/>
        </p:nvSpPr>
        <p:spPr>
          <a:xfrm>
            <a:off x="3286569" y="263964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3885172" y="2714879"/>
            <a:ext cx="325121" cy="324278"/>
          </a:xfrm>
          <a:prstGeom prst="ellipse">
            <a:avLst/>
          </a:prstGeom>
        </p:spPr>
      </p:pic>
      <p:sp>
        <p:nvSpPr>
          <p:cNvPr id="175" name="Flowchart: Terminator 174"/>
          <p:cNvSpPr/>
          <p:nvPr/>
        </p:nvSpPr>
        <p:spPr>
          <a:xfrm>
            <a:off x="3847312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Flowchart: Terminator 175"/>
          <p:cNvSpPr/>
          <p:nvPr/>
        </p:nvSpPr>
        <p:spPr>
          <a:xfrm>
            <a:off x="3261163" y="23323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ectangle 176"/>
          <p:cNvSpPr/>
          <p:nvPr/>
        </p:nvSpPr>
        <p:spPr>
          <a:xfrm>
            <a:off x="3639339" y="24602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6668" y="279379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895" y="279379"/>
            <a:ext cx="273817" cy="271828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777" y="279379"/>
            <a:ext cx="273817" cy="27182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467" y="279379"/>
            <a:ext cx="273817" cy="271828"/>
          </a:xfrm>
          <a:prstGeom prst="rect">
            <a:avLst/>
          </a:prstGeom>
        </p:spPr>
      </p:pic>
      <p:sp>
        <p:nvSpPr>
          <p:cNvPr id="196" name="Flowchart: Terminator 195"/>
          <p:cNvSpPr/>
          <p:nvPr/>
        </p:nvSpPr>
        <p:spPr>
          <a:xfrm>
            <a:off x="8793335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Flowchart: Terminator 196"/>
          <p:cNvSpPr/>
          <p:nvPr/>
        </p:nvSpPr>
        <p:spPr>
          <a:xfrm>
            <a:off x="8207186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ectangle 197"/>
          <p:cNvSpPr/>
          <p:nvPr/>
        </p:nvSpPr>
        <p:spPr>
          <a:xfrm>
            <a:off x="8585362" y="24698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224" y="260529"/>
            <a:ext cx="305053" cy="304387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491" y="260529"/>
            <a:ext cx="305053" cy="304387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544" y="260529"/>
            <a:ext cx="305053" cy="304387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8811" y="260529"/>
            <a:ext cx="305053" cy="304387"/>
          </a:xfrm>
          <a:prstGeom prst="rect">
            <a:avLst/>
          </a:prstGeom>
        </p:spPr>
      </p:pic>
      <p:pic>
        <p:nvPicPr>
          <p:cNvPr id="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2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Oval 129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140" name="Oval 139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821056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0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553024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Oval 54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ounded Rectangle 216"/>
          <p:cNvSpPr/>
          <p:nvPr/>
        </p:nvSpPr>
        <p:spPr>
          <a:xfrm>
            <a:off x="-2021467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Rounded Rectangle 217"/>
          <p:cNvSpPr/>
          <p:nvPr/>
        </p:nvSpPr>
        <p:spPr>
          <a:xfrm>
            <a:off x="-1943999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-1661711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Flowchart: Terminator 220"/>
          <p:cNvSpPr/>
          <p:nvPr/>
        </p:nvSpPr>
        <p:spPr>
          <a:xfrm>
            <a:off x="-1834333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TextBox 221"/>
          <p:cNvSpPr txBox="1"/>
          <p:nvPr/>
        </p:nvSpPr>
        <p:spPr>
          <a:xfrm>
            <a:off x="-171592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-41158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4" name="Picture 2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535" y="6038889"/>
            <a:ext cx="327154" cy="327154"/>
          </a:xfrm>
          <a:prstGeom prst="rect">
            <a:avLst/>
          </a:prstGeom>
        </p:spPr>
      </p:pic>
      <p:pic>
        <p:nvPicPr>
          <p:cNvPr id="225" name="Picture 224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1117326" y="6045816"/>
            <a:ext cx="325121" cy="324278"/>
          </a:xfrm>
          <a:prstGeom prst="ellipse">
            <a:avLst/>
          </a:prstGeom>
        </p:spPr>
      </p:pic>
      <p:sp>
        <p:nvSpPr>
          <p:cNvPr id="228" name="Oval 227"/>
          <p:cNvSpPr/>
          <p:nvPr/>
        </p:nvSpPr>
        <p:spPr>
          <a:xfrm>
            <a:off x="-1182588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-1123338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0" name="Picture 2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586108" y="5304188"/>
            <a:ext cx="623002" cy="463334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629685" y="5641002"/>
            <a:ext cx="331524" cy="246558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1774267" y="5311349"/>
            <a:ext cx="621551" cy="462255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1427033" y="5653032"/>
            <a:ext cx="331181" cy="246303"/>
          </a:xfrm>
          <a:prstGeom prst="rect">
            <a:avLst/>
          </a:prstGeom>
        </p:spPr>
      </p:pic>
      <p:sp>
        <p:nvSpPr>
          <p:cNvPr id="278" name="Rounded Rectangle 277"/>
          <p:cNvSpPr/>
          <p:nvPr/>
        </p:nvSpPr>
        <p:spPr>
          <a:xfrm>
            <a:off x="10370573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Rounded Rectangle 278"/>
          <p:cNvSpPr/>
          <p:nvPr/>
        </p:nvSpPr>
        <p:spPr>
          <a:xfrm>
            <a:off x="10448041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Oval 279"/>
          <p:cNvSpPr/>
          <p:nvPr/>
        </p:nvSpPr>
        <p:spPr>
          <a:xfrm>
            <a:off x="10730329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10975121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0557707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Oval 284"/>
          <p:cNvSpPr/>
          <p:nvPr/>
        </p:nvSpPr>
        <p:spPr>
          <a:xfrm>
            <a:off x="11980460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505" y="6033817"/>
            <a:ext cx="327154" cy="327154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132" y="3585377"/>
            <a:ext cx="305053" cy="304387"/>
          </a:xfrm>
          <a:prstGeom prst="rect">
            <a:avLst/>
          </a:prstGeom>
        </p:spPr>
      </p:pic>
      <p:pic>
        <p:nvPicPr>
          <p:cNvPr id="288" name="Picture 2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7399" y="3585377"/>
            <a:ext cx="305053" cy="304387"/>
          </a:xfrm>
          <a:prstGeom prst="rect">
            <a:avLst/>
          </a:prstGeom>
        </p:spPr>
      </p:pic>
      <p:sp>
        <p:nvSpPr>
          <p:cNvPr id="291" name="Oval 290"/>
          <p:cNvSpPr/>
          <p:nvPr/>
        </p:nvSpPr>
        <p:spPr>
          <a:xfrm>
            <a:off x="11209452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11268702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1667211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0429405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" name="Rounded Rectangle 300"/>
          <p:cNvSpPr/>
          <p:nvPr/>
        </p:nvSpPr>
        <p:spPr>
          <a:xfrm>
            <a:off x="10389170" y="2302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Rounded Rectangle 301"/>
          <p:cNvSpPr/>
          <p:nvPr/>
        </p:nvSpPr>
        <p:spPr>
          <a:xfrm>
            <a:off x="10466638" y="2961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3" name="Oval 302"/>
          <p:cNvSpPr/>
          <p:nvPr/>
        </p:nvSpPr>
        <p:spPr>
          <a:xfrm>
            <a:off x="10748926" y="6889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Flowchart: Terminator 303"/>
          <p:cNvSpPr/>
          <p:nvPr/>
        </p:nvSpPr>
        <p:spPr>
          <a:xfrm>
            <a:off x="10993718" y="2302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5" name="Flowchart: Terminator 304"/>
          <p:cNvSpPr/>
          <p:nvPr/>
        </p:nvSpPr>
        <p:spPr>
          <a:xfrm>
            <a:off x="10576304" y="26367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7" name="Oval 306"/>
          <p:cNvSpPr/>
          <p:nvPr/>
        </p:nvSpPr>
        <p:spPr>
          <a:xfrm>
            <a:off x="11999057" y="26328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0" name="Picture 3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6627" y="273821"/>
            <a:ext cx="273817" cy="271828"/>
          </a:xfrm>
          <a:prstGeom prst="rect">
            <a:avLst/>
          </a:prstGeom>
        </p:spPr>
      </p:pic>
      <p:pic>
        <p:nvPicPr>
          <p:cNvPr id="311" name="Picture 3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9509" y="273821"/>
            <a:ext cx="273817" cy="271828"/>
          </a:xfrm>
          <a:prstGeom prst="rect">
            <a:avLst/>
          </a:prstGeom>
        </p:spPr>
      </p:pic>
      <p:pic>
        <p:nvPicPr>
          <p:cNvPr id="314" name="Picture 3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33497" y="1841564"/>
            <a:ext cx="846234" cy="687524"/>
          </a:xfrm>
          <a:prstGeom prst="rect">
            <a:avLst/>
          </a:prstGeom>
        </p:spPr>
      </p:pic>
      <p:pic>
        <p:nvPicPr>
          <p:cNvPr id="315" name="Picture 3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12692" y="1845047"/>
            <a:ext cx="845157" cy="686649"/>
          </a:xfrm>
          <a:prstGeom prst="rect">
            <a:avLst/>
          </a:prstGeom>
        </p:spPr>
      </p:pic>
      <p:sp>
        <p:nvSpPr>
          <p:cNvPr id="316" name="Oval 315"/>
          <p:cNvSpPr/>
          <p:nvPr/>
        </p:nvSpPr>
        <p:spPr>
          <a:xfrm>
            <a:off x="11228049" y="19007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7" name="Oval 316"/>
          <p:cNvSpPr/>
          <p:nvPr/>
        </p:nvSpPr>
        <p:spPr>
          <a:xfrm>
            <a:off x="11287299" y="19633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4" name="Picture 343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19" b="19407"/>
          <a:stretch/>
        </p:blipFill>
        <p:spPr>
          <a:xfrm>
            <a:off x="10814993" y="762528"/>
            <a:ext cx="1438102" cy="1439385"/>
          </a:xfrm>
          <a:prstGeom prst="ellipse">
            <a:avLst/>
          </a:prstGeom>
        </p:spPr>
      </p:pic>
      <p:pic>
        <p:nvPicPr>
          <p:cNvPr id="345" name="Picture 344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75" b="22814"/>
          <a:stretch/>
        </p:blipFill>
        <p:spPr>
          <a:xfrm>
            <a:off x="5839665" y="757976"/>
            <a:ext cx="1435975" cy="1438102"/>
          </a:xfrm>
          <a:prstGeom prst="ellipse">
            <a:avLst/>
          </a:prstGeom>
        </p:spPr>
      </p:pic>
      <p:pic>
        <p:nvPicPr>
          <p:cNvPr id="347" name="Picture 34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68" b="17759"/>
          <a:stretch/>
        </p:blipFill>
        <p:spPr>
          <a:xfrm>
            <a:off x="5839030" y="4087851"/>
            <a:ext cx="1438102" cy="1439385"/>
          </a:xfrm>
          <a:prstGeom prst="ellipse">
            <a:avLst/>
          </a:prstGeom>
        </p:spPr>
      </p:pic>
      <p:pic>
        <p:nvPicPr>
          <p:cNvPr id="348" name="Picture 347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63" b="20148"/>
          <a:stretch/>
        </p:blipFill>
        <p:spPr>
          <a:xfrm>
            <a:off x="10794260" y="4086499"/>
            <a:ext cx="1442555" cy="1445664"/>
          </a:xfrm>
          <a:prstGeom prst="ellipse">
            <a:avLst/>
          </a:prstGeom>
        </p:spPr>
      </p:pic>
      <p:pic>
        <p:nvPicPr>
          <p:cNvPr id="349" name="Picture 348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78" b="22518"/>
          <a:stretch/>
        </p:blipFill>
        <p:spPr>
          <a:xfrm>
            <a:off x="-1597531" y="4092261"/>
            <a:ext cx="1440468" cy="1440231"/>
          </a:xfrm>
          <a:prstGeom prst="ellipse">
            <a:avLst/>
          </a:prstGeom>
        </p:spPr>
      </p:pic>
      <p:sp>
        <p:nvSpPr>
          <p:cNvPr id="350" name="Oval 349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1" name="Oval 350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7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2" name="Oval 351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3" name="Oval 352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54" name="Oval 353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5" name="Oval 354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6" name="Oval 355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7" name="Oval 356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8" name="Oval 357"/>
          <p:cNvSpPr/>
          <p:nvPr/>
        </p:nvSpPr>
        <p:spPr>
          <a:xfrm>
            <a:off x="-1227704" y="680527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6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60" name="Oval 359"/>
          <p:cNvSpPr/>
          <p:nvPr/>
        </p:nvSpPr>
        <p:spPr>
          <a:xfrm>
            <a:off x="1120945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361" name="Picture 3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284" y="2671104"/>
            <a:ext cx="385211" cy="385211"/>
          </a:xfrm>
          <a:prstGeom prst="rect">
            <a:avLst/>
          </a:prstGeom>
        </p:spPr>
      </p:pic>
      <p:sp>
        <p:nvSpPr>
          <p:cNvPr id="277" name="Rounded Rectangle 276"/>
          <p:cNvSpPr/>
          <p:nvPr/>
        </p:nvSpPr>
        <p:spPr>
          <a:xfrm>
            <a:off x="2975314" y="355110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3" name="Rounded Rectangle 282"/>
          <p:cNvSpPr/>
          <p:nvPr/>
        </p:nvSpPr>
        <p:spPr>
          <a:xfrm>
            <a:off x="3052782" y="361701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Oval 283"/>
          <p:cNvSpPr/>
          <p:nvPr/>
        </p:nvSpPr>
        <p:spPr>
          <a:xfrm>
            <a:off x="3335070" y="400983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Flowchart: Terminator 288"/>
          <p:cNvSpPr/>
          <p:nvPr/>
        </p:nvSpPr>
        <p:spPr>
          <a:xfrm>
            <a:off x="3579862" y="355105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0" name="Flowchart: Terminator 289"/>
          <p:cNvSpPr/>
          <p:nvPr/>
        </p:nvSpPr>
        <p:spPr>
          <a:xfrm>
            <a:off x="3162448" y="595764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Oval 299"/>
          <p:cNvSpPr/>
          <p:nvPr/>
        </p:nvSpPr>
        <p:spPr>
          <a:xfrm>
            <a:off x="4585201" y="595365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9" name="Picture 3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46" y="6025349"/>
            <a:ext cx="327154" cy="327154"/>
          </a:xfrm>
          <a:prstGeom prst="rect">
            <a:avLst/>
          </a:prstGeom>
        </p:spPr>
      </p:pic>
      <p:pic>
        <p:nvPicPr>
          <p:cNvPr id="362" name="Picture 3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227" y="3576909"/>
            <a:ext cx="305053" cy="304387"/>
          </a:xfrm>
          <a:prstGeom prst="rect">
            <a:avLst/>
          </a:prstGeom>
        </p:spPr>
      </p:pic>
      <p:pic>
        <p:nvPicPr>
          <p:cNvPr id="363" name="Picture 3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280" y="3576909"/>
            <a:ext cx="305053" cy="304387"/>
          </a:xfrm>
          <a:prstGeom prst="rect">
            <a:avLst/>
          </a:prstGeom>
        </p:spPr>
      </p:pic>
      <p:pic>
        <p:nvPicPr>
          <p:cNvPr id="367" name="Picture 36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214142" y="5164033"/>
            <a:ext cx="846234" cy="687524"/>
          </a:xfrm>
          <a:prstGeom prst="rect">
            <a:avLst/>
          </a:prstGeom>
        </p:spPr>
      </p:pic>
      <p:pic>
        <p:nvPicPr>
          <p:cNvPr id="368" name="Picture 36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4193337" y="5167516"/>
            <a:ext cx="845157" cy="686649"/>
          </a:xfrm>
          <a:prstGeom prst="rect">
            <a:avLst/>
          </a:prstGeom>
        </p:spPr>
      </p:pic>
      <p:sp>
        <p:nvSpPr>
          <p:cNvPr id="369" name="Oval 368"/>
          <p:cNvSpPr/>
          <p:nvPr/>
        </p:nvSpPr>
        <p:spPr>
          <a:xfrm>
            <a:off x="3814193" y="522164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0" name="Oval 369"/>
          <p:cNvSpPr/>
          <p:nvPr/>
        </p:nvSpPr>
        <p:spPr>
          <a:xfrm>
            <a:off x="3873443" y="528423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3" name="Picture 372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6" b="17186"/>
          <a:stretch/>
        </p:blipFill>
        <p:spPr>
          <a:xfrm>
            <a:off x="3406350" y="4075434"/>
            <a:ext cx="1434267" cy="1445527"/>
          </a:xfrm>
          <a:prstGeom prst="ellipse">
            <a:avLst/>
          </a:prstGeom>
        </p:spPr>
      </p:pic>
      <p:sp>
        <p:nvSpPr>
          <p:cNvPr id="374" name="Rounded Rectangle 373"/>
          <p:cNvSpPr/>
          <p:nvPr/>
        </p:nvSpPr>
        <p:spPr>
          <a:xfrm>
            <a:off x="13015212" y="355110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5" name="Rounded Rectangle 374"/>
          <p:cNvSpPr/>
          <p:nvPr/>
        </p:nvSpPr>
        <p:spPr>
          <a:xfrm>
            <a:off x="13092680" y="361701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6" name="Oval 375"/>
          <p:cNvSpPr/>
          <p:nvPr/>
        </p:nvSpPr>
        <p:spPr>
          <a:xfrm>
            <a:off x="13374968" y="400983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7" name="Flowchart: Terminator 376"/>
          <p:cNvSpPr/>
          <p:nvPr/>
        </p:nvSpPr>
        <p:spPr>
          <a:xfrm>
            <a:off x="13619760" y="355105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8" name="Flowchart: Terminator 377"/>
          <p:cNvSpPr/>
          <p:nvPr/>
        </p:nvSpPr>
        <p:spPr>
          <a:xfrm>
            <a:off x="13202346" y="595764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1" name="Oval 380"/>
          <p:cNvSpPr/>
          <p:nvPr/>
        </p:nvSpPr>
        <p:spPr>
          <a:xfrm>
            <a:off x="14625099" y="595365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4" name="Picture 3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1556" y="3576909"/>
            <a:ext cx="305053" cy="304387"/>
          </a:xfrm>
          <a:prstGeom prst="rect">
            <a:avLst/>
          </a:prstGeom>
        </p:spPr>
      </p:pic>
      <p:pic>
        <p:nvPicPr>
          <p:cNvPr id="385" name="Picture 3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76609" y="3576909"/>
            <a:ext cx="305053" cy="304387"/>
          </a:xfrm>
          <a:prstGeom prst="rect">
            <a:avLst/>
          </a:prstGeom>
        </p:spPr>
      </p:pic>
      <p:pic>
        <p:nvPicPr>
          <p:cNvPr id="386" name="Picture 38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3254040" y="5164033"/>
            <a:ext cx="846234" cy="687524"/>
          </a:xfrm>
          <a:prstGeom prst="rect">
            <a:avLst/>
          </a:prstGeom>
        </p:spPr>
      </p:pic>
      <p:pic>
        <p:nvPicPr>
          <p:cNvPr id="387" name="Picture 38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233235" y="5167516"/>
            <a:ext cx="845157" cy="686649"/>
          </a:xfrm>
          <a:prstGeom prst="rect">
            <a:avLst/>
          </a:prstGeom>
        </p:spPr>
      </p:pic>
      <p:sp>
        <p:nvSpPr>
          <p:cNvPr id="388" name="Oval 387"/>
          <p:cNvSpPr/>
          <p:nvPr/>
        </p:nvSpPr>
        <p:spPr>
          <a:xfrm>
            <a:off x="13854091" y="522164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9" name="Oval 388"/>
          <p:cNvSpPr/>
          <p:nvPr/>
        </p:nvSpPr>
        <p:spPr>
          <a:xfrm>
            <a:off x="13913341" y="528423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2" name="Picture 39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9" t="5301" r="-1" b="16142"/>
          <a:stretch/>
        </p:blipFill>
        <p:spPr>
          <a:xfrm>
            <a:off x="13441775" y="4076692"/>
            <a:ext cx="1438102" cy="1438102"/>
          </a:xfrm>
          <a:prstGeom prst="ellipse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Oval 134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1" name="Oval 370"/>
          <p:cNvSpPr/>
          <p:nvPr/>
        </p:nvSpPr>
        <p:spPr>
          <a:xfrm>
            <a:off x="3399956" y="407783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Oval 226"/>
          <p:cNvSpPr/>
          <p:nvPr/>
        </p:nvSpPr>
        <p:spPr>
          <a:xfrm>
            <a:off x="-15968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8" name="Oval 317"/>
          <p:cNvSpPr/>
          <p:nvPr/>
        </p:nvSpPr>
        <p:spPr>
          <a:xfrm>
            <a:off x="10813812" y="7569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Oval 293"/>
          <p:cNvSpPr/>
          <p:nvPr/>
        </p:nvSpPr>
        <p:spPr>
          <a:xfrm>
            <a:off x="10795215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0" name="Oval 389"/>
          <p:cNvSpPr/>
          <p:nvPr/>
        </p:nvSpPr>
        <p:spPr>
          <a:xfrm>
            <a:off x="13439854" y="407783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3" name="Flowchart: Terminator 392"/>
          <p:cNvSpPr/>
          <p:nvPr/>
        </p:nvSpPr>
        <p:spPr>
          <a:xfrm>
            <a:off x="5609824" y="595764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4" name="Picture 3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666" y="5993573"/>
            <a:ext cx="385211" cy="385211"/>
          </a:xfrm>
          <a:prstGeom prst="rect">
            <a:avLst/>
          </a:prstGeom>
        </p:spPr>
      </p:pic>
      <p:sp>
        <p:nvSpPr>
          <p:cNvPr id="395" name="TextBox 394"/>
          <p:cNvSpPr txBox="1"/>
          <p:nvPr/>
        </p:nvSpPr>
        <p:spPr>
          <a:xfrm>
            <a:off x="5759363" y="595703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6" name="Oval 395"/>
          <p:cNvSpPr/>
          <p:nvPr/>
        </p:nvSpPr>
        <p:spPr>
          <a:xfrm>
            <a:off x="7032577" y="595365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7" name="Picture 39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622" y="6025349"/>
            <a:ext cx="327154" cy="327154"/>
          </a:xfrm>
          <a:prstGeom prst="rect">
            <a:avLst/>
          </a:prstGeom>
        </p:spPr>
      </p:pic>
      <p:pic>
        <p:nvPicPr>
          <p:cNvPr id="398" name="Picture 39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0091" y="2733424"/>
            <a:ext cx="365792" cy="286537"/>
          </a:xfrm>
          <a:prstGeom prst="rect">
            <a:avLst/>
          </a:prstGeom>
        </p:spPr>
      </p:pic>
      <p:pic>
        <p:nvPicPr>
          <p:cNvPr id="399" name="Picture 3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373" y="6017419"/>
            <a:ext cx="338236" cy="338234"/>
          </a:xfrm>
          <a:prstGeom prst="rect">
            <a:avLst/>
          </a:prstGeom>
        </p:spPr>
      </p:pic>
      <p:sp>
        <p:nvSpPr>
          <p:cNvPr id="400" name="TextBox 399"/>
          <p:cNvSpPr txBox="1"/>
          <p:nvPr/>
        </p:nvSpPr>
        <p:spPr>
          <a:xfrm>
            <a:off x="2989030" y="5986480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01" name="Multiply 400"/>
          <p:cNvSpPr/>
          <p:nvPr/>
        </p:nvSpPr>
        <p:spPr>
          <a:xfrm>
            <a:off x="3797570" y="6066646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2" name="Picture 401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032261" y="6002309"/>
            <a:ext cx="409777" cy="386495"/>
          </a:xfrm>
          <a:prstGeom prst="rect">
            <a:avLst/>
          </a:prstGeom>
        </p:spPr>
      </p:pic>
      <p:pic>
        <p:nvPicPr>
          <p:cNvPr id="403" name="Picture 4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6927" y="2699329"/>
            <a:ext cx="324697" cy="324697"/>
          </a:xfrm>
          <a:prstGeom prst="rect">
            <a:avLst/>
          </a:prstGeom>
        </p:spPr>
      </p:pic>
      <p:sp>
        <p:nvSpPr>
          <p:cNvPr id="404" name="TextBox 403"/>
          <p:cNvSpPr txBox="1"/>
          <p:nvPr/>
        </p:nvSpPr>
        <p:spPr>
          <a:xfrm>
            <a:off x="10437523" y="2664312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405" name="TextBox 404"/>
          <p:cNvSpPr txBox="1"/>
          <p:nvPr/>
        </p:nvSpPr>
        <p:spPr>
          <a:xfrm>
            <a:off x="11045808" y="2666069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pic>
        <p:nvPicPr>
          <p:cNvPr id="406" name="Picture 405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11533013" y="2737773"/>
            <a:ext cx="257663" cy="256995"/>
          </a:xfrm>
          <a:prstGeom prst="ellipse">
            <a:avLst/>
          </a:prstGeom>
        </p:spPr>
      </p:pic>
      <p:pic>
        <p:nvPicPr>
          <p:cNvPr id="407" name="Picture 40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5511" y="2702880"/>
            <a:ext cx="327154" cy="327154"/>
          </a:xfrm>
          <a:prstGeom prst="rect">
            <a:avLst/>
          </a:prstGeom>
        </p:spPr>
      </p:pic>
      <p:sp>
        <p:nvSpPr>
          <p:cNvPr id="408" name="Oval 407"/>
          <p:cNvSpPr/>
          <p:nvPr/>
        </p:nvSpPr>
        <p:spPr>
          <a:xfrm>
            <a:off x="1116068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09" name="TextBox 408"/>
          <p:cNvSpPr txBox="1"/>
          <p:nvPr/>
        </p:nvSpPr>
        <p:spPr>
          <a:xfrm>
            <a:off x="13773621" y="596164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10" name="Picture 4" descr="Eye Free Ic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1784" y="5930627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" name="Picture 4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743" y="6017061"/>
            <a:ext cx="395764" cy="351672"/>
          </a:xfrm>
          <a:prstGeom prst="rect">
            <a:avLst/>
          </a:prstGeom>
        </p:spPr>
      </p:pic>
      <p:sp>
        <p:nvSpPr>
          <p:cNvPr id="412" name="Oval 411"/>
          <p:cNvSpPr/>
          <p:nvPr/>
        </p:nvSpPr>
        <p:spPr>
          <a:xfrm>
            <a:off x="13872745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417" name="Picture 416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75" r="6376"/>
          <a:stretch/>
        </p:blipFill>
        <p:spPr>
          <a:xfrm>
            <a:off x="3372252" y="755520"/>
            <a:ext cx="1438102" cy="1443111"/>
          </a:xfrm>
          <a:prstGeom prst="ellipse">
            <a:avLst/>
          </a:prstGeom>
        </p:spPr>
      </p:pic>
      <p:pic>
        <p:nvPicPr>
          <p:cNvPr id="419" name="Picture 418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86" b="25185"/>
          <a:stretch/>
        </p:blipFill>
        <p:spPr>
          <a:xfrm>
            <a:off x="8326299" y="4090311"/>
            <a:ext cx="1438102" cy="1435163"/>
          </a:xfrm>
          <a:prstGeom prst="ellipse">
            <a:avLst/>
          </a:prstGeom>
        </p:spPr>
      </p:pic>
      <p:pic>
        <p:nvPicPr>
          <p:cNvPr id="420" name="Picture 419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6" b="18143"/>
          <a:stretch/>
        </p:blipFill>
        <p:spPr>
          <a:xfrm>
            <a:off x="8322039" y="761354"/>
            <a:ext cx="1441526" cy="1430208"/>
          </a:xfrm>
          <a:prstGeom prst="ellipse">
            <a:avLst/>
          </a:prstGeom>
        </p:spPr>
      </p:pic>
      <p:pic>
        <p:nvPicPr>
          <p:cNvPr id="421" name="Picture 420"/>
          <p:cNvPicPr>
            <a:picLocks noChangeAspect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6" t="27173" r="8315" b="15949"/>
          <a:stretch/>
        </p:blipFill>
        <p:spPr>
          <a:xfrm>
            <a:off x="973279" y="4086436"/>
            <a:ext cx="1441526" cy="1442897"/>
          </a:xfrm>
          <a:prstGeom prst="ellipse">
            <a:avLst/>
          </a:prstGeom>
        </p:spPr>
      </p:pic>
      <p:pic>
        <p:nvPicPr>
          <p:cNvPr id="424" name="Picture 423"/>
          <p:cNvPicPr>
            <a:picLocks noChangeAspect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10" b="11559"/>
          <a:stretch/>
        </p:blipFill>
        <p:spPr>
          <a:xfrm>
            <a:off x="858348" y="761937"/>
            <a:ext cx="1438102" cy="1438102"/>
          </a:xfrm>
          <a:prstGeom prst="ellipse">
            <a:avLst/>
          </a:prstGeom>
        </p:spPr>
      </p:pic>
      <p:sp>
        <p:nvSpPr>
          <p:cNvPr id="425" name="Rounded Rectangle 424"/>
          <p:cNvSpPr/>
          <p:nvPr/>
        </p:nvSpPr>
        <p:spPr>
          <a:xfrm>
            <a:off x="-4536277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6" name="Rounded Rectangle 425"/>
          <p:cNvSpPr/>
          <p:nvPr/>
        </p:nvSpPr>
        <p:spPr>
          <a:xfrm>
            <a:off x="-4458809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7" name="Oval 426"/>
          <p:cNvSpPr/>
          <p:nvPr/>
        </p:nvSpPr>
        <p:spPr>
          <a:xfrm>
            <a:off x="-4176521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8" name="Flowchart: Terminator 427"/>
          <p:cNvSpPr/>
          <p:nvPr/>
        </p:nvSpPr>
        <p:spPr>
          <a:xfrm>
            <a:off x="-4349143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0" name="Oval 429"/>
          <p:cNvSpPr/>
          <p:nvPr/>
        </p:nvSpPr>
        <p:spPr>
          <a:xfrm>
            <a:off x="-292639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1" name="Picture 4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2345" y="6038889"/>
            <a:ext cx="327154" cy="327154"/>
          </a:xfrm>
          <a:prstGeom prst="rect">
            <a:avLst/>
          </a:prstGeom>
        </p:spPr>
      </p:pic>
      <p:sp>
        <p:nvSpPr>
          <p:cNvPr id="433" name="Oval 432"/>
          <p:cNvSpPr/>
          <p:nvPr/>
        </p:nvSpPr>
        <p:spPr>
          <a:xfrm>
            <a:off x="-3697398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4" name="Oval 433"/>
          <p:cNvSpPr/>
          <p:nvPr/>
        </p:nvSpPr>
        <p:spPr>
          <a:xfrm>
            <a:off x="-3638148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5" name="Picture 43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3100918" y="5304188"/>
            <a:ext cx="623002" cy="463334"/>
          </a:xfrm>
          <a:prstGeom prst="rect">
            <a:avLst/>
          </a:prstGeom>
        </p:spPr>
      </p:pic>
      <p:pic>
        <p:nvPicPr>
          <p:cNvPr id="436" name="Picture 43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3144495" y="5641002"/>
            <a:ext cx="331524" cy="246558"/>
          </a:xfrm>
          <a:prstGeom prst="rect">
            <a:avLst/>
          </a:prstGeom>
        </p:spPr>
      </p:pic>
      <p:pic>
        <p:nvPicPr>
          <p:cNvPr id="437" name="Picture 4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4289077" y="5311349"/>
            <a:ext cx="621551" cy="462255"/>
          </a:xfrm>
          <a:prstGeom prst="rect">
            <a:avLst/>
          </a:prstGeom>
        </p:spPr>
      </p:pic>
      <p:pic>
        <p:nvPicPr>
          <p:cNvPr id="438" name="Picture 43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3941843" y="5653032"/>
            <a:ext cx="331181" cy="246303"/>
          </a:xfrm>
          <a:prstGeom prst="rect">
            <a:avLst/>
          </a:prstGeom>
        </p:spPr>
      </p:pic>
      <p:sp>
        <p:nvSpPr>
          <p:cNvPr id="440" name="Oval 439"/>
          <p:cNvSpPr/>
          <p:nvPr/>
        </p:nvSpPr>
        <p:spPr>
          <a:xfrm>
            <a:off x="-3811473" y="682191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42" name="Flowchart: Terminator 441"/>
          <p:cNvSpPr/>
          <p:nvPr/>
        </p:nvSpPr>
        <p:spPr>
          <a:xfrm>
            <a:off x="-3934660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3" name="Picture 4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1473" y="3608206"/>
            <a:ext cx="273817" cy="271828"/>
          </a:xfrm>
          <a:prstGeom prst="rect">
            <a:avLst/>
          </a:prstGeom>
        </p:spPr>
      </p:pic>
      <p:pic>
        <p:nvPicPr>
          <p:cNvPr id="444" name="Picture 4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14246" y="3608206"/>
            <a:ext cx="273817" cy="271828"/>
          </a:xfrm>
          <a:prstGeom prst="rect">
            <a:avLst/>
          </a:prstGeom>
        </p:spPr>
      </p:pic>
      <p:pic>
        <p:nvPicPr>
          <p:cNvPr id="445" name="Picture 4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21364" y="3608206"/>
            <a:ext cx="273817" cy="271828"/>
          </a:xfrm>
          <a:prstGeom prst="rect">
            <a:avLst/>
          </a:prstGeom>
        </p:spPr>
      </p:pic>
      <p:pic>
        <p:nvPicPr>
          <p:cNvPr id="446" name="Picture 445"/>
          <p:cNvPicPr>
            <a:picLocks noChangeAspect="1"/>
          </p:cNvPicPr>
          <p:nvPr/>
        </p:nvPicPr>
        <p:blipFill rotWithShape="1"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64" b="21350"/>
          <a:stretch/>
        </p:blipFill>
        <p:spPr>
          <a:xfrm>
            <a:off x="-4110952" y="4097825"/>
            <a:ext cx="1438102" cy="1432547"/>
          </a:xfrm>
          <a:prstGeom prst="ellipse">
            <a:avLst/>
          </a:prstGeom>
        </p:spPr>
      </p:pic>
      <p:sp>
        <p:nvSpPr>
          <p:cNvPr id="447" name="Rounded Rectangle 446"/>
          <p:cNvSpPr/>
          <p:nvPr/>
        </p:nvSpPr>
        <p:spPr>
          <a:xfrm>
            <a:off x="12958506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8" name="Rounded Rectangle 447"/>
          <p:cNvSpPr/>
          <p:nvPr/>
        </p:nvSpPr>
        <p:spPr>
          <a:xfrm>
            <a:off x="13035974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9" name="Oval 448"/>
          <p:cNvSpPr/>
          <p:nvPr/>
        </p:nvSpPr>
        <p:spPr>
          <a:xfrm>
            <a:off x="13318262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0" name="Flowchart: Terminator 449"/>
          <p:cNvSpPr/>
          <p:nvPr/>
        </p:nvSpPr>
        <p:spPr>
          <a:xfrm>
            <a:off x="13145640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1" name="Picture 4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5648" y="2671104"/>
            <a:ext cx="385211" cy="385211"/>
          </a:xfrm>
          <a:prstGeom prst="rect">
            <a:avLst/>
          </a:prstGeom>
        </p:spPr>
      </p:pic>
      <p:sp>
        <p:nvSpPr>
          <p:cNvPr id="452" name="TextBox 451"/>
          <p:cNvSpPr txBox="1"/>
          <p:nvPr/>
        </p:nvSpPr>
        <p:spPr>
          <a:xfrm>
            <a:off x="13217744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3" name="Oval 452"/>
          <p:cNvSpPr/>
          <p:nvPr/>
        </p:nvSpPr>
        <p:spPr>
          <a:xfrm>
            <a:off x="14568393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4" name="Picture 4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2438" y="2702880"/>
            <a:ext cx="327154" cy="327154"/>
          </a:xfrm>
          <a:prstGeom prst="rect">
            <a:avLst/>
          </a:prstGeom>
        </p:spPr>
      </p:pic>
      <p:pic>
        <p:nvPicPr>
          <p:cNvPr id="46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4349088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" name="Picture 463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3081056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5" name="Oval 464"/>
          <p:cNvSpPr/>
          <p:nvPr/>
        </p:nvSpPr>
        <p:spPr>
          <a:xfrm>
            <a:off x="13797385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6" name="Oval 465"/>
          <p:cNvSpPr/>
          <p:nvPr/>
        </p:nvSpPr>
        <p:spPr>
          <a:xfrm>
            <a:off x="13856635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69" name="Picture 468"/>
          <p:cNvPicPr>
            <a:picLocks noChangeAspect="1"/>
          </p:cNvPicPr>
          <p:nvPr/>
        </p:nvPicPr>
        <p:blipFill rotWithShape="1">
          <a:blip r:embed="rId47" cstate="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98"/>
          <a:stretch/>
        </p:blipFill>
        <p:spPr>
          <a:xfrm>
            <a:off x="13383275" y="756471"/>
            <a:ext cx="1441526" cy="1438102"/>
          </a:xfrm>
          <a:prstGeom prst="ellipse">
            <a:avLst/>
          </a:prstGeom>
        </p:spPr>
      </p:pic>
      <p:sp>
        <p:nvSpPr>
          <p:cNvPr id="492" name="Rounded Rectangle 491"/>
          <p:cNvSpPr/>
          <p:nvPr/>
        </p:nvSpPr>
        <p:spPr>
          <a:xfrm>
            <a:off x="-2159282" y="23644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3" name="Rounded Rectangle 492"/>
          <p:cNvSpPr/>
          <p:nvPr/>
        </p:nvSpPr>
        <p:spPr>
          <a:xfrm>
            <a:off x="-2081814" y="3023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4" name="Oval 493"/>
          <p:cNvSpPr/>
          <p:nvPr/>
        </p:nvSpPr>
        <p:spPr>
          <a:xfrm>
            <a:off x="-1799526" y="69517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5" name="Flowchart: Terminator 494"/>
          <p:cNvSpPr/>
          <p:nvPr/>
        </p:nvSpPr>
        <p:spPr>
          <a:xfrm>
            <a:off x="-1554734" y="2363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6" name="Flowchart: Terminator 495"/>
          <p:cNvSpPr/>
          <p:nvPr/>
        </p:nvSpPr>
        <p:spPr>
          <a:xfrm>
            <a:off x="-1972148" y="26429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9" name="Oval 498"/>
          <p:cNvSpPr/>
          <p:nvPr/>
        </p:nvSpPr>
        <p:spPr>
          <a:xfrm>
            <a:off x="-549395" y="26389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0" name="Picture 4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350" y="2710689"/>
            <a:ext cx="327154" cy="327154"/>
          </a:xfrm>
          <a:prstGeom prst="rect">
            <a:avLst/>
          </a:prstGeom>
        </p:spPr>
      </p:pic>
      <p:pic>
        <p:nvPicPr>
          <p:cNvPr id="50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768700" y="181342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" name="Picture 503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2036732" y="181342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5" name="Oval 504"/>
          <p:cNvSpPr/>
          <p:nvPr/>
        </p:nvSpPr>
        <p:spPr>
          <a:xfrm>
            <a:off x="-1320403" y="190698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6" name="Oval 505"/>
          <p:cNvSpPr/>
          <p:nvPr/>
        </p:nvSpPr>
        <p:spPr>
          <a:xfrm>
            <a:off x="-1261153" y="19695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9" name="Picture 508"/>
          <p:cNvPicPr>
            <a:picLocks noChangeAspect="1"/>
          </p:cNvPicPr>
          <p:nvPr/>
        </p:nvPicPr>
        <p:blipFill rotWithShape="1"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7" t="12489" r="5025" b="22701"/>
          <a:stretch/>
        </p:blipFill>
        <p:spPr>
          <a:xfrm>
            <a:off x="-1731084" y="766569"/>
            <a:ext cx="1429552" cy="1437037"/>
          </a:xfrm>
          <a:prstGeom prst="ellipse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Oval 48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7" name="Oval 506"/>
          <p:cNvSpPr/>
          <p:nvPr/>
        </p:nvSpPr>
        <p:spPr>
          <a:xfrm>
            <a:off x="-1734640" y="76317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1" name="Oval 440"/>
          <p:cNvSpPr/>
          <p:nvPr/>
        </p:nvSpPr>
        <p:spPr>
          <a:xfrm>
            <a:off x="-411163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Oval 135"/>
          <p:cNvSpPr/>
          <p:nvPr/>
        </p:nvSpPr>
        <p:spPr>
          <a:xfrm>
            <a:off x="975662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0" name="Oval 509"/>
          <p:cNvSpPr/>
          <p:nvPr/>
        </p:nvSpPr>
        <p:spPr>
          <a:xfrm>
            <a:off x="-1316683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Oval 126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7" name="Oval 466"/>
          <p:cNvSpPr/>
          <p:nvPr/>
        </p:nvSpPr>
        <p:spPr>
          <a:xfrm>
            <a:off x="13383148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1" name="Picture 5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0422" y="2707662"/>
            <a:ext cx="324697" cy="324697"/>
          </a:xfrm>
          <a:prstGeom prst="rect">
            <a:avLst/>
          </a:prstGeom>
        </p:spPr>
      </p:pic>
      <p:sp>
        <p:nvSpPr>
          <p:cNvPr id="512" name="TextBox 511"/>
          <p:cNvSpPr txBox="1"/>
          <p:nvPr/>
        </p:nvSpPr>
        <p:spPr>
          <a:xfrm>
            <a:off x="-2109826" y="2672645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13" name="TextBox 512"/>
          <p:cNvSpPr txBox="1"/>
          <p:nvPr/>
        </p:nvSpPr>
        <p:spPr>
          <a:xfrm>
            <a:off x="-1501541" y="2674402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14" name="Picture 513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1014336" y="2746106"/>
            <a:ext cx="257663" cy="256995"/>
          </a:xfrm>
          <a:prstGeom prst="ellipse">
            <a:avLst/>
          </a:prstGeom>
        </p:spPr>
      </p:pic>
      <p:pic>
        <p:nvPicPr>
          <p:cNvPr id="515" name="Picture 5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60768" y="259520"/>
            <a:ext cx="305053" cy="304387"/>
          </a:xfrm>
          <a:prstGeom prst="rect">
            <a:avLst/>
          </a:prstGeom>
        </p:spPr>
      </p:pic>
      <p:pic>
        <p:nvPicPr>
          <p:cNvPr id="516" name="Picture 5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59501" y="259520"/>
            <a:ext cx="305053" cy="304387"/>
          </a:xfrm>
          <a:prstGeom prst="rect">
            <a:avLst/>
          </a:prstGeom>
        </p:spPr>
      </p:pic>
      <p:pic>
        <p:nvPicPr>
          <p:cNvPr id="517" name="Picture 5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54448" y="259520"/>
            <a:ext cx="305053" cy="304387"/>
          </a:xfrm>
          <a:prstGeom prst="rect">
            <a:avLst/>
          </a:prstGeom>
        </p:spPr>
      </p:pic>
      <p:sp>
        <p:nvSpPr>
          <p:cNvPr id="518" name="Flowchart: Terminator 517"/>
          <p:cNvSpPr/>
          <p:nvPr/>
        </p:nvSpPr>
        <p:spPr>
          <a:xfrm>
            <a:off x="-1109544" y="356560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9" name="Flowchart: Terminator 518"/>
          <p:cNvSpPr/>
          <p:nvPr/>
        </p:nvSpPr>
        <p:spPr>
          <a:xfrm>
            <a:off x="-1695693" y="356560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0" name="Rectangle 519"/>
          <p:cNvSpPr/>
          <p:nvPr/>
        </p:nvSpPr>
        <p:spPr>
          <a:xfrm>
            <a:off x="-1317517" y="3578396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1" name="Picture 5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0188" y="3611748"/>
            <a:ext cx="273817" cy="271828"/>
          </a:xfrm>
          <a:prstGeom prst="rect">
            <a:avLst/>
          </a:prstGeom>
        </p:spPr>
      </p:pic>
      <p:pic>
        <p:nvPicPr>
          <p:cNvPr id="522" name="Picture 5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42961" y="3611748"/>
            <a:ext cx="273817" cy="271828"/>
          </a:xfrm>
          <a:prstGeom prst="rect">
            <a:avLst/>
          </a:prstGeom>
        </p:spPr>
      </p:pic>
      <p:pic>
        <p:nvPicPr>
          <p:cNvPr id="523" name="Picture 5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50079" y="3611748"/>
            <a:ext cx="273817" cy="271828"/>
          </a:xfrm>
          <a:prstGeom prst="rect">
            <a:avLst/>
          </a:prstGeom>
        </p:spPr>
      </p:pic>
      <p:pic>
        <p:nvPicPr>
          <p:cNvPr id="524" name="Picture 5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3389" y="3611748"/>
            <a:ext cx="273817" cy="271828"/>
          </a:xfrm>
          <a:prstGeom prst="rect">
            <a:avLst/>
          </a:prstGeom>
        </p:spPr>
      </p:pic>
      <p:pic>
        <p:nvPicPr>
          <p:cNvPr id="525" name="Picture 5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4209965" y="6064686"/>
            <a:ext cx="365792" cy="286537"/>
          </a:xfrm>
          <a:prstGeom prst="rect">
            <a:avLst/>
          </a:prstGeom>
        </p:spPr>
      </p:pic>
      <p:sp>
        <p:nvSpPr>
          <p:cNvPr id="526" name="TextBox 525"/>
          <p:cNvSpPr txBox="1"/>
          <p:nvPr/>
        </p:nvSpPr>
        <p:spPr>
          <a:xfrm>
            <a:off x="-4025034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27" name="Picture 526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3469598" y="6045816"/>
            <a:ext cx="325121" cy="324278"/>
          </a:xfrm>
          <a:prstGeom prst="ellipse">
            <a:avLst/>
          </a:prstGeom>
        </p:spPr>
      </p:pic>
      <p:pic>
        <p:nvPicPr>
          <p:cNvPr id="528" name="Picture 5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303" y="6024572"/>
            <a:ext cx="395764" cy="351672"/>
          </a:xfrm>
          <a:prstGeom prst="rect">
            <a:avLst/>
          </a:prstGeom>
        </p:spPr>
      </p:pic>
      <p:sp>
        <p:nvSpPr>
          <p:cNvPr id="529" name="TextBox 528"/>
          <p:cNvSpPr txBox="1"/>
          <p:nvPr/>
        </p:nvSpPr>
        <p:spPr>
          <a:xfrm>
            <a:off x="8222853" y="596356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30" name="Picture 529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8821456" y="6038798"/>
            <a:ext cx="325121" cy="324278"/>
          </a:xfrm>
          <a:prstGeom prst="ellipse">
            <a:avLst/>
          </a:prstGeom>
        </p:spPr>
      </p:pic>
      <p:sp>
        <p:nvSpPr>
          <p:cNvPr id="531" name="Flowchart: Terminator 530"/>
          <p:cNvSpPr/>
          <p:nvPr/>
        </p:nvSpPr>
        <p:spPr>
          <a:xfrm>
            <a:off x="13550464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2" name="Picture 5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7012" y="254440"/>
            <a:ext cx="305053" cy="304387"/>
          </a:xfrm>
          <a:prstGeom prst="rect">
            <a:avLst/>
          </a:prstGeom>
        </p:spPr>
      </p:pic>
      <p:pic>
        <p:nvPicPr>
          <p:cNvPr id="533" name="Picture 5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8279" y="254440"/>
            <a:ext cx="305053" cy="304387"/>
          </a:xfrm>
          <a:prstGeom prst="rect">
            <a:avLst/>
          </a:prstGeom>
        </p:spPr>
      </p:pic>
      <p:pic>
        <p:nvPicPr>
          <p:cNvPr id="534" name="Picture 5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53332" y="254440"/>
            <a:ext cx="305053" cy="304387"/>
          </a:xfrm>
          <a:prstGeom prst="rect">
            <a:avLst/>
          </a:prstGeom>
        </p:spPr>
      </p:pic>
      <p:pic>
        <p:nvPicPr>
          <p:cNvPr id="535" name="Picture 5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1770" y="5993573"/>
            <a:ext cx="385211" cy="385211"/>
          </a:xfrm>
          <a:prstGeom prst="rect">
            <a:avLst/>
          </a:prstGeom>
        </p:spPr>
      </p:pic>
      <p:sp>
        <p:nvSpPr>
          <p:cNvPr id="536" name="TextBox 535"/>
          <p:cNvSpPr txBox="1"/>
          <p:nvPr/>
        </p:nvSpPr>
        <p:spPr>
          <a:xfrm>
            <a:off x="10706467" y="595703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111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5613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493081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775369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owchart: Terminator 10"/>
          <p:cNvSpPr/>
          <p:nvPr/>
        </p:nvSpPr>
        <p:spPr>
          <a:xfrm>
            <a:off x="612902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2035655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763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2956935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ounded Rectangle 19"/>
          <p:cNvSpPr/>
          <p:nvPr/>
        </p:nvSpPr>
        <p:spPr>
          <a:xfrm>
            <a:off x="3034403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3316691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owchart: Terminator 25"/>
          <p:cNvSpPr/>
          <p:nvPr/>
        </p:nvSpPr>
        <p:spPr>
          <a:xfrm>
            <a:off x="3154224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6"/>
          <p:cNvSpPr txBox="1"/>
          <p:nvPr/>
        </p:nvSpPr>
        <p:spPr>
          <a:xfrm>
            <a:off x="3277335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14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576977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014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85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Flowchart: Terminator 35"/>
          <p:cNvSpPr/>
          <p:nvPr/>
        </p:nvSpPr>
        <p:spPr>
          <a:xfrm>
            <a:off x="1020830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owchart: Terminator 36"/>
          <p:cNvSpPr/>
          <p:nvPr/>
        </p:nvSpPr>
        <p:spPr>
          <a:xfrm>
            <a:off x="3548555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464" y="337180"/>
            <a:ext cx="273817" cy="27182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346" y="337180"/>
            <a:ext cx="273817" cy="27182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8645" y="307420"/>
            <a:ext cx="305053" cy="30438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984" y="2745746"/>
            <a:ext cx="375143" cy="375143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5464555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ounded Rectangle 47"/>
          <p:cNvSpPr/>
          <p:nvPr/>
        </p:nvSpPr>
        <p:spPr>
          <a:xfrm>
            <a:off x="5542023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Oval 48"/>
          <p:cNvSpPr/>
          <p:nvPr/>
        </p:nvSpPr>
        <p:spPr>
          <a:xfrm>
            <a:off x="5824311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5661844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Oval 52"/>
          <p:cNvSpPr/>
          <p:nvPr/>
        </p:nvSpPr>
        <p:spPr>
          <a:xfrm>
            <a:off x="7084597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5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05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Flowchart: Terminator 58"/>
          <p:cNvSpPr/>
          <p:nvPr/>
        </p:nvSpPr>
        <p:spPr>
          <a:xfrm>
            <a:off x="6056175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841" y="337180"/>
            <a:ext cx="273817" cy="27182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068" y="337180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4955" y="2745746"/>
            <a:ext cx="375143" cy="375143"/>
          </a:xfrm>
          <a:prstGeom prst="rect">
            <a:avLst/>
          </a:prstGeom>
        </p:spPr>
      </p:pic>
      <p:sp>
        <p:nvSpPr>
          <p:cNvPr id="64" name="Oval 63"/>
          <p:cNvSpPr/>
          <p:nvPr/>
        </p:nvSpPr>
        <p:spPr>
          <a:xfrm>
            <a:off x="5880728" y="2766773"/>
            <a:ext cx="341002" cy="34100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5689347" y="2764040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2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7978461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ounded Rectangle 65"/>
          <p:cNvSpPr/>
          <p:nvPr/>
        </p:nvSpPr>
        <p:spPr>
          <a:xfrm>
            <a:off x="8055929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Oval 66"/>
          <p:cNvSpPr/>
          <p:nvPr/>
        </p:nvSpPr>
        <p:spPr>
          <a:xfrm>
            <a:off x="8338217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Flowchart: Terminator 68"/>
          <p:cNvSpPr/>
          <p:nvPr/>
        </p:nvSpPr>
        <p:spPr>
          <a:xfrm>
            <a:off x="8175750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Oval 69"/>
          <p:cNvSpPr/>
          <p:nvPr/>
        </p:nvSpPr>
        <p:spPr>
          <a:xfrm>
            <a:off x="9598503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Flowchart: Terminator 74"/>
          <p:cNvSpPr/>
          <p:nvPr/>
        </p:nvSpPr>
        <p:spPr>
          <a:xfrm>
            <a:off x="8583678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0226" y="307420"/>
            <a:ext cx="305053" cy="30438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1493" y="307420"/>
            <a:ext cx="305053" cy="304387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546" y="307420"/>
            <a:ext cx="305053" cy="304387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9656632" y="2755343"/>
            <a:ext cx="373342" cy="373342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8368402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2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41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ounded Rectangle 82"/>
          <p:cNvSpPr/>
          <p:nvPr/>
        </p:nvSpPr>
        <p:spPr>
          <a:xfrm>
            <a:off x="7978461" y="351181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Rounded Rectangle 83"/>
          <p:cNvSpPr/>
          <p:nvPr/>
        </p:nvSpPr>
        <p:spPr>
          <a:xfrm>
            <a:off x="8055929" y="357772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Oval 84"/>
          <p:cNvSpPr/>
          <p:nvPr/>
        </p:nvSpPr>
        <p:spPr>
          <a:xfrm>
            <a:off x="8338217" y="397053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lowchart: Terminator 86"/>
          <p:cNvSpPr/>
          <p:nvPr/>
        </p:nvSpPr>
        <p:spPr>
          <a:xfrm>
            <a:off x="8175750" y="593383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Oval 87"/>
          <p:cNvSpPr/>
          <p:nvPr/>
        </p:nvSpPr>
        <p:spPr>
          <a:xfrm>
            <a:off x="9598503" y="592984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Flowchart: Terminator 91"/>
          <p:cNvSpPr/>
          <p:nvPr/>
        </p:nvSpPr>
        <p:spPr>
          <a:xfrm>
            <a:off x="8583678" y="351061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1493" y="3536470"/>
            <a:ext cx="305053" cy="304387"/>
          </a:xfrm>
          <a:prstGeom prst="rect">
            <a:avLst/>
          </a:prstGeom>
        </p:spPr>
      </p:pic>
      <p:sp>
        <p:nvSpPr>
          <p:cNvPr id="97" name="TextBox 96"/>
          <p:cNvSpPr txBox="1"/>
          <p:nvPr/>
        </p:nvSpPr>
        <p:spPr>
          <a:xfrm>
            <a:off x="8368402" y="593322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8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41" y="598934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698" y="5976037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Rounded Rectangle 100"/>
          <p:cNvSpPr/>
          <p:nvPr/>
        </p:nvSpPr>
        <p:spPr>
          <a:xfrm>
            <a:off x="2956935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Rounded Rectangle 101"/>
          <p:cNvSpPr/>
          <p:nvPr/>
        </p:nvSpPr>
        <p:spPr>
          <a:xfrm>
            <a:off x="3034403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Oval 102"/>
          <p:cNvSpPr/>
          <p:nvPr/>
        </p:nvSpPr>
        <p:spPr>
          <a:xfrm>
            <a:off x="3316691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Flowchart: Terminator 104"/>
          <p:cNvSpPr/>
          <p:nvPr/>
        </p:nvSpPr>
        <p:spPr>
          <a:xfrm>
            <a:off x="3154224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4576977" y="607908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Flowchart: Terminator 112"/>
          <p:cNvSpPr/>
          <p:nvPr/>
        </p:nvSpPr>
        <p:spPr>
          <a:xfrm>
            <a:off x="3548555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4" name="Pictur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464" y="3715474"/>
            <a:ext cx="273817" cy="271828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346" y="3715474"/>
            <a:ext cx="273817" cy="27182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4599906" y="6146349"/>
            <a:ext cx="418855" cy="340299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9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1" y="6110634"/>
            <a:ext cx="403406" cy="403406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24" t="4610" r="12486" b="6182"/>
          <a:stretch/>
        </p:blipFill>
        <p:spPr>
          <a:xfrm>
            <a:off x="5891684" y="807651"/>
            <a:ext cx="1438102" cy="1450061"/>
          </a:xfrm>
          <a:prstGeom prst="ellipse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697"/>
          <a:stretch/>
        </p:blipFill>
        <p:spPr>
          <a:xfrm>
            <a:off x="843110" y="804869"/>
            <a:ext cx="1438102" cy="1444929"/>
          </a:xfrm>
          <a:prstGeom prst="ellipse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3" t="18518" r="2876" b="16740"/>
          <a:stretch/>
        </p:blipFill>
        <p:spPr>
          <a:xfrm>
            <a:off x="8406129" y="4038540"/>
            <a:ext cx="1437668" cy="1442117"/>
          </a:xfrm>
          <a:prstGeom prst="ellipse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5" t="9037" r="5459" b="21334"/>
          <a:stretch/>
        </p:blipFill>
        <p:spPr>
          <a:xfrm>
            <a:off x="3383160" y="4186484"/>
            <a:ext cx="1436747" cy="1440880"/>
          </a:xfrm>
          <a:prstGeom prst="ellipse">
            <a:avLst/>
          </a:prstGeom>
        </p:spPr>
      </p:pic>
      <p:sp>
        <p:nvSpPr>
          <p:cNvPr id="128" name="Rounded Rectangle 127"/>
          <p:cNvSpPr/>
          <p:nvPr/>
        </p:nvSpPr>
        <p:spPr>
          <a:xfrm>
            <a:off x="415613" y="362356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ounded Rectangle 128"/>
          <p:cNvSpPr/>
          <p:nvPr/>
        </p:nvSpPr>
        <p:spPr>
          <a:xfrm>
            <a:off x="493081" y="368947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Oval 129"/>
          <p:cNvSpPr/>
          <p:nvPr/>
        </p:nvSpPr>
        <p:spPr>
          <a:xfrm>
            <a:off x="775369" y="408229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Flowchart: Terminator 131"/>
          <p:cNvSpPr/>
          <p:nvPr/>
        </p:nvSpPr>
        <p:spPr>
          <a:xfrm>
            <a:off x="612902" y="604558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Oval 132"/>
          <p:cNvSpPr/>
          <p:nvPr/>
        </p:nvSpPr>
        <p:spPr>
          <a:xfrm>
            <a:off x="2035655" y="604159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Flowchart: Terminator 137"/>
          <p:cNvSpPr/>
          <p:nvPr/>
        </p:nvSpPr>
        <p:spPr>
          <a:xfrm>
            <a:off x="1020830" y="362237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9" name="Picture 1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8645" y="3648226"/>
            <a:ext cx="305053" cy="304387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81" r="3929" b="6216"/>
          <a:stretch/>
        </p:blipFill>
        <p:spPr>
          <a:xfrm>
            <a:off x="845402" y="4151498"/>
            <a:ext cx="1439345" cy="1439449"/>
          </a:xfrm>
          <a:prstGeom prst="ellipse">
            <a:avLst/>
          </a:prstGeom>
        </p:spPr>
      </p:pic>
      <p:sp>
        <p:nvSpPr>
          <p:cNvPr id="182" name="Rounded Rectangle 181"/>
          <p:cNvSpPr/>
          <p:nvPr/>
        </p:nvSpPr>
        <p:spPr>
          <a:xfrm>
            <a:off x="12876328" y="366504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Rounded Rectangle 182"/>
          <p:cNvSpPr/>
          <p:nvPr/>
        </p:nvSpPr>
        <p:spPr>
          <a:xfrm>
            <a:off x="12953796" y="373094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Oval 183"/>
          <p:cNvSpPr/>
          <p:nvPr/>
        </p:nvSpPr>
        <p:spPr>
          <a:xfrm>
            <a:off x="13236084" y="412376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Flowchart: Terminator 185"/>
          <p:cNvSpPr/>
          <p:nvPr/>
        </p:nvSpPr>
        <p:spPr>
          <a:xfrm>
            <a:off x="13073617" y="608705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Oval 186"/>
          <p:cNvSpPr/>
          <p:nvPr/>
        </p:nvSpPr>
        <p:spPr>
          <a:xfrm>
            <a:off x="14496370" y="608307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Flowchart: Terminator 190"/>
          <p:cNvSpPr/>
          <p:nvPr/>
        </p:nvSpPr>
        <p:spPr>
          <a:xfrm>
            <a:off x="13481545" y="36638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2" name="Picture 1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33598" y="3689699"/>
            <a:ext cx="305053" cy="304387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9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921" y="6110634"/>
            <a:ext cx="403406" cy="403406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1760" y="3689699"/>
            <a:ext cx="305053" cy="304387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00"/>
          <a:stretch/>
        </p:blipFill>
        <p:spPr>
          <a:xfrm>
            <a:off x="13303457" y="4192867"/>
            <a:ext cx="1438102" cy="1438102"/>
          </a:xfrm>
          <a:prstGeom prst="ellipse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flipH="1">
            <a:off x="14487041" y="6086709"/>
            <a:ext cx="453756" cy="41656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840255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Oval 49"/>
          <p:cNvSpPr/>
          <p:nvPr/>
        </p:nvSpPr>
        <p:spPr>
          <a:xfrm>
            <a:off x="5889197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Oval 85"/>
          <p:cNvSpPr/>
          <p:nvPr/>
        </p:nvSpPr>
        <p:spPr>
          <a:xfrm>
            <a:off x="8403103" y="403854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Oval 103"/>
          <p:cNvSpPr/>
          <p:nvPr/>
        </p:nvSpPr>
        <p:spPr>
          <a:xfrm>
            <a:off x="3381577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40255" y="415029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Oval 184"/>
          <p:cNvSpPr/>
          <p:nvPr/>
        </p:nvSpPr>
        <p:spPr>
          <a:xfrm>
            <a:off x="13300970" y="419176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" t="23548" r="1627" b="10971"/>
          <a:stretch/>
        </p:blipFill>
        <p:spPr>
          <a:xfrm>
            <a:off x="3383946" y="810445"/>
            <a:ext cx="1437940" cy="1436672"/>
          </a:xfrm>
          <a:prstGeom prst="ellipse">
            <a:avLst/>
          </a:prstGeom>
        </p:spPr>
      </p:pic>
      <p:sp>
        <p:nvSpPr>
          <p:cNvPr id="203" name="Rounded Rectangle 202"/>
          <p:cNvSpPr/>
          <p:nvPr/>
        </p:nvSpPr>
        <p:spPr>
          <a:xfrm>
            <a:off x="10459360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" name="Rounded Rectangle 203"/>
          <p:cNvSpPr/>
          <p:nvPr/>
        </p:nvSpPr>
        <p:spPr>
          <a:xfrm>
            <a:off x="10536828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" name="Oval 204"/>
          <p:cNvSpPr/>
          <p:nvPr/>
        </p:nvSpPr>
        <p:spPr>
          <a:xfrm>
            <a:off x="10819116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Flowchart: Terminator 205"/>
          <p:cNvSpPr/>
          <p:nvPr/>
        </p:nvSpPr>
        <p:spPr>
          <a:xfrm>
            <a:off x="10656649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Oval 206"/>
          <p:cNvSpPr/>
          <p:nvPr/>
        </p:nvSpPr>
        <p:spPr>
          <a:xfrm>
            <a:off x="12079402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2510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" name="Flowchart: Terminator 208"/>
          <p:cNvSpPr/>
          <p:nvPr/>
        </p:nvSpPr>
        <p:spPr>
          <a:xfrm>
            <a:off x="11064577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0" name="Picture 2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2392" y="307420"/>
            <a:ext cx="305053" cy="3043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608" y="2755343"/>
            <a:ext cx="391971" cy="364515"/>
          </a:xfrm>
          <a:prstGeom prst="rect">
            <a:avLst/>
          </a:prstGeom>
        </p:spPr>
      </p:pic>
      <p:sp>
        <p:nvSpPr>
          <p:cNvPr id="217" name="Rounded Rectangle 216"/>
          <p:cNvSpPr/>
          <p:nvPr/>
        </p:nvSpPr>
        <p:spPr>
          <a:xfrm>
            <a:off x="12892471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Rounded Rectangle 217"/>
          <p:cNvSpPr/>
          <p:nvPr/>
        </p:nvSpPr>
        <p:spPr>
          <a:xfrm>
            <a:off x="12969939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13252227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Flowchart: Terminator 219"/>
          <p:cNvSpPr/>
          <p:nvPr/>
        </p:nvSpPr>
        <p:spPr>
          <a:xfrm>
            <a:off x="13089760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Oval 220"/>
          <p:cNvSpPr/>
          <p:nvPr/>
        </p:nvSpPr>
        <p:spPr>
          <a:xfrm>
            <a:off x="14512513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2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5621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Flowchart: Terminator 222"/>
          <p:cNvSpPr/>
          <p:nvPr/>
        </p:nvSpPr>
        <p:spPr>
          <a:xfrm>
            <a:off x="13484091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4" name="Picture 2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7869" y="337180"/>
            <a:ext cx="273817" cy="271828"/>
          </a:xfrm>
          <a:prstGeom prst="rect">
            <a:avLst/>
          </a:prstGeom>
        </p:spPr>
      </p:pic>
      <p:pic>
        <p:nvPicPr>
          <p:cNvPr id="234" name="Picture 23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356" y="2755343"/>
            <a:ext cx="391971" cy="364515"/>
          </a:xfrm>
          <a:prstGeom prst="rect">
            <a:avLst/>
          </a:prstGeom>
        </p:spPr>
      </p:pic>
      <p:pic>
        <p:nvPicPr>
          <p:cNvPr id="235" name="Picture 234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78" b="21481"/>
          <a:stretch/>
        </p:blipFill>
        <p:spPr>
          <a:xfrm>
            <a:off x="13311449" y="807237"/>
            <a:ext cx="1451863" cy="1438798"/>
          </a:xfrm>
          <a:prstGeom prst="ellipse">
            <a:avLst/>
          </a:prstGeom>
        </p:spPr>
      </p:pic>
      <p:sp>
        <p:nvSpPr>
          <p:cNvPr id="230" name="Oval 229"/>
          <p:cNvSpPr/>
          <p:nvPr/>
        </p:nvSpPr>
        <p:spPr>
          <a:xfrm>
            <a:off x="13317113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6" name="Picture 235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63" r="5977" b="17266"/>
          <a:stretch/>
        </p:blipFill>
        <p:spPr>
          <a:xfrm>
            <a:off x="10885444" y="810596"/>
            <a:ext cx="1438101" cy="1438102"/>
          </a:xfrm>
          <a:prstGeom prst="ellipse">
            <a:avLst/>
          </a:prstGeom>
        </p:spPr>
      </p:pic>
      <p:sp>
        <p:nvSpPr>
          <p:cNvPr id="213" name="Oval 212"/>
          <p:cNvSpPr/>
          <p:nvPr/>
        </p:nvSpPr>
        <p:spPr>
          <a:xfrm>
            <a:off x="10884002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Oval 21"/>
          <p:cNvSpPr/>
          <p:nvPr/>
        </p:nvSpPr>
        <p:spPr>
          <a:xfrm>
            <a:off x="3381577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Rounded Rectangle 236"/>
          <p:cNvSpPr/>
          <p:nvPr/>
        </p:nvSpPr>
        <p:spPr>
          <a:xfrm>
            <a:off x="-2144485" y="362356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Rounded Rectangle 237"/>
          <p:cNvSpPr/>
          <p:nvPr/>
        </p:nvSpPr>
        <p:spPr>
          <a:xfrm>
            <a:off x="-2067017" y="368947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-1784729" y="408229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Flowchart: Terminator 239"/>
          <p:cNvSpPr/>
          <p:nvPr/>
        </p:nvSpPr>
        <p:spPr>
          <a:xfrm>
            <a:off x="-1947196" y="604558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Oval 240"/>
          <p:cNvSpPr/>
          <p:nvPr/>
        </p:nvSpPr>
        <p:spPr>
          <a:xfrm>
            <a:off x="-524443" y="604159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Flowchart: Terminator 241"/>
          <p:cNvSpPr/>
          <p:nvPr/>
        </p:nvSpPr>
        <p:spPr>
          <a:xfrm>
            <a:off x="-1539268" y="362237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3" name="Picture 2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41453" y="3648226"/>
            <a:ext cx="305053" cy="304387"/>
          </a:xfrm>
          <a:prstGeom prst="rect">
            <a:avLst/>
          </a:prstGeom>
        </p:spPr>
      </p:pic>
      <p:pic>
        <p:nvPicPr>
          <p:cNvPr id="244" name="Picture 24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-1198585" y="6086688"/>
            <a:ext cx="385211" cy="385211"/>
          </a:xfrm>
          <a:prstGeom prst="rect">
            <a:avLst/>
          </a:prstGeom>
        </p:spPr>
      </p:pic>
      <p:sp>
        <p:nvSpPr>
          <p:cNvPr id="246" name="TextBox 245"/>
          <p:cNvSpPr txBox="1"/>
          <p:nvPr/>
        </p:nvSpPr>
        <p:spPr>
          <a:xfrm>
            <a:off x="-1857029" y="604411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-1719843" y="415029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Rounded Rectangle 251"/>
          <p:cNvSpPr/>
          <p:nvPr/>
        </p:nvSpPr>
        <p:spPr>
          <a:xfrm>
            <a:off x="-2144485" y="31064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Rounded Rectangle 252"/>
          <p:cNvSpPr/>
          <p:nvPr/>
        </p:nvSpPr>
        <p:spPr>
          <a:xfrm>
            <a:off x="-2067017" y="37655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Oval 253"/>
          <p:cNvSpPr/>
          <p:nvPr/>
        </p:nvSpPr>
        <p:spPr>
          <a:xfrm>
            <a:off x="-1784729" y="76937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Flowchart: Terminator 254"/>
          <p:cNvSpPr/>
          <p:nvPr/>
        </p:nvSpPr>
        <p:spPr>
          <a:xfrm>
            <a:off x="-1947196" y="273266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Oval 255"/>
          <p:cNvSpPr/>
          <p:nvPr/>
        </p:nvSpPr>
        <p:spPr>
          <a:xfrm>
            <a:off x="-524443" y="272867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7" name="Flowchart: Terminator 256"/>
          <p:cNvSpPr/>
          <p:nvPr/>
        </p:nvSpPr>
        <p:spPr>
          <a:xfrm>
            <a:off x="-1539268" y="30945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8" name="Picture 2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41453" y="335306"/>
            <a:ext cx="305053" cy="304387"/>
          </a:xfrm>
          <a:prstGeom prst="rect">
            <a:avLst/>
          </a:prstGeom>
        </p:spPr>
      </p:pic>
      <p:sp>
        <p:nvSpPr>
          <p:cNvPr id="260" name="TextBox 259"/>
          <p:cNvSpPr txBox="1"/>
          <p:nvPr/>
        </p:nvSpPr>
        <p:spPr>
          <a:xfrm>
            <a:off x="-1857029" y="273119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-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1" name="Oval 260"/>
          <p:cNvSpPr/>
          <p:nvPr/>
        </p:nvSpPr>
        <p:spPr>
          <a:xfrm>
            <a:off x="-1719843" y="83737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5" name="Picture 264"/>
          <p:cNvPicPr>
            <a:picLocks noChangeAspect="1"/>
          </p:cNvPicPr>
          <p:nvPr/>
        </p:nvPicPr>
        <p:blipFill rotWithShape="1">
          <a:blip r:embed="rId31"/>
          <a:srcRect l="10818" t="1291"/>
          <a:stretch/>
        </p:blipFill>
        <p:spPr>
          <a:xfrm>
            <a:off x="-1185054" y="2795580"/>
            <a:ext cx="325121" cy="324278"/>
          </a:xfrm>
          <a:prstGeom prst="ellipse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76" y="2815920"/>
            <a:ext cx="271530" cy="271530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76" y="6138359"/>
            <a:ext cx="271530" cy="271530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90" y="6138359"/>
            <a:ext cx="271530" cy="271530"/>
          </a:xfrm>
          <a:prstGeom prst="rect">
            <a:avLst/>
          </a:prstGeom>
        </p:spPr>
      </p:pic>
      <p:sp>
        <p:nvSpPr>
          <p:cNvPr id="225" name="Rounded Rectangle 224"/>
          <p:cNvSpPr/>
          <p:nvPr/>
        </p:nvSpPr>
        <p:spPr>
          <a:xfrm>
            <a:off x="-4688701" y="362356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Rounded Rectangle 225"/>
          <p:cNvSpPr/>
          <p:nvPr/>
        </p:nvSpPr>
        <p:spPr>
          <a:xfrm>
            <a:off x="-4611233" y="368947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Oval 226"/>
          <p:cNvSpPr/>
          <p:nvPr/>
        </p:nvSpPr>
        <p:spPr>
          <a:xfrm>
            <a:off x="-4328945" y="408229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Flowchart: Terminator 227"/>
          <p:cNvSpPr/>
          <p:nvPr/>
        </p:nvSpPr>
        <p:spPr>
          <a:xfrm>
            <a:off x="-4491412" y="604558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-3068659" y="604159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Flowchart: Terminator 244"/>
          <p:cNvSpPr/>
          <p:nvPr/>
        </p:nvSpPr>
        <p:spPr>
          <a:xfrm>
            <a:off x="-4083484" y="362237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7" name="Picture 2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85669" y="3648226"/>
            <a:ext cx="305053" cy="304387"/>
          </a:xfrm>
          <a:prstGeom prst="rect">
            <a:avLst/>
          </a:prstGeom>
        </p:spPr>
      </p:pic>
      <p:pic>
        <p:nvPicPr>
          <p:cNvPr id="259" name="Picture 25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-3635359" y="6086688"/>
            <a:ext cx="385211" cy="385211"/>
          </a:xfrm>
          <a:prstGeom prst="rect">
            <a:avLst/>
          </a:prstGeom>
        </p:spPr>
      </p:pic>
      <p:pic>
        <p:nvPicPr>
          <p:cNvPr id="267" name="Picture 266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-4341650" y="6143297"/>
            <a:ext cx="365792" cy="286537"/>
          </a:xfrm>
          <a:prstGeom prst="rect">
            <a:avLst/>
          </a:prstGeom>
        </p:spPr>
      </p:pic>
      <p:sp>
        <p:nvSpPr>
          <p:cNvPr id="273" name="TextBox 272"/>
          <p:cNvSpPr txBox="1"/>
          <p:nvPr/>
        </p:nvSpPr>
        <p:spPr>
          <a:xfrm>
            <a:off x="-4156719" y="604411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5" name="Oval 274"/>
          <p:cNvSpPr/>
          <p:nvPr/>
        </p:nvSpPr>
        <p:spPr>
          <a:xfrm>
            <a:off x="-4264059" y="415029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Oval 275"/>
          <p:cNvSpPr/>
          <p:nvPr/>
        </p:nvSpPr>
        <p:spPr>
          <a:xfrm>
            <a:off x="-3852415" y="529231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Oval 276"/>
          <p:cNvSpPr/>
          <p:nvPr/>
        </p:nvSpPr>
        <p:spPr>
          <a:xfrm>
            <a:off x="-3793165" y="53549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8" name="Picture 277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2979" y="5432978"/>
            <a:ext cx="365896" cy="365896"/>
          </a:xfrm>
          <a:prstGeom prst="rect">
            <a:avLst/>
          </a:prstGeom>
        </p:spPr>
      </p:pic>
      <p:pic>
        <p:nvPicPr>
          <p:cNvPr id="279" name="Picture 27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7624" y="6138359"/>
            <a:ext cx="271530" cy="271530"/>
          </a:xfrm>
          <a:prstGeom prst="rect">
            <a:avLst/>
          </a:prstGeom>
        </p:spPr>
      </p:pic>
      <p:sp>
        <p:nvSpPr>
          <p:cNvPr id="297" name="Rounded Rectangle 296"/>
          <p:cNvSpPr/>
          <p:nvPr/>
        </p:nvSpPr>
        <p:spPr>
          <a:xfrm>
            <a:off x="10450137" y="366504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8" name="Rounded Rectangle 297"/>
          <p:cNvSpPr/>
          <p:nvPr/>
        </p:nvSpPr>
        <p:spPr>
          <a:xfrm>
            <a:off x="10527605" y="373094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Oval 298"/>
          <p:cNvSpPr/>
          <p:nvPr/>
        </p:nvSpPr>
        <p:spPr>
          <a:xfrm>
            <a:off x="10809893" y="412376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Flowchart: Terminator 299"/>
          <p:cNvSpPr/>
          <p:nvPr/>
        </p:nvSpPr>
        <p:spPr>
          <a:xfrm>
            <a:off x="10647426" y="608705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Flowchart: Terminator 301"/>
          <p:cNvSpPr/>
          <p:nvPr/>
        </p:nvSpPr>
        <p:spPr>
          <a:xfrm>
            <a:off x="11055354" y="36638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3" name="Picture 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7407" y="3689699"/>
            <a:ext cx="305053" cy="304387"/>
          </a:xfrm>
          <a:prstGeom prst="rect">
            <a:avLst/>
          </a:prstGeom>
        </p:spPr>
      </p:pic>
      <p:pic>
        <p:nvPicPr>
          <p:cNvPr id="304" name="Picture 303"/>
          <p:cNvPicPr>
            <a:picLocks noChangeAspect="1"/>
          </p:cNvPicPr>
          <p:nvPr/>
        </p:nvPicPr>
        <p:blipFill>
          <a:blip r:embed="rId9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730" y="6110634"/>
            <a:ext cx="403406" cy="403406"/>
          </a:xfrm>
          <a:prstGeom prst="rect">
            <a:avLst/>
          </a:prstGeom>
        </p:spPr>
      </p:pic>
      <p:pic>
        <p:nvPicPr>
          <p:cNvPr id="307" name="Picture 3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5569" y="3689699"/>
            <a:ext cx="305053" cy="304387"/>
          </a:xfrm>
          <a:prstGeom prst="rect">
            <a:avLst/>
          </a:prstGeom>
        </p:spPr>
      </p:pic>
      <p:pic>
        <p:nvPicPr>
          <p:cNvPr id="312" name="Picture 311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000"/>
          <a:stretch/>
        </p:blipFill>
        <p:spPr>
          <a:xfrm>
            <a:off x="10872908" y="4191359"/>
            <a:ext cx="1443761" cy="1438102"/>
          </a:xfrm>
          <a:prstGeom prst="ellipse">
            <a:avLst/>
          </a:prstGeom>
        </p:spPr>
      </p:pic>
      <p:pic>
        <p:nvPicPr>
          <p:cNvPr id="313" name="Picture 312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073608" y="6075519"/>
            <a:ext cx="476672" cy="476672"/>
          </a:xfrm>
          <a:prstGeom prst="rect">
            <a:avLst/>
          </a:prstGeom>
        </p:spPr>
      </p:pic>
      <p:sp>
        <p:nvSpPr>
          <p:cNvPr id="308" name="Oval 307"/>
          <p:cNvSpPr/>
          <p:nvPr/>
        </p:nvSpPr>
        <p:spPr>
          <a:xfrm>
            <a:off x="10874779" y="419176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4" name="Picture 313"/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8" b="13927"/>
          <a:stretch/>
        </p:blipFill>
        <p:spPr>
          <a:xfrm>
            <a:off x="8405590" y="816384"/>
            <a:ext cx="1438102" cy="1426257"/>
          </a:xfrm>
          <a:prstGeom prst="ellipse">
            <a:avLst/>
          </a:prstGeom>
        </p:spPr>
      </p:pic>
      <p:sp>
        <p:nvSpPr>
          <p:cNvPr id="68" name="Oval 67"/>
          <p:cNvSpPr/>
          <p:nvPr/>
        </p:nvSpPr>
        <p:spPr>
          <a:xfrm>
            <a:off x="8403103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Oval 71"/>
          <p:cNvSpPr/>
          <p:nvPr/>
        </p:nvSpPr>
        <p:spPr>
          <a:xfrm>
            <a:off x="8814747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Oval 72"/>
          <p:cNvSpPr/>
          <p:nvPr/>
        </p:nvSpPr>
        <p:spPr>
          <a:xfrm>
            <a:off x="8873997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183" y="2092172"/>
            <a:ext cx="365896" cy="365896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251899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1311149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35" y="2092172"/>
            <a:ext cx="365896" cy="365896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3793221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Oval 31"/>
          <p:cNvSpPr/>
          <p:nvPr/>
        </p:nvSpPr>
        <p:spPr>
          <a:xfrm>
            <a:off x="3852471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57" y="2092172"/>
            <a:ext cx="365896" cy="365896"/>
          </a:xfrm>
          <a:prstGeom prst="rect">
            <a:avLst/>
          </a:prstGeom>
        </p:spPr>
      </p:pic>
      <p:sp>
        <p:nvSpPr>
          <p:cNvPr id="56" name="Oval 55"/>
          <p:cNvSpPr/>
          <p:nvPr/>
        </p:nvSpPr>
        <p:spPr>
          <a:xfrm>
            <a:off x="6300841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Oval 56"/>
          <p:cNvSpPr/>
          <p:nvPr/>
        </p:nvSpPr>
        <p:spPr>
          <a:xfrm>
            <a:off x="6360091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77" y="2092172"/>
            <a:ext cx="365896" cy="365896"/>
          </a:xfrm>
          <a:prstGeom prst="rect">
            <a:avLst/>
          </a:prstGeom>
        </p:spPr>
      </p:pic>
      <p:sp>
        <p:nvSpPr>
          <p:cNvPr id="214" name="Oval 213"/>
          <p:cNvSpPr/>
          <p:nvPr/>
        </p:nvSpPr>
        <p:spPr>
          <a:xfrm>
            <a:off x="11295646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Oval 214"/>
          <p:cNvSpPr/>
          <p:nvPr/>
        </p:nvSpPr>
        <p:spPr>
          <a:xfrm>
            <a:off x="11354896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6" name="Picture 215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082" y="2092172"/>
            <a:ext cx="365896" cy="365896"/>
          </a:xfrm>
          <a:prstGeom prst="rect">
            <a:avLst/>
          </a:prstGeom>
        </p:spPr>
      </p:pic>
      <p:sp>
        <p:nvSpPr>
          <p:cNvPr id="231" name="Oval 230"/>
          <p:cNvSpPr/>
          <p:nvPr/>
        </p:nvSpPr>
        <p:spPr>
          <a:xfrm>
            <a:off x="13728757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Oval 231"/>
          <p:cNvSpPr/>
          <p:nvPr/>
        </p:nvSpPr>
        <p:spPr>
          <a:xfrm>
            <a:off x="13788007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3" name="Picture 23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193" y="2092172"/>
            <a:ext cx="365896" cy="365896"/>
          </a:xfrm>
          <a:prstGeom prst="rect">
            <a:avLst/>
          </a:prstGeom>
        </p:spPr>
      </p:pic>
      <p:sp>
        <p:nvSpPr>
          <p:cNvPr id="262" name="Oval 261"/>
          <p:cNvSpPr/>
          <p:nvPr/>
        </p:nvSpPr>
        <p:spPr>
          <a:xfrm>
            <a:off x="-1308199" y="197939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Oval 262"/>
          <p:cNvSpPr/>
          <p:nvPr/>
        </p:nvSpPr>
        <p:spPr>
          <a:xfrm>
            <a:off x="-1248949" y="204198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4" name="Picture 26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763" y="2120058"/>
            <a:ext cx="365896" cy="365896"/>
          </a:xfrm>
          <a:prstGeom prst="rect">
            <a:avLst/>
          </a:prstGeom>
        </p:spPr>
      </p:pic>
      <p:sp>
        <p:nvSpPr>
          <p:cNvPr id="89" name="Oval 88"/>
          <p:cNvSpPr/>
          <p:nvPr/>
        </p:nvSpPr>
        <p:spPr>
          <a:xfrm>
            <a:off x="8814747" y="518056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Oval 89"/>
          <p:cNvSpPr/>
          <p:nvPr/>
        </p:nvSpPr>
        <p:spPr>
          <a:xfrm>
            <a:off x="8873997" y="524315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183" y="5321222"/>
            <a:ext cx="365896" cy="365896"/>
          </a:xfrm>
          <a:prstGeom prst="rect">
            <a:avLst/>
          </a:prstGeom>
        </p:spPr>
      </p:pic>
      <p:sp>
        <p:nvSpPr>
          <p:cNvPr id="110" name="Oval 109"/>
          <p:cNvSpPr/>
          <p:nvPr/>
        </p:nvSpPr>
        <p:spPr>
          <a:xfrm>
            <a:off x="3793221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Oval 110"/>
          <p:cNvSpPr/>
          <p:nvPr/>
        </p:nvSpPr>
        <p:spPr>
          <a:xfrm>
            <a:off x="3852471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57" y="5470466"/>
            <a:ext cx="365896" cy="365896"/>
          </a:xfrm>
          <a:prstGeom prst="rect">
            <a:avLst/>
          </a:prstGeom>
        </p:spPr>
      </p:pic>
      <p:sp>
        <p:nvSpPr>
          <p:cNvPr id="135" name="Oval 134"/>
          <p:cNvSpPr/>
          <p:nvPr/>
        </p:nvSpPr>
        <p:spPr>
          <a:xfrm>
            <a:off x="1251899" y="529231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Oval 135"/>
          <p:cNvSpPr/>
          <p:nvPr/>
        </p:nvSpPr>
        <p:spPr>
          <a:xfrm>
            <a:off x="1311149" y="53549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7" name="Picture 136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35" y="5432978"/>
            <a:ext cx="365896" cy="365896"/>
          </a:xfrm>
          <a:prstGeom prst="rect">
            <a:avLst/>
          </a:prstGeom>
        </p:spPr>
      </p:pic>
      <p:sp>
        <p:nvSpPr>
          <p:cNvPr id="188" name="Oval 187"/>
          <p:cNvSpPr/>
          <p:nvPr/>
        </p:nvSpPr>
        <p:spPr>
          <a:xfrm>
            <a:off x="13712614" y="5333791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Oval 188"/>
          <p:cNvSpPr/>
          <p:nvPr/>
        </p:nvSpPr>
        <p:spPr>
          <a:xfrm>
            <a:off x="13771864" y="53963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0" name="Picture 18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050" y="5474451"/>
            <a:ext cx="365896" cy="365896"/>
          </a:xfrm>
          <a:prstGeom prst="rect">
            <a:avLst/>
          </a:prstGeom>
        </p:spPr>
      </p:pic>
      <p:sp>
        <p:nvSpPr>
          <p:cNvPr id="249" name="Oval 248"/>
          <p:cNvSpPr/>
          <p:nvPr/>
        </p:nvSpPr>
        <p:spPr>
          <a:xfrm>
            <a:off x="-1308199" y="529231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0" name="Oval 249"/>
          <p:cNvSpPr/>
          <p:nvPr/>
        </p:nvSpPr>
        <p:spPr>
          <a:xfrm>
            <a:off x="-1248949" y="53549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1" name="Picture 250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763" y="5432978"/>
            <a:ext cx="365896" cy="365896"/>
          </a:xfrm>
          <a:prstGeom prst="rect">
            <a:avLst/>
          </a:prstGeom>
        </p:spPr>
      </p:pic>
      <p:sp>
        <p:nvSpPr>
          <p:cNvPr id="309" name="Oval 308"/>
          <p:cNvSpPr/>
          <p:nvPr/>
        </p:nvSpPr>
        <p:spPr>
          <a:xfrm>
            <a:off x="11286423" y="5333791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0" name="Oval 309"/>
          <p:cNvSpPr/>
          <p:nvPr/>
        </p:nvSpPr>
        <p:spPr>
          <a:xfrm>
            <a:off x="11345673" y="53963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1" name="Picture 310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859" y="5474451"/>
            <a:ext cx="365896" cy="365896"/>
          </a:xfrm>
          <a:prstGeom prst="rect">
            <a:avLst/>
          </a:prstGeom>
        </p:spPr>
      </p:pic>
      <p:pic>
        <p:nvPicPr>
          <p:cNvPr id="316" name="Picture 31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43860" y="6121020"/>
            <a:ext cx="324697" cy="324697"/>
          </a:xfrm>
          <a:prstGeom prst="rect">
            <a:avLst/>
          </a:prstGeom>
        </p:spPr>
      </p:pic>
      <p:sp>
        <p:nvSpPr>
          <p:cNvPr id="317" name="TextBox 316"/>
          <p:cNvSpPr txBox="1"/>
          <p:nvPr/>
        </p:nvSpPr>
        <p:spPr>
          <a:xfrm>
            <a:off x="446522" y="6111403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318" name="TextBox 317"/>
          <p:cNvSpPr txBox="1"/>
          <p:nvPr/>
        </p:nvSpPr>
        <p:spPr>
          <a:xfrm>
            <a:off x="1091383" y="6111563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pic>
        <p:nvPicPr>
          <p:cNvPr id="319" name="Picture 318"/>
          <p:cNvPicPr>
            <a:picLocks noChangeAspect="1"/>
          </p:cNvPicPr>
          <p:nvPr/>
        </p:nvPicPr>
        <p:blipFill rotWithShape="1">
          <a:blip r:embed="rId31"/>
          <a:srcRect l="10818" t="1291"/>
          <a:stretch/>
        </p:blipFill>
        <p:spPr>
          <a:xfrm>
            <a:off x="1598908" y="6159464"/>
            <a:ext cx="257663" cy="256995"/>
          </a:xfrm>
          <a:prstGeom prst="ellipse">
            <a:avLst/>
          </a:prstGeom>
        </p:spPr>
      </p:pic>
      <p:sp>
        <p:nvSpPr>
          <p:cNvPr id="320" name="Rounded Rectangle 319"/>
          <p:cNvSpPr/>
          <p:nvPr/>
        </p:nvSpPr>
        <p:spPr>
          <a:xfrm>
            <a:off x="-4662588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1" name="Rounded Rectangle 320"/>
          <p:cNvSpPr/>
          <p:nvPr/>
        </p:nvSpPr>
        <p:spPr>
          <a:xfrm>
            <a:off x="-4585120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2" name="Oval 321"/>
          <p:cNvSpPr/>
          <p:nvPr/>
        </p:nvSpPr>
        <p:spPr>
          <a:xfrm>
            <a:off x="-4302832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3" name="Flowchart: Terminator 322"/>
          <p:cNvSpPr/>
          <p:nvPr/>
        </p:nvSpPr>
        <p:spPr>
          <a:xfrm>
            <a:off x="-4465299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4" name="TextBox 323"/>
          <p:cNvSpPr txBox="1"/>
          <p:nvPr/>
        </p:nvSpPr>
        <p:spPr>
          <a:xfrm>
            <a:off x="-4326948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5" name="Oval 324"/>
          <p:cNvSpPr/>
          <p:nvPr/>
        </p:nvSpPr>
        <p:spPr>
          <a:xfrm>
            <a:off x="-3042546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6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92709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8" name="Flowchart: Terminator 327"/>
          <p:cNvSpPr/>
          <p:nvPr/>
        </p:nvSpPr>
        <p:spPr>
          <a:xfrm>
            <a:off x="-4070968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9" name="Picture 3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88059" y="337180"/>
            <a:ext cx="273817" cy="271828"/>
          </a:xfrm>
          <a:prstGeom prst="rect">
            <a:avLst/>
          </a:prstGeom>
        </p:spPr>
      </p:pic>
      <p:pic>
        <p:nvPicPr>
          <p:cNvPr id="330" name="Picture 3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95177" y="337180"/>
            <a:ext cx="273817" cy="271828"/>
          </a:xfrm>
          <a:prstGeom prst="rect">
            <a:avLst/>
          </a:prstGeom>
        </p:spPr>
      </p:pic>
      <p:pic>
        <p:nvPicPr>
          <p:cNvPr id="336" name="Picture 335"/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-2976354" y="2755343"/>
            <a:ext cx="373342" cy="373342"/>
          </a:xfrm>
          <a:prstGeom prst="rect">
            <a:avLst/>
          </a:prstGeom>
        </p:spPr>
      </p:pic>
      <p:pic>
        <p:nvPicPr>
          <p:cNvPr id="337" name="Picture 336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80" t="13697" b="16606"/>
          <a:stretch/>
        </p:blipFill>
        <p:spPr>
          <a:xfrm>
            <a:off x="-4236976" y="808027"/>
            <a:ext cx="1438102" cy="1445498"/>
          </a:xfrm>
          <a:prstGeom prst="ellipse">
            <a:avLst/>
          </a:prstGeom>
        </p:spPr>
      </p:pic>
      <p:sp>
        <p:nvSpPr>
          <p:cNvPr id="332" name="Oval 331"/>
          <p:cNvSpPr/>
          <p:nvPr/>
        </p:nvSpPr>
        <p:spPr>
          <a:xfrm>
            <a:off x="-4237946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3" name="Oval 332"/>
          <p:cNvSpPr/>
          <p:nvPr/>
        </p:nvSpPr>
        <p:spPr>
          <a:xfrm>
            <a:off x="-3826302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4" name="Oval 333"/>
          <p:cNvSpPr/>
          <p:nvPr/>
        </p:nvSpPr>
        <p:spPr>
          <a:xfrm>
            <a:off x="-3767052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5" name="Picture 334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6866" y="2092172"/>
            <a:ext cx="365896" cy="365896"/>
          </a:xfrm>
          <a:prstGeom prst="rect">
            <a:avLst/>
          </a:prstGeom>
        </p:spPr>
      </p:pic>
      <p:sp>
        <p:nvSpPr>
          <p:cNvPr id="270" name="Rounded Rectangle 269"/>
          <p:cNvSpPr/>
          <p:nvPr/>
        </p:nvSpPr>
        <p:spPr>
          <a:xfrm>
            <a:off x="5456260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1" name="Rounded Rectangle 270"/>
          <p:cNvSpPr/>
          <p:nvPr/>
        </p:nvSpPr>
        <p:spPr>
          <a:xfrm>
            <a:off x="5533728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2" name="Oval 271"/>
          <p:cNvSpPr/>
          <p:nvPr/>
        </p:nvSpPr>
        <p:spPr>
          <a:xfrm>
            <a:off x="5816016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Flowchart: Terminator 273"/>
          <p:cNvSpPr/>
          <p:nvPr/>
        </p:nvSpPr>
        <p:spPr>
          <a:xfrm>
            <a:off x="5653549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6047880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789" y="3715474"/>
            <a:ext cx="273817" cy="271828"/>
          </a:xfrm>
          <a:prstGeom prst="rect">
            <a:avLst/>
          </a:prstGeom>
        </p:spPr>
      </p:pic>
      <p:pic>
        <p:nvPicPr>
          <p:cNvPr id="283" name="Picture 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671" y="3715474"/>
            <a:ext cx="273817" cy="271828"/>
          </a:xfrm>
          <a:prstGeom prst="rect">
            <a:avLst/>
          </a:prstGeom>
        </p:spPr>
      </p:pic>
      <p:pic>
        <p:nvPicPr>
          <p:cNvPr id="285" name="Picture 284"/>
          <p:cNvPicPr>
            <a:picLocks noChangeAspect="1"/>
          </p:cNvPicPr>
          <p:nvPr/>
        </p:nvPicPr>
        <p:blipFill>
          <a:blip r:embed="rId9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156" y="6110634"/>
            <a:ext cx="403406" cy="403406"/>
          </a:xfrm>
          <a:prstGeom prst="rect">
            <a:avLst/>
          </a:prstGeom>
        </p:spPr>
      </p:pic>
      <p:sp>
        <p:nvSpPr>
          <p:cNvPr id="288" name="Oval 287"/>
          <p:cNvSpPr/>
          <p:nvPr/>
        </p:nvSpPr>
        <p:spPr>
          <a:xfrm>
            <a:off x="6292546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Oval 288"/>
          <p:cNvSpPr/>
          <p:nvPr/>
        </p:nvSpPr>
        <p:spPr>
          <a:xfrm>
            <a:off x="6351796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0" name="Picture 28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82" y="5470466"/>
            <a:ext cx="365896" cy="365896"/>
          </a:xfrm>
          <a:prstGeom prst="rect">
            <a:avLst/>
          </a:prstGeom>
        </p:spPr>
      </p:pic>
      <p:pic>
        <p:nvPicPr>
          <p:cNvPr id="291" name="Picture 290"/>
          <p:cNvPicPr>
            <a:picLocks noChangeAspect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01" b="7673"/>
          <a:stretch/>
        </p:blipFill>
        <p:spPr>
          <a:xfrm>
            <a:off x="5883482" y="4188582"/>
            <a:ext cx="1438102" cy="1436035"/>
          </a:xfrm>
          <a:prstGeom prst="ellipse">
            <a:avLst/>
          </a:prstGeom>
        </p:spPr>
      </p:pic>
      <p:sp>
        <p:nvSpPr>
          <p:cNvPr id="292" name="Oval 291"/>
          <p:cNvSpPr/>
          <p:nvPr/>
        </p:nvSpPr>
        <p:spPr>
          <a:xfrm>
            <a:off x="7088078" y="607902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3" name="Picture 292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7101171" y="6143159"/>
            <a:ext cx="418648" cy="3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" name="Oval 286"/>
          <p:cNvSpPr/>
          <p:nvPr/>
        </p:nvSpPr>
        <p:spPr>
          <a:xfrm>
            <a:off x="5880902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531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5464555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ounded Rectangle 47"/>
          <p:cNvSpPr/>
          <p:nvPr/>
        </p:nvSpPr>
        <p:spPr>
          <a:xfrm>
            <a:off x="5542023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Oval 48"/>
          <p:cNvSpPr/>
          <p:nvPr/>
        </p:nvSpPr>
        <p:spPr>
          <a:xfrm>
            <a:off x="5824311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owchart: Terminator 50"/>
          <p:cNvSpPr/>
          <p:nvPr/>
        </p:nvSpPr>
        <p:spPr>
          <a:xfrm>
            <a:off x="5661844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Oval 52"/>
          <p:cNvSpPr/>
          <p:nvPr/>
        </p:nvSpPr>
        <p:spPr>
          <a:xfrm>
            <a:off x="7084597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5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05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Flowchart: Terminator 58"/>
          <p:cNvSpPr/>
          <p:nvPr/>
        </p:nvSpPr>
        <p:spPr>
          <a:xfrm>
            <a:off x="6056175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617" y="337180"/>
            <a:ext cx="273817" cy="271828"/>
          </a:xfrm>
          <a:prstGeom prst="rect">
            <a:avLst/>
          </a:prstGeom>
        </p:spPr>
      </p:pic>
      <p:sp>
        <p:nvSpPr>
          <p:cNvPr id="64" name="Oval 63"/>
          <p:cNvSpPr/>
          <p:nvPr/>
        </p:nvSpPr>
        <p:spPr>
          <a:xfrm>
            <a:off x="6241955" y="2748680"/>
            <a:ext cx="376488" cy="37648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extBox 51"/>
          <p:cNvSpPr txBox="1"/>
          <p:nvPr/>
        </p:nvSpPr>
        <p:spPr>
          <a:xfrm>
            <a:off x="6074444" y="2757499"/>
            <a:ext cx="70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6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1" name="Rounded Rectangle 100"/>
          <p:cNvSpPr/>
          <p:nvPr/>
        </p:nvSpPr>
        <p:spPr>
          <a:xfrm>
            <a:off x="2956935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Rounded Rectangle 101"/>
          <p:cNvSpPr/>
          <p:nvPr/>
        </p:nvSpPr>
        <p:spPr>
          <a:xfrm>
            <a:off x="3034403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Oval 102"/>
          <p:cNvSpPr/>
          <p:nvPr/>
        </p:nvSpPr>
        <p:spPr>
          <a:xfrm>
            <a:off x="3316691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Flowchart: Terminator 104"/>
          <p:cNvSpPr/>
          <p:nvPr/>
        </p:nvSpPr>
        <p:spPr>
          <a:xfrm>
            <a:off x="3154224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4576977" y="607908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Flowchart: Terminator 112"/>
          <p:cNvSpPr/>
          <p:nvPr/>
        </p:nvSpPr>
        <p:spPr>
          <a:xfrm>
            <a:off x="3548555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4" name="Picture 1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464" y="3715474"/>
            <a:ext cx="273817" cy="271828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346" y="3715474"/>
            <a:ext cx="273817" cy="27182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4599906" y="6146349"/>
            <a:ext cx="418855" cy="340299"/>
          </a:xfrm>
          <a:prstGeom prst="rect">
            <a:avLst/>
          </a:prstGeom>
        </p:spPr>
      </p:pic>
      <p:sp>
        <p:nvSpPr>
          <p:cNvPr id="128" name="Rounded Rectangle 127"/>
          <p:cNvSpPr/>
          <p:nvPr/>
        </p:nvSpPr>
        <p:spPr>
          <a:xfrm>
            <a:off x="415613" y="362356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ounded Rectangle 128"/>
          <p:cNvSpPr/>
          <p:nvPr/>
        </p:nvSpPr>
        <p:spPr>
          <a:xfrm>
            <a:off x="493081" y="368947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Oval 129"/>
          <p:cNvSpPr/>
          <p:nvPr/>
        </p:nvSpPr>
        <p:spPr>
          <a:xfrm>
            <a:off x="775369" y="408229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Flowchart: Terminator 131"/>
          <p:cNvSpPr/>
          <p:nvPr/>
        </p:nvSpPr>
        <p:spPr>
          <a:xfrm>
            <a:off x="612902" y="604558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Oval 132"/>
          <p:cNvSpPr/>
          <p:nvPr/>
        </p:nvSpPr>
        <p:spPr>
          <a:xfrm>
            <a:off x="2035655" y="604159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Flowchart: Terminator 137"/>
          <p:cNvSpPr/>
          <p:nvPr/>
        </p:nvSpPr>
        <p:spPr>
          <a:xfrm>
            <a:off x="1020830" y="362237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9" name="Picture 1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8645" y="3648226"/>
            <a:ext cx="305053" cy="304387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955" y="6086688"/>
            <a:ext cx="385211" cy="385211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664" y="6143297"/>
            <a:ext cx="365792" cy="286537"/>
          </a:xfrm>
          <a:prstGeom prst="rect">
            <a:avLst/>
          </a:prstGeom>
        </p:spPr>
      </p:pic>
      <p:sp>
        <p:nvSpPr>
          <p:cNvPr id="144" name="TextBox 143"/>
          <p:cNvSpPr txBox="1"/>
          <p:nvPr/>
        </p:nvSpPr>
        <p:spPr>
          <a:xfrm>
            <a:off x="947595" y="604411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9" name="Rounded Rectangle 148"/>
          <p:cNvSpPr/>
          <p:nvPr/>
        </p:nvSpPr>
        <p:spPr>
          <a:xfrm>
            <a:off x="5449965" y="366504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ounded Rectangle 149"/>
          <p:cNvSpPr/>
          <p:nvPr/>
        </p:nvSpPr>
        <p:spPr>
          <a:xfrm>
            <a:off x="5527433" y="373094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Oval 150"/>
          <p:cNvSpPr/>
          <p:nvPr/>
        </p:nvSpPr>
        <p:spPr>
          <a:xfrm>
            <a:off x="5809721" y="412376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Flowchart: Terminator 152"/>
          <p:cNvSpPr/>
          <p:nvPr/>
        </p:nvSpPr>
        <p:spPr>
          <a:xfrm>
            <a:off x="5647254" y="608705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Oval 153"/>
          <p:cNvSpPr/>
          <p:nvPr/>
        </p:nvSpPr>
        <p:spPr>
          <a:xfrm>
            <a:off x="7070007" y="608307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Flowchart: Terminator 157"/>
          <p:cNvSpPr/>
          <p:nvPr/>
        </p:nvSpPr>
        <p:spPr>
          <a:xfrm>
            <a:off x="6055182" y="36638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9" name="Picture 1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7235" y="3689699"/>
            <a:ext cx="305053" cy="304387"/>
          </a:xfrm>
          <a:prstGeom prst="rect">
            <a:avLst/>
          </a:prstGeom>
        </p:spPr>
      </p:pic>
      <p:pic>
        <p:nvPicPr>
          <p:cNvPr id="164" name="Picture 163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7083100" y="6147202"/>
            <a:ext cx="418648" cy="3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397" y="3689699"/>
            <a:ext cx="305053" cy="304387"/>
          </a:xfrm>
          <a:prstGeom prst="rect">
            <a:avLst/>
          </a:prstGeom>
        </p:spPr>
      </p:pic>
      <p:sp>
        <p:nvSpPr>
          <p:cNvPr id="203" name="Rounded Rectangle 202"/>
          <p:cNvSpPr/>
          <p:nvPr/>
        </p:nvSpPr>
        <p:spPr>
          <a:xfrm>
            <a:off x="10459360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" name="Rounded Rectangle 203"/>
          <p:cNvSpPr/>
          <p:nvPr/>
        </p:nvSpPr>
        <p:spPr>
          <a:xfrm>
            <a:off x="10536828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" name="Oval 204"/>
          <p:cNvSpPr/>
          <p:nvPr/>
        </p:nvSpPr>
        <p:spPr>
          <a:xfrm>
            <a:off x="10819116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Flowchart: Terminator 205"/>
          <p:cNvSpPr/>
          <p:nvPr/>
        </p:nvSpPr>
        <p:spPr>
          <a:xfrm>
            <a:off x="10656649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Oval 206"/>
          <p:cNvSpPr/>
          <p:nvPr/>
        </p:nvSpPr>
        <p:spPr>
          <a:xfrm>
            <a:off x="12079402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2510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" name="Flowchart: Terminator 208"/>
          <p:cNvSpPr/>
          <p:nvPr/>
        </p:nvSpPr>
        <p:spPr>
          <a:xfrm>
            <a:off x="11064577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0" name="Picture 2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2392" y="307420"/>
            <a:ext cx="305053" cy="304387"/>
          </a:xfrm>
          <a:prstGeom prst="rect">
            <a:avLst/>
          </a:prstGeom>
        </p:spPr>
      </p:pic>
      <p:sp>
        <p:nvSpPr>
          <p:cNvPr id="237" name="Rounded Rectangle 236"/>
          <p:cNvSpPr/>
          <p:nvPr/>
        </p:nvSpPr>
        <p:spPr>
          <a:xfrm>
            <a:off x="-2144485" y="362356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Rounded Rectangle 237"/>
          <p:cNvSpPr/>
          <p:nvPr/>
        </p:nvSpPr>
        <p:spPr>
          <a:xfrm>
            <a:off x="-2067017" y="368947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-1784729" y="408229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Flowchart: Terminator 239"/>
          <p:cNvSpPr/>
          <p:nvPr/>
        </p:nvSpPr>
        <p:spPr>
          <a:xfrm>
            <a:off x="-1947196" y="604558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Oval 240"/>
          <p:cNvSpPr/>
          <p:nvPr/>
        </p:nvSpPr>
        <p:spPr>
          <a:xfrm>
            <a:off x="-524443" y="604159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Flowchart: Terminator 241"/>
          <p:cNvSpPr/>
          <p:nvPr/>
        </p:nvSpPr>
        <p:spPr>
          <a:xfrm>
            <a:off x="-1539268" y="362237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3" name="Picture 2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02105" y="3648226"/>
            <a:ext cx="305053" cy="304387"/>
          </a:xfrm>
          <a:prstGeom prst="rect">
            <a:avLst/>
          </a:prstGeom>
        </p:spPr>
      </p:pic>
      <p:pic>
        <p:nvPicPr>
          <p:cNvPr id="244" name="Picture 2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98566" y="6118922"/>
            <a:ext cx="324697" cy="324697"/>
          </a:xfrm>
          <a:prstGeom prst="rect">
            <a:avLst/>
          </a:prstGeom>
        </p:spPr>
      </p:pic>
      <p:sp>
        <p:nvSpPr>
          <p:cNvPr id="246" name="TextBox 245"/>
          <p:cNvSpPr txBox="1"/>
          <p:nvPr/>
        </p:nvSpPr>
        <p:spPr>
          <a:xfrm>
            <a:off x="-2095904" y="6109305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</a:p>
        </p:txBody>
      </p:sp>
      <p:sp>
        <p:nvSpPr>
          <p:cNvPr id="252" name="Rounded Rectangle 251"/>
          <p:cNvSpPr/>
          <p:nvPr/>
        </p:nvSpPr>
        <p:spPr>
          <a:xfrm>
            <a:off x="-2144485" y="31064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Rounded Rectangle 252"/>
          <p:cNvSpPr/>
          <p:nvPr/>
        </p:nvSpPr>
        <p:spPr>
          <a:xfrm>
            <a:off x="-2067017" y="37655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Oval 253"/>
          <p:cNvSpPr/>
          <p:nvPr/>
        </p:nvSpPr>
        <p:spPr>
          <a:xfrm>
            <a:off x="-1784729" y="76937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Flowchart: Terminator 254"/>
          <p:cNvSpPr/>
          <p:nvPr/>
        </p:nvSpPr>
        <p:spPr>
          <a:xfrm>
            <a:off x="-1947196" y="273266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Oval 255"/>
          <p:cNvSpPr/>
          <p:nvPr/>
        </p:nvSpPr>
        <p:spPr>
          <a:xfrm>
            <a:off x="-524443" y="272867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7" name="Flowchart: Terminator 256"/>
          <p:cNvSpPr/>
          <p:nvPr/>
        </p:nvSpPr>
        <p:spPr>
          <a:xfrm>
            <a:off x="-1539268" y="30945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8" name="Picture 2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41453" y="335306"/>
            <a:ext cx="305053" cy="304387"/>
          </a:xfrm>
          <a:prstGeom prst="rect">
            <a:avLst/>
          </a:prstGeom>
        </p:spPr>
      </p:pic>
      <p:sp>
        <p:nvSpPr>
          <p:cNvPr id="260" name="TextBox 259"/>
          <p:cNvSpPr txBox="1"/>
          <p:nvPr/>
        </p:nvSpPr>
        <p:spPr>
          <a:xfrm>
            <a:off x="-1857029" y="273119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-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65" name="Picture 264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1185054" y="2795580"/>
            <a:ext cx="325121" cy="324278"/>
          </a:xfrm>
          <a:prstGeom prst="ellipse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76" y="2815920"/>
            <a:ext cx="271530" cy="271530"/>
          </a:xfrm>
          <a:prstGeom prst="rect">
            <a:avLst/>
          </a:prstGeom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776" y="6138359"/>
            <a:ext cx="271530" cy="271530"/>
          </a:xfrm>
          <a:prstGeom prst="rect">
            <a:avLst/>
          </a:prstGeom>
        </p:spPr>
      </p:pic>
      <p:pic>
        <p:nvPicPr>
          <p:cNvPr id="269" name="Picture 26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90" y="6138359"/>
            <a:ext cx="271530" cy="271530"/>
          </a:xfrm>
          <a:prstGeom prst="rect">
            <a:avLst/>
          </a:prstGeom>
        </p:spPr>
      </p:pic>
      <p:sp>
        <p:nvSpPr>
          <p:cNvPr id="279" name="Rounded Rectangle 278"/>
          <p:cNvSpPr/>
          <p:nvPr/>
        </p:nvSpPr>
        <p:spPr>
          <a:xfrm>
            <a:off x="15349884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Rounded Rectangle 279"/>
          <p:cNvSpPr/>
          <p:nvPr/>
        </p:nvSpPr>
        <p:spPr>
          <a:xfrm>
            <a:off x="15427352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Oval 280"/>
          <p:cNvSpPr/>
          <p:nvPr/>
        </p:nvSpPr>
        <p:spPr>
          <a:xfrm>
            <a:off x="15709640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5547173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3" name="Oval 282"/>
          <p:cNvSpPr/>
          <p:nvPr/>
        </p:nvSpPr>
        <p:spPr>
          <a:xfrm>
            <a:off x="16969926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4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3034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5" name="Flowchart: Terminator 284"/>
          <p:cNvSpPr/>
          <p:nvPr/>
        </p:nvSpPr>
        <p:spPr>
          <a:xfrm>
            <a:off x="15941504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5282" y="337180"/>
            <a:ext cx="273817" cy="271828"/>
          </a:xfrm>
          <a:prstGeom prst="rect">
            <a:avLst/>
          </a:prstGeom>
        </p:spPr>
      </p:pic>
      <p:sp>
        <p:nvSpPr>
          <p:cNvPr id="292" name="TextBox 291"/>
          <p:cNvSpPr txBox="1"/>
          <p:nvPr/>
        </p:nvSpPr>
        <p:spPr>
          <a:xfrm>
            <a:off x="15377409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93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378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ultiply 8"/>
          <p:cNvSpPr/>
          <p:nvPr/>
        </p:nvSpPr>
        <p:spPr>
          <a:xfrm>
            <a:off x="16157227" y="2815920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Rounded Rectangle 293"/>
          <p:cNvSpPr/>
          <p:nvPr/>
        </p:nvSpPr>
        <p:spPr>
          <a:xfrm>
            <a:off x="2990531" y="31064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5" name="Rounded Rectangle 294"/>
          <p:cNvSpPr/>
          <p:nvPr/>
        </p:nvSpPr>
        <p:spPr>
          <a:xfrm>
            <a:off x="3067999" y="37655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6" name="Oval 295"/>
          <p:cNvSpPr/>
          <p:nvPr/>
        </p:nvSpPr>
        <p:spPr>
          <a:xfrm>
            <a:off x="3350287" y="76937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7" name="Flowchart: Terminator 296"/>
          <p:cNvSpPr/>
          <p:nvPr/>
        </p:nvSpPr>
        <p:spPr>
          <a:xfrm>
            <a:off x="3187820" y="273266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8" name="Oval 297"/>
          <p:cNvSpPr/>
          <p:nvPr/>
        </p:nvSpPr>
        <p:spPr>
          <a:xfrm>
            <a:off x="4610573" y="272867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Flowchart: Terminator 298"/>
          <p:cNvSpPr/>
          <p:nvPr/>
        </p:nvSpPr>
        <p:spPr>
          <a:xfrm>
            <a:off x="3595748" y="30945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0" name="Picture 2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563" y="335306"/>
            <a:ext cx="305053" cy="304387"/>
          </a:xfrm>
          <a:prstGeom prst="rect">
            <a:avLst/>
          </a:prstGeom>
        </p:spPr>
      </p:pic>
      <p:sp>
        <p:nvSpPr>
          <p:cNvPr id="301" name="TextBox 300"/>
          <p:cNvSpPr txBox="1"/>
          <p:nvPr/>
        </p:nvSpPr>
        <p:spPr>
          <a:xfrm>
            <a:off x="3747365" y="273119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" name="Picture 30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240" y="2815920"/>
            <a:ext cx="271530" cy="271530"/>
          </a:xfrm>
          <a:prstGeom prst="rect">
            <a:avLst/>
          </a:prstGeom>
        </p:spPr>
      </p:pic>
      <p:pic>
        <p:nvPicPr>
          <p:cNvPr id="308" name="Picture 4" descr="Eye Free Ic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28" y="2700171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" name="Rounded Rectangle 308"/>
          <p:cNvSpPr/>
          <p:nvPr/>
        </p:nvSpPr>
        <p:spPr>
          <a:xfrm>
            <a:off x="15377152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0" name="Rounded Rectangle 309"/>
          <p:cNvSpPr/>
          <p:nvPr/>
        </p:nvSpPr>
        <p:spPr>
          <a:xfrm>
            <a:off x="15454620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1" name="Oval 310"/>
          <p:cNvSpPr/>
          <p:nvPr/>
        </p:nvSpPr>
        <p:spPr>
          <a:xfrm>
            <a:off x="15736908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2" name="Flowchart: Terminator 311"/>
          <p:cNvSpPr/>
          <p:nvPr/>
        </p:nvSpPr>
        <p:spPr>
          <a:xfrm>
            <a:off x="15574441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3" name="Oval 312"/>
          <p:cNvSpPr/>
          <p:nvPr/>
        </p:nvSpPr>
        <p:spPr>
          <a:xfrm>
            <a:off x="16997194" y="607908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4" name="Flowchart: Terminator 313"/>
          <p:cNvSpPr/>
          <p:nvPr/>
        </p:nvSpPr>
        <p:spPr>
          <a:xfrm>
            <a:off x="15968772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5" name="Picture 3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6062" y="3715474"/>
            <a:ext cx="273817" cy="271828"/>
          </a:xfrm>
          <a:prstGeom prst="rect">
            <a:avLst/>
          </a:prstGeom>
        </p:spPr>
      </p:pic>
      <p:pic>
        <p:nvPicPr>
          <p:cNvPr id="316" name="Picture 3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8944" y="3715474"/>
            <a:ext cx="273817" cy="271828"/>
          </a:xfrm>
          <a:prstGeom prst="rect">
            <a:avLst/>
          </a:prstGeom>
        </p:spPr>
      </p:pic>
      <p:pic>
        <p:nvPicPr>
          <p:cNvPr id="318" name="Picture 317"/>
          <p:cNvPicPr>
            <a:picLocks noChangeAspect="1"/>
          </p:cNvPicPr>
          <p:nvPr/>
        </p:nvPicPr>
        <p:blipFill>
          <a:blip r:embed="rId1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048" y="6110634"/>
            <a:ext cx="403406" cy="403406"/>
          </a:xfrm>
          <a:prstGeom prst="rect">
            <a:avLst/>
          </a:prstGeom>
        </p:spPr>
      </p:pic>
      <p:sp>
        <p:nvSpPr>
          <p:cNvPr id="319" name="Oval 318"/>
          <p:cNvSpPr/>
          <p:nvPr/>
        </p:nvSpPr>
        <p:spPr>
          <a:xfrm>
            <a:off x="15801794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3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3659" y="6122995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4" name="Picture 3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1826" y="3715474"/>
            <a:ext cx="273817" cy="271828"/>
          </a:xfrm>
          <a:prstGeom prst="rect">
            <a:avLst/>
          </a:prstGeom>
        </p:spPr>
      </p:pic>
      <p:pic>
        <p:nvPicPr>
          <p:cNvPr id="245" name="Picture 244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75" b="6555"/>
          <a:stretch/>
        </p:blipFill>
        <p:spPr>
          <a:xfrm>
            <a:off x="15773710" y="813144"/>
            <a:ext cx="1438902" cy="1438102"/>
          </a:xfrm>
          <a:prstGeom prst="ellipse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8" r="6438" b="14667"/>
          <a:stretch/>
        </p:blipFill>
        <p:spPr>
          <a:xfrm>
            <a:off x="842917" y="4150634"/>
            <a:ext cx="1438017" cy="1438102"/>
          </a:xfrm>
          <a:prstGeom prst="ellipse">
            <a:avLst/>
          </a:prstGeom>
        </p:spPr>
      </p:pic>
      <p:pic>
        <p:nvPicPr>
          <p:cNvPr id="267" name="Picture 266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545"/>
          <a:stretch/>
        </p:blipFill>
        <p:spPr>
          <a:xfrm>
            <a:off x="-1717348" y="4155967"/>
            <a:ext cx="1436050" cy="1430726"/>
          </a:xfrm>
          <a:prstGeom prst="ellipse">
            <a:avLst/>
          </a:prstGeom>
        </p:spPr>
      </p:pic>
      <p:pic>
        <p:nvPicPr>
          <p:cNvPr id="272" name="Picture 271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99" r="10284"/>
          <a:stretch/>
        </p:blipFill>
        <p:spPr>
          <a:xfrm>
            <a:off x="10884676" y="812122"/>
            <a:ext cx="1438102" cy="1438102"/>
          </a:xfrm>
          <a:prstGeom prst="ellipse">
            <a:avLst/>
          </a:prstGeom>
        </p:spPr>
      </p:pic>
      <p:sp>
        <p:nvSpPr>
          <p:cNvPr id="274" name="Rounded Rectangle 273"/>
          <p:cNvSpPr/>
          <p:nvPr/>
        </p:nvSpPr>
        <p:spPr>
          <a:xfrm>
            <a:off x="-4648827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Rounded Rectangle 274"/>
          <p:cNvSpPr/>
          <p:nvPr/>
        </p:nvSpPr>
        <p:spPr>
          <a:xfrm>
            <a:off x="-4571359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Oval 275"/>
          <p:cNvSpPr/>
          <p:nvPr/>
        </p:nvSpPr>
        <p:spPr>
          <a:xfrm>
            <a:off x="-4289071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Flowchart: Terminator 276"/>
          <p:cNvSpPr/>
          <p:nvPr/>
        </p:nvSpPr>
        <p:spPr>
          <a:xfrm>
            <a:off x="-4451538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Oval 277"/>
          <p:cNvSpPr/>
          <p:nvPr/>
        </p:nvSpPr>
        <p:spPr>
          <a:xfrm>
            <a:off x="-3028785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6" name="Flowchart: Terminator 305"/>
          <p:cNvSpPr/>
          <p:nvPr/>
        </p:nvSpPr>
        <p:spPr>
          <a:xfrm>
            <a:off x="-4057207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7" name="Picture 3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43429" y="337180"/>
            <a:ext cx="273817" cy="271828"/>
          </a:xfrm>
          <a:prstGeom prst="rect">
            <a:avLst/>
          </a:prstGeom>
        </p:spPr>
      </p:pic>
      <p:pic>
        <p:nvPicPr>
          <p:cNvPr id="330" name="Picture 3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7988" y="2815920"/>
            <a:ext cx="271530" cy="271530"/>
          </a:xfrm>
          <a:prstGeom prst="rect">
            <a:avLst/>
          </a:prstGeom>
        </p:spPr>
      </p:pic>
      <p:sp>
        <p:nvSpPr>
          <p:cNvPr id="331" name="TextBox 330"/>
          <p:cNvSpPr txBox="1"/>
          <p:nvPr/>
        </p:nvSpPr>
        <p:spPr>
          <a:xfrm>
            <a:off x="-3884005" y="270284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32" name="Picture 4" descr="Eye Free Ic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5842" y="2671821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" name="Picture 332"/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28" b="30859"/>
          <a:stretch/>
        </p:blipFill>
        <p:spPr>
          <a:xfrm>
            <a:off x="-4222995" y="809490"/>
            <a:ext cx="1439436" cy="1446397"/>
          </a:xfrm>
          <a:prstGeom prst="ellipse">
            <a:avLst/>
          </a:prstGeom>
        </p:spPr>
      </p:pic>
      <p:sp>
        <p:nvSpPr>
          <p:cNvPr id="334" name="Rounded Rectangle 333"/>
          <p:cNvSpPr/>
          <p:nvPr/>
        </p:nvSpPr>
        <p:spPr>
          <a:xfrm>
            <a:off x="-4648827" y="3593837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5" name="Rounded Rectangle 334"/>
          <p:cNvSpPr/>
          <p:nvPr/>
        </p:nvSpPr>
        <p:spPr>
          <a:xfrm>
            <a:off x="-4571359" y="365974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6" name="Oval 335"/>
          <p:cNvSpPr/>
          <p:nvPr/>
        </p:nvSpPr>
        <p:spPr>
          <a:xfrm>
            <a:off x="-4289071" y="4052563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7" name="Flowchart: Terminator 336"/>
          <p:cNvSpPr/>
          <p:nvPr/>
        </p:nvSpPr>
        <p:spPr>
          <a:xfrm>
            <a:off x="-4451538" y="601585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8" name="Oval 337"/>
          <p:cNvSpPr/>
          <p:nvPr/>
        </p:nvSpPr>
        <p:spPr>
          <a:xfrm>
            <a:off x="-3028785" y="601186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9" name="Flowchart: Terminator 338"/>
          <p:cNvSpPr/>
          <p:nvPr/>
        </p:nvSpPr>
        <p:spPr>
          <a:xfrm>
            <a:off x="-4057207" y="359957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0" name="Picture 3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43429" y="3648256"/>
            <a:ext cx="273817" cy="271828"/>
          </a:xfrm>
          <a:prstGeom prst="rect">
            <a:avLst/>
          </a:prstGeom>
        </p:spPr>
      </p:pic>
      <p:pic>
        <p:nvPicPr>
          <p:cNvPr id="345" name="Picture 3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7988" y="6126996"/>
            <a:ext cx="271530" cy="271530"/>
          </a:xfrm>
          <a:prstGeom prst="rect">
            <a:avLst/>
          </a:prstGeom>
        </p:spPr>
      </p:pic>
      <p:sp>
        <p:nvSpPr>
          <p:cNvPr id="349" name="TextBox 348"/>
          <p:cNvSpPr txBox="1"/>
          <p:nvPr/>
        </p:nvSpPr>
        <p:spPr>
          <a:xfrm>
            <a:off x="-4357398" y="601918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50" name="Picture 349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3685423" y="6088655"/>
            <a:ext cx="325121" cy="324278"/>
          </a:xfrm>
          <a:prstGeom prst="ellipse">
            <a:avLst/>
          </a:prstGeom>
        </p:spPr>
      </p:pic>
      <p:pic>
        <p:nvPicPr>
          <p:cNvPr id="351" name="Picture 350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148" b="10815"/>
          <a:stretch/>
        </p:blipFill>
        <p:spPr>
          <a:xfrm>
            <a:off x="-4221661" y="4122776"/>
            <a:ext cx="1438102" cy="1438102"/>
          </a:xfrm>
          <a:prstGeom prst="ellipse">
            <a:avLst/>
          </a:prstGeom>
        </p:spPr>
      </p:pic>
      <p:sp>
        <p:nvSpPr>
          <p:cNvPr id="329" name="Oval 328"/>
          <p:cNvSpPr/>
          <p:nvPr/>
        </p:nvSpPr>
        <p:spPr>
          <a:xfrm>
            <a:off x="-4224185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4" name="Oval 343"/>
          <p:cNvSpPr/>
          <p:nvPr/>
        </p:nvSpPr>
        <p:spPr>
          <a:xfrm>
            <a:off x="-4224185" y="4120566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840255" y="415029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Oval 212"/>
          <p:cNvSpPr/>
          <p:nvPr/>
        </p:nvSpPr>
        <p:spPr>
          <a:xfrm>
            <a:off x="10884002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6" name="TextBox 355"/>
          <p:cNvSpPr txBox="1"/>
          <p:nvPr/>
        </p:nvSpPr>
        <p:spPr>
          <a:xfrm>
            <a:off x="10490060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57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029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" name="Picture 357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522392" y="2740063"/>
            <a:ext cx="409777" cy="386495"/>
          </a:xfrm>
          <a:prstGeom prst="rect">
            <a:avLst/>
          </a:prstGeom>
        </p:spPr>
      </p:pic>
      <p:sp>
        <p:nvSpPr>
          <p:cNvPr id="359" name="Multiply 358"/>
          <p:cNvSpPr/>
          <p:nvPr/>
        </p:nvSpPr>
        <p:spPr>
          <a:xfrm>
            <a:off x="11269878" y="2815920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1" name="Picture 3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436248" y="2752176"/>
            <a:ext cx="363086" cy="367682"/>
          </a:xfrm>
          <a:prstGeom prst="rect">
            <a:avLst/>
          </a:prstGeom>
        </p:spPr>
      </p:pic>
      <p:sp>
        <p:nvSpPr>
          <p:cNvPr id="291" name="Oval 290"/>
          <p:cNvSpPr/>
          <p:nvPr/>
        </p:nvSpPr>
        <p:spPr>
          <a:xfrm>
            <a:off x="15774526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2" name="TextBox 361"/>
          <p:cNvSpPr txBox="1"/>
          <p:nvPr/>
        </p:nvSpPr>
        <p:spPr>
          <a:xfrm>
            <a:off x="-1451043" y="6109465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</a:p>
        </p:txBody>
      </p:sp>
      <p:pic>
        <p:nvPicPr>
          <p:cNvPr id="363" name="Picture 362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943518" y="6157366"/>
            <a:ext cx="257663" cy="256995"/>
          </a:xfrm>
          <a:prstGeom prst="ellipse">
            <a:avLst/>
          </a:prstGeom>
        </p:spPr>
      </p:pic>
      <p:sp>
        <p:nvSpPr>
          <p:cNvPr id="248" name="Oval 247"/>
          <p:cNvSpPr/>
          <p:nvPr/>
        </p:nvSpPr>
        <p:spPr>
          <a:xfrm>
            <a:off x="-1719843" y="415029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4" name="Picture 3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92944" y="3648226"/>
            <a:ext cx="305053" cy="304387"/>
          </a:xfrm>
          <a:prstGeom prst="rect">
            <a:avLst/>
          </a:prstGeom>
        </p:spPr>
      </p:pic>
      <p:pic>
        <p:nvPicPr>
          <p:cNvPr id="366" name="Picture 365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85" r="2391" b="6222"/>
          <a:stretch/>
        </p:blipFill>
        <p:spPr>
          <a:xfrm>
            <a:off x="3415431" y="838561"/>
            <a:ext cx="1438102" cy="1438102"/>
          </a:xfrm>
          <a:prstGeom prst="ellipse">
            <a:avLst/>
          </a:prstGeom>
        </p:spPr>
      </p:pic>
      <p:pic>
        <p:nvPicPr>
          <p:cNvPr id="367" name="Picture 366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4" b="21847"/>
          <a:stretch/>
        </p:blipFill>
        <p:spPr>
          <a:xfrm>
            <a:off x="-1724245" y="834012"/>
            <a:ext cx="1447478" cy="1440231"/>
          </a:xfrm>
          <a:prstGeom prst="ellipse">
            <a:avLst/>
          </a:prstGeom>
        </p:spPr>
      </p:pic>
      <p:sp>
        <p:nvSpPr>
          <p:cNvPr id="371" name="Rounded Rectangle 370"/>
          <p:cNvSpPr/>
          <p:nvPr/>
        </p:nvSpPr>
        <p:spPr>
          <a:xfrm>
            <a:off x="-7048395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2" name="Rounded Rectangle 371"/>
          <p:cNvSpPr/>
          <p:nvPr/>
        </p:nvSpPr>
        <p:spPr>
          <a:xfrm>
            <a:off x="-6970927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3" name="Oval 372"/>
          <p:cNvSpPr/>
          <p:nvPr/>
        </p:nvSpPr>
        <p:spPr>
          <a:xfrm>
            <a:off x="-6688639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4" name="Flowchart: Terminator 373"/>
          <p:cNvSpPr/>
          <p:nvPr/>
        </p:nvSpPr>
        <p:spPr>
          <a:xfrm>
            <a:off x="-6851106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5" name="Oval 374"/>
          <p:cNvSpPr/>
          <p:nvPr/>
        </p:nvSpPr>
        <p:spPr>
          <a:xfrm>
            <a:off x="-5428353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6" name="Flowchart: Terminator 375"/>
          <p:cNvSpPr/>
          <p:nvPr/>
        </p:nvSpPr>
        <p:spPr>
          <a:xfrm>
            <a:off x="-6456775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7" name="Picture 3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78535" y="337180"/>
            <a:ext cx="273817" cy="271828"/>
          </a:xfrm>
          <a:prstGeom prst="rect">
            <a:avLst/>
          </a:prstGeom>
        </p:spPr>
      </p:pic>
      <p:pic>
        <p:nvPicPr>
          <p:cNvPr id="381" name="Picture 38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7556" y="2815920"/>
            <a:ext cx="271530" cy="271530"/>
          </a:xfrm>
          <a:prstGeom prst="rect">
            <a:avLst/>
          </a:prstGeom>
        </p:spPr>
      </p:pic>
      <p:sp>
        <p:nvSpPr>
          <p:cNvPr id="382" name="TextBox 381"/>
          <p:cNvSpPr txBox="1"/>
          <p:nvPr/>
        </p:nvSpPr>
        <p:spPr>
          <a:xfrm>
            <a:off x="-6283573" y="270284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83" name="Picture 4" descr="Eye Free Ic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65410" y="2671821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6" name="Picture 385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78" b="16592"/>
          <a:stretch/>
        </p:blipFill>
        <p:spPr>
          <a:xfrm>
            <a:off x="-6618927" y="805219"/>
            <a:ext cx="1432535" cy="1447001"/>
          </a:xfrm>
          <a:prstGeom prst="ellipse">
            <a:avLst/>
          </a:prstGeom>
        </p:spPr>
      </p:pic>
      <p:pic>
        <p:nvPicPr>
          <p:cNvPr id="387" name="Picture 3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67170" y="337180"/>
            <a:ext cx="273817" cy="271828"/>
          </a:xfrm>
          <a:prstGeom prst="rect">
            <a:avLst/>
          </a:prstGeom>
        </p:spPr>
      </p:pic>
      <p:sp>
        <p:nvSpPr>
          <p:cNvPr id="388" name="Rounded Rectangle 387"/>
          <p:cNvSpPr/>
          <p:nvPr/>
        </p:nvSpPr>
        <p:spPr>
          <a:xfrm>
            <a:off x="-7094729" y="3593837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9" name="Rounded Rectangle 388"/>
          <p:cNvSpPr/>
          <p:nvPr/>
        </p:nvSpPr>
        <p:spPr>
          <a:xfrm>
            <a:off x="-7017261" y="365974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0" name="Oval 389"/>
          <p:cNvSpPr/>
          <p:nvPr/>
        </p:nvSpPr>
        <p:spPr>
          <a:xfrm>
            <a:off x="-6734973" y="4052563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1" name="Flowchart: Terminator 390"/>
          <p:cNvSpPr/>
          <p:nvPr/>
        </p:nvSpPr>
        <p:spPr>
          <a:xfrm>
            <a:off x="-6897440" y="601585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2" name="Oval 391"/>
          <p:cNvSpPr/>
          <p:nvPr/>
        </p:nvSpPr>
        <p:spPr>
          <a:xfrm>
            <a:off x="-5474687" y="601186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3" name="Flowchart: Terminator 392"/>
          <p:cNvSpPr/>
          <p:nvPr/>
        </p:nvSpPr>
        <p:spPr>
          <a:xfrm>
            <a:off x="-6503109" y="359957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4" name="Picture 3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89331" y="3648256"/>
            <a:ext cx="273817" cy="271828"/>
          </a:xfrm>
          <a:prstGeom prst="rect">
            <a:avLst/>
          </a:prstGeom>
        </p:spPr>
      </p:pic>
      <p:pic>
        <p:nvPicPr>
          <p:cNvPr id="398" name="Picture 39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3890" y="6126996"/>
            <a:ext cx="271530" cy="271530"/>
          </a:xfrm>
          <a:prstGeom prst="rect">
            <a:avLst/>
          </a:prstGeom>
        </p:spPr>
      </p:pic>
      <p:pic>
        <p:nvPicPr>
          <p:cNvPr id="400" name="Picture 399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-6055991" y="6099305"/>
            <a:ext cx="325121" cy="324278"/>
          </a:xfrm>
          <a:prstGeom prst="ellipse">
            <a:avLst/>
          </a:prstGeom>
        </p:spPr>
      </p:pic>
      <p:pic>
        <p:nvPicPr>
          <p:cNvPr id="404" name="Picture 40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792643" y="6122977"/>
            <a:ext cx="365792" cy="286537"/>
          </a:xfrm>
          <a:prstGeom prst="rect">
            <a:avLst/>
          </a:prstGeom>
        </p:spPr>
      </p:pic>
      <p:sp>
        <p:nvSpPr>
          <p:cNvPr id="405" name="TextBox 404"/>
          <p:cNvSpPr txBox="1"/>
          <p:nvPr/>
        </p:nvSpPr>
        <p:spPr>
          <a:xfrm>
            <a:off x="-6607712" y="602379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1" name="Oval 260"/>
          <p:cNvSpPr/>
          <p:nvPr/>
        </p:nvSpPr>
        <p:spPr>
          <a:xfrm>
            <a:off x="-1719843" y="83737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5" name="Oval 384"/>
          <p:cNvSpPr/>
          <p:nvPr/>
        </p:nvSpPr>
        <p:spPr>
          <a:xfrm>
            <a:off x="-6623753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Oval 301"/>
          <p:cNvSpPr/>
          <p:nvPr/>
        </p:nvSpPr>
        <p:spPr>
          <a:xfrm>
            <a:off x="3415173" y="83737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6" name="Rounded Rectangle 405"/>
          <p:cNvSpPr/>
          <p:nvPr/>
        </p:nvSpPr>
        <p:spPr>
          <a:xfrm>
            <a:off x="12883940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7" name="Rounded Rectangle 406"/>
          <p:cNvSpPr/>
          <p:nvPr/>
        </p:nvSpPr>
        <p:spPr>
          <a:xfrm>
            <a:off x="12961408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8" name="Oval 407"/>
          <p:cNvSpPr/>
          <p:nvPr/>
        </p:nvSpPr>
        <p:spPr>
          <a:xfrm>
            <a:off x="13243696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9" name="Flowchart: Terminator 408"/>
          <p:cNvSpPr/>
          <p:nvPr/>
        </p:nvSpPr>
        <p:spPr>
          <a:xfrm>
            <a:off x="13081229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0" name="Oval 409"/>
          <p:cNvSpPr/>
          <p:nvPr/>
        </p:nvSpPr>
        <p:spPr>
          <a:xfrm>
            <a:off x="14503982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1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090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" name="Flowchart: Terminator 411"/>
          <p:cNvSpPr/>
          <p:nvPr/>
        </p:nvSpPr>
        <p:spPr>
          <a:xfrm>
            <a:off x="13475560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3" name="Picture 4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9338" y="337180"/>
            <a:ext cx="273817" cy="271828"/>
          </a:xfrm>
          <a:prstGeom prst="rect">
            <a:avLst/>
          </a:prstGeom>
        </p:spPr>
      </p:pic>
      <p:sp>
        <p:nvSpPr>
          <p:cNvPr id="417" name="TextBox 416"/>
          <p:cNvSpPr txBox="1"/>
          <p:nvPr/>
        </p:nvSpPr>
        <p:spPr>
          <a:xfrm>
            <a:off x="12911465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18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5054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" name="Multiply 418"/>
          <p:cNvSpPr/>
          <p:nvPr/>
        </p:nvSpPr>
        <p:spPr>
          <a:xfrm>
            <a:off x="13698903" y="2815920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3" name="Picture 42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961976" y="2752176"/>
            <a:ext cx="365376" cy="365376"/>
          </a:xfrm>
          <a:prstGeom prst="rect">
            <a:avLst/>
          </a:prstGeom>
        </p:spPr>
      </p:pic>
      <p:sp>
        <p:nvSpPr>
          <p:cNvPr id="424" name="Rounded Rectangle 423"/>
          <p:cNvSpPr/>
          <p:nvPr/>
        </p:nvSpPr>
        <p:spPr>
          <a:xfrm>
            <a:off x="400556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5" name="Rounded Rectangle 424"/>
          <p:cNvSpPr/>
          <p:nvPr/>
        </p:nvSpPr>
        <p:spPr>
          <a:xfrm>
            <a:off x="478024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6" name="Oval 425"/>
          <p:cNvSpPr/>
          <p:nvPr/>
        </p:nvSpPr>
        <p:spPr>
          <a:xfrm>
            <a:off x="760312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7" name="Flowchart: Terminator 426"/>
          <p:cNvSpPr/>
          <p:nvPr/>
        </p:nvSpPr>
        <p:spPr>
          <a:xfrm>
            <a:off x="597845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8" name="Oval 427"/>
          <p:cNvSpPr/>
          <p:nvPr/>
        </p:nvSpPr>
        <p:spPr>
          <a:xfrm>
            <a:off x="2020598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9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06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" name="Flowchart: Terminator 429"/>
          <p:cNvSpPr/>
          <p:nvPr/>
        </p:nvSpPr>
        <p:spPr>
          <a:xfrm>
            <a:off x="1005773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1" name="Picture 4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588" y="307420"/>
            <a:ext cx="305053" cy="304387"/>
          </a:xfrm>
          <a:prstGeom prst="rect">
            <a:avLst/>
          </a:prstGeom>
        </p:spPr>
      </p:pic>
      <p:sp>
        <p:nvSpPr>
          <p:cNvPr id="437" name="TextBox 436"/>
          <p:cNvSpPr txBox="1"/>
          <p:nvPr/>
        </p:nvSpPr>
        <p:spPr>
          <a:xfrm>
            <a:off x="451576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38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5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" name="Multiply 439"/>
          <p:cNvSpPr/>
          <p:nvPr/>
        </p:nvSpPr>
        <p:spPr>
          <a:xfrm>
            <a:off x="1185674" y="2815920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1" name="Picture 44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494662" y="2755216"/>
            <a:ext cx="363870" cy="368476"/>
          </a:xfrm>
          <a:prstGeom prst="rect">
            <a:avLst/>
          </a:prstGeom>
        </p:spPr>
      </p:pic>
      <p:pic>
        <p:nvPicPr>
          <p:cNvPr id="442" name="Picture 441"/>
          <p:cNvPicPr>
            <a:picLocks noChangeAspect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77" b="20507"/>
          <a:stretch/>
        </p:blipFill>
        <p:spPr>
          <a:xfrm>
            <a:off x="825717" y="816666"/>
            <a:ext cx="1438102" cy="1430926"/>
          </a:xfrm>
          <a:prstGeom prst="ellipse">
            <a:avLst/>
          </a:prstGeom>
        </p:spPr>
      </p:pic>
      <p:pic>
        <p:nvPicPr>
          <p:cNvPr id="444" name="Picture 443"/>
          <p:cNvPicPr>
            <a:picLocks noChangeAspect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18" r="9987"/>
          <a:stretch/>
        </p:blipFill>
        <p:spPr>
          <a:xfrm>
            <a:off x="-6668927" y="4119529"/>
            <a:ext cx="1438102" cy="1435576"/>
          </a:xfrm>
          <a:prstGeom prst="ellipse">
            <a:avLst/>
          </a:prstGeom>
        </p:spPr>
      </p:pic>
      <p:pic>
        <p:nvPicPr>
          <p:cNvPr id="447" name="Picture 446"/>
          <p:cNvPicPr>
            <a:picLocks noChangeAspect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9" r="6859" b="32296"/>
          <a:stretch/>
        </p:blipFill>
        <p:spPr>
          <a:xfrm>
            <a:off x="5889197" y="814142"/>
            <a:ext cx="1438102" cy="1433835"/>
          </a:xfrm>
          <a:prstGeom prst="ellipse">
            <a:avLst/>
          </a:prstGeom>
        </p:spPr>
      </p:pic>
      <p:pic>
        <p:nvPicPr>
          <p:cNvPr id="449" name="Picture 448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83" b="14937"/>
          <a:stretch/>
        </p:blipFill>
        <p:spPr>
          <a:xfrm>
            <a:off x="13312628" y="811957"/>
            <a:ext cx="1435996" cy="1441304"/>
          </a:xfrm>
          <a:prstGeom prst="ellipse">
            <a:avLst/>
          </a:prstGeom>
        </p:spPr>
      </p:pic>
      <p:pic>
        <p:nvPicPr>
          <p:cNvPr id="450" name="Picture 449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7" t="2020"/>
          <a:stretch/>
        </p:blipFill>
        <p:spPr>
          <a:xfrm>
            <a:off x="5875319" y="4192667"/>
            <a:ext cx="1441526" cy="1438102"/>
          </a:xfrm>
          <a:prstGeom prst="ellipse">
            <a:avLst/>
          </a:prstGeom>
        </p:spPr>
      </p:pic>
      <p:pic>
        <p:nvPicPr>
          <p:cNvPr id="452" name="Picture 451"/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6594" y="6145936"/>
            <a:ext cx="385838" cy="370376"/>
          </a:xfrm>
          <a:prstGeom prst="rect">
            <a:avLst/>
          </a:prstGeom>
        </p:spPr>
      </p:pic>
      <p:pic>
        <p:nvPicPr>
          <p:cNvPr id="454" name="Picture 45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516255" y="6136922"/>
            <a:ext cx="365376" cy="365376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6233822" y="6250794"/>
            <a:ext cx="208117" cy="1587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5" name="Rounded Rectangle 454"/>
          <p:cNvSpPr/>
          <p:nvPr/>
        </p:nvSpPr>
        <p:spPr>
          <a:xfrm>
            <a:off x="7916468" y="366504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6" name="Rounded Rectangle 455"/>
          <p:cNvSpPr/>
          <p:nvPr/>
        </p:nvSpPr>
        <p:spPr>
          <a:xfrm>
            <a:off x="7993936" y="373094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7" name="Oval 456"/>
          <p:cNvSpPr/>
          <p:nvPr/>
        </p:nvSpPr>
        <p:spPr>
          <a:xfrm>
            <a:off x="8276224" y="412376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0" name="Flowchart: Terminator 459"/>
          <p:cNvSpPr/>
          <p:nvPr/>
        </p:nvSpPr>
        <p:spPr>
          <a:xfrm>
            <a:off x="8521685" y="36638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61" name="Picture 4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3738" y="3689699"/>
            <a:ext cx="305053" cy="304387"/>
          </a:xfrm>
          <a:prstGeom prst="rect">
            <a:avLst/>
          </a:prstGeom>
        </p:spPr>
      </p:pic>
      <p:pic>
        <p:nvPicPr>
          <p:cNvPr id="463" name="Picture 4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1900" y="3689699"/>
            <a:ext cx="305053" cy="304387"/>
          </a:xfrm>
          <a:prstGeom prst="rect">
            <a:avLst/>
          </a:prstGeom>
        </p:spPr>
      </p:pic>
      <p:sp>
        <p:nvSpPr>
          <p:cNvPr id="152" name="Oval 151"/>
          <p:cNvSpPr/>
          <p:nvPr/>
        </p:nvSpPr>
        <p:spPr>
          <a:xfrm>
            <a:off x="5874607" y="419176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6" name="Flowchart: Terminator 475"/>
          <p:cNvSpPr/>
          <p:nvPr/>
        </p:nvSpPr>
        <p:spPr>
          <a:xfrm>
            <a:off x="8113757" y="60937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7" name="Picture 476"/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3097" y="6152649"/>
            <a:ext cx="385838" cy="370376"/>
          </a:xfrm>
          <a:prstGeom prst="rect">
            <a:avLst/>
          </a:prstGeom>
        </p:spPr>
      </p:pic>
      <p:sp>
        <p:nvSpPr>
          <p:cNvPr id="478" name="Right Arrow 477"/>
          <p:cNvSpPr/>
          <p:nvPr/>
        </p:nvSpPr>
        <p:spPr>
          <a:xfrm>
            <a:off x="8700325" y="6257507"/>
            <a:ext cx="208117" cy="1587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9" name="Picture 47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968885" y="6134258"/>
            <a:ext cx="409777" cy="386495"/>
          </a:xfrm>
          <a:prstGeom prst="rect">
            <a:avLst/>
          </a:prstGeom>
        </p:spPr>
      </p:pic>
      <p:pic>
        <p:nvPicPr>
          <p:cNvPr id="480" name="Picture 47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540880" y="6085800"/>
            <a:ext cx="481743" cy="487840"/>
          </a:xfrm>
          <a:prstGeom prst="rect">
            <a:avLst/>
          </a:prstGeom>
        </p:spPr>
      </p:pic>
      <p:pic>
        <p:nvPicPr>
          <p:cNvPr id="482" name="Picture 481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96" b="23111"/>
          <a:stretch/>
        </p:blipFill>
        <p:spPr>
          <a:xfrm>
            <a:off x="3382034" y="4187059"/>
            <a:ext cx="1438102" cy="1439453"/>
          </a:xfrm>
          <a:prstGeom prst="ellipse">
            <a:avLst/>
          </a:prstGeom>
        </p:spPr>
      </p:pic>
      <p:pic>
        <p:nvPicPr>
          <p:cNvPr id="483" name="Picture 482"/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7920" y="6145936"/>
            <a:ext cx="385838" cy="370376"/>
          </a:xfrm>
          <a:prstGeom prst="rect">
            <a:avLst/>
          </a:prstGeom>
        </p:spPr>
      </p:pic>
      <p:sp>
        <p:nvSpPr>
          <p:cNvPr id="484" name="Right Arrow 483"/>
          <p:cNvSpPr/>
          <p:nvPr/>
        </p:nvSpPr>
        <p:spPr>
          <a:xfrm>
            <a:off x="3715148" y="6250794"/>
            <a:ext cx="208117" cy="1587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5" name="Picture 48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006608" y="6134258"/>
            <a:ext cx="362449" cy="367036"/>
          </a:xfrm>
          <a:prstGeom prst="rect">
            <a:avLst/>
          </a:prstGeom>
        </p:spPr>
      </p:pic>
      <p:sp>
        <p:nvSpPr>
          <p:cNvPr id="104" name="Oval 103"/>
          <p:cNvSpPr/>
          <p:nvPr/>
        </p:nvSpPr>
        <p:spPr>
          <a:xfrm>
            <a:off x="3381577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6" name="Rounded Rectangle 485"/>
          <p:cNvSpPr/>
          <p:nvPr/>
        </p:nvSpPr>
        <p:spPr>
          <a:xfrm>
            <a:off x="10430344" y="3664064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7" name="Rounded Rectangle 486"/>
          <p:cNvSpPr/>
          <p:nvPr/>
        </p:nvSpPr>
        <p:spPr>
          <a:xfrm>
            <a:off x="10507812" y="372997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8" name="Oval 487"/>
          <p:cNvSpPr/>
          <p:nvPr/>
        </p:nvSpPr>
        <p:spPr>
          <a:xfrm>
            <a:off x="10790100" y="4122790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9" name="Flowchart: Terminator 488"/>
          <p:cNvSpPr/>
          <p:nvPr/>
        </p:nvSpPr>
        <p:spPr>
          <a:xfrm>
            <a:off x="10627633" y="608608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0" name="Oval 489"/>
          <p:cNvSpPr/>
          <p:nvPr/>
        </p:nvSpPr>
        <p:spPr>
          <a:xfrm>
            <a:off x="12050386" y="608209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1" name="Flowchart: Terminator 490"/>
          <p:cNvSpPr/>
          <p:nvPr/>
        </p:nvSpPr>
        <p:spPr>
          <a:xfrm>
            <a:off x="11021964" y="366979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2" name="Picture 4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1820" y="3718483"/>
            <a:ext cx="273817" cy="271828"/>
          </a:xfrm>
          <a:prstGeom prst="rect">
            <a:avLst/>
          </a:prstGeom>
        </p:spPr>
      </p:pic>
      <p:pic>
        <p:nvPicPr>
          <p:cNvPr id="496" name="Picture 49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1183" y="6197223"/>
            <a:ext cx="271530" cy="271530"/>
          </a:xfrm>
          <a:prstGeom prst="rect">
            <a:avLst/>
          </a:prstGeom>
        </p:spPr>
      </p:pic>
      <p:pic>
        <p:nvPicPr>
          <p:cNvPr id="502" name="Picture 501"/>
          <p:cNvPicPr>
            <a:picLocks noChangeAspect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3" r="8915"/>
          <a:stretch/>
        </p:blipFill>
        <p:spPr>
          <a:xfrm>
            <a:off x="10857534" y="4193083"/>
            <a:ext cx="1438102" cy="1433551"/>
          </a:xfrm>
          <a:prstGeom prst="ellipse">
            <a:avLst/>
          </a:prstGeom>
        </p:spPr>
      </p:pic>
      <p:pic>
        <p:nvPicPr>
          <p:cNvPr id="503" name="Picture 5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4566" y="6154790"/>
            <a:ext cx="324697" cy="324697"/>
          </a:xfrm>
          <a:prstGeom prst="rect">
            <a:avLst/>
          </a:prstGeom>
        </p:spPr>
      </p:pic>
      <p:sp>
        <p:nvSpPr>
          <p:cNvPr id="504" name="TextBox 503"/>
          <p:cNvSpPr txBox="1"/>
          <p:nvPr/>
        </p:nvSpPr>
        <p:spPr>
          <a:xfrm>
            <a:off x="10477228" y="6145173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505" name="TextBox 504"/>
          <p:cNvSpPr txBox="1"/>
          <p:nvPr/>
        </p:nvSpPr>
        <p:spPr>
          <a:xfrm>
            <a:off x="11122089" y="6145333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pic>
        <p:nvPicPr>
          <p:cNvPr id="506" name="Picture 505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11629614" y="6193234"/>
            <a:ext cx="257663" cy="256995"/>
          </a:xfrm>
          <a:prstGeom prst="ellipse">
            <a:avLst/>
          </a:prstGeom>
        </p:spPr>
      </p:pic>
      <p:sp>
        <p:nvSpPr>
          <p:cNvPr id="501" name="Oval 500"/>
          <p:cNvSpPr/>
          <p:nvPr/>
        </p:nvSpPr>
        <p:spPr>
          <a:xfrm>
            <a:off x="10854986" y="4190793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6" name="Oval 435"/>
          <p:cNvSpPr/>
          <p:nvPr/>
        </p:nvSpPr>
        <p:spPr>
          <a:xfrm>
            <a:off x="825198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7" name="Picture 506"/>
          <p:cNvPicPr>
            <a:picLocks noChangeAspect="1"/>
          </p:cNvPicPr>
          <p:nvPr/>
        </p:nvPicPr>
        <p:blipFill rotWithShape="1"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6" b="10122"/>
          <a:stretch/>
        </p:blipFill>
        <p:spPr>
          <a:xfrm>
            <a:off x="8341288" y="4194613"/>
            <a:ext cx="1438102" cy="1438102"/>
          </a:xfrm>
          <a:prstGeom prst="ellipse">
            <a:avLst/>
          </a:prstGeom>
        </p:spPr>
      </p:pic>
      <p:sp>
        <p:nvSpPr>
          <p:cNvPr id="402" name="Oval 401"/>
          <p:cNvSpPr/>
          <p:nvPr/>
        </p:nvSpPr>
        <p:spPr>
          <a:xfrm>
            <a:off x="-6670087" y="4120566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4" name="Oval 463"/>
          <p:cNvSpPr/>
          <p:nvPr/>
        </p:nvSpPr>
        <p:spPr>
          <a:xfrm>
            <a:off x="8341110" y="419176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2" name="Oval 421"/>
          <p:cNvSpPr/>
          <p:nvPr/>
        </p:nvSpPr>
        <p:spPr>
          <a:xfrm>
            <a:off x="13308582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6300841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Oval 56"/>
          <p:cNvSpPr/>
          <p:nvPr/>
        </p:nvSpPr>
        <p:spPr>
          <a:xfrm>
            <a:off x="6360091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77" y="2092172"/>
            <a:ext cx="365896" cy="365896"/>
          </a:xfrm>
          <a:prstGeom prst="rect">
            <a:avLst/>
          </a:prstGeom>
        </p:spPr>
      </p:pic>
      <p:sp>
        <p:nvSpPr>
          <p:cNvPr id="214" name="Oval 213"/>
          <p:cNvSpPr/>
          <p:nvPr/>
        </p:nvSpPr>
        <p:spPr>
          <a:xfrm>
            <a:off x="11295646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Oval 214"/>
          <p:cNvSpPr/>
          <p:nvPr/>
        </p:nvSpPr>
        <p:spPr>
          <a:xfrm>
            <a:off x="11354896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6" name="Picture 215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082" y="2092172"/>
            <a:ext cx="365896" cy="365896"/>
          </a:xfrm>
          <a:prstGeom prst="rect">
            <a:avLst/>
          </a:prstGeom>
        </p:spPr>
      </p:pic>
      <p:sp>
        <p:nvSpPr>
          <p:cNvPr id="262" name="Oval 261"/>
          <p:cNvSpPr/>
          <p:nvPr/>
        </p:nvSpPr>
        <p:spPr>
          <a:xfrm>
            <a:off x="-1308199" y="197939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Oval 262"/>
          <p:cNvSpPr/>
          <p:nvPr/>
        </p:nvSpPr>
        <p:spPr>
          <a:xfrm>
            <a:off x="-1248949" y="204198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4" name="Picture 263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763" y="2120058"/>
            <a:ext cx="365896" cy="365896"/>
          </a:xfrm>
          <a:prstGeom prst="rect">
            <a:avLst/>
          </a:prstGeom>
        </p:spPr>
      </p:pic>
      <p:sp>
        <p:nvSpPr>
          <p:cNvPr id="287" name="Oval 286"/>
          <p:cNvSpPr/>
          <p:nvPr/>
        </p:nvSpPr>
        <p:spPr>
          <a:xfrm>
            <a:off x="16186170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8" name="Oval 287"/>
          <p:cNvSpPr/>
          <p:nvPr/>
        </p:nvSpPr>
        <p:spPr>
          <a:xfrm>
            <a:off x="16245420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9" name="Picture 288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606" y="2092172"/>
            <a:ext cx="365896" cy="365896"/>
          </a:xfrm>
          <a:prstGeom prst="rect">
            <a:avLst/>
          </a:prstGeom>
        </p:spPr>
      </p:pic>
      <p:sp>
        <p:nvSpPr>
          <p:cNvPr id="303" name="Oval 302"/>
          <p:cNvSpPr/>
          <p:nvPr/>
        </p:nvSpPr>
        <p:spPr>
          <a:xfrm>
            <a:off x="3826817" y="197939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Oval 303"/>
          <p:cNvSpPr/>
          <p:nvPr/>
        </p:nvSpPr>
        <p:spPr>
          <a:xfrm>
            <a:off x="3886067" y="204198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5" name="Picture 30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53" y="2120058"/>
            <a:ext cx="365896" cy="365896"/>
          </a:xfrm>
          <a:prstGeom prst="rect">
            <a:avLst/>
          </a:prstGeom>
        </p:spPr>
      </p:pic>
      <p:sp>
        <p:nvSpPr>
          <p:cNvPr id="325" name="Oval 324"/>
          <p:cNvSpPr/>
          <p:nvPr/>
        </p:nvSpPr>
        <p:spPr>
          <a:xfrm>
            <a:off x="-3812541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6" name="Oval 325"/>
          <p:cNvSpPr/>
          <p:nvPr/>
        </p:nvSpPr>
        <p:spPr>
          <a:xfrm>
            <a:off x="-3753291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7" name="Picture 326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3105" y="2092172"/>
            <a:ext cx="365896" cy="365896"/>
          </a:xfrm>
          <a:prstGeom prst="rect">
            <a:avLst/>
          </a:prstGeom>
        </p:spPr>
      </p:pic>
      <p:sp>
        <p:nvSpPr>
          <p:cNvPr id="378" name="Oval 377"/>
          <p:cNvSpPr/>
          <p:nvPr/>
        </p:nvSpPr>
        <p:spPr>
          <a:xfrm>
            <a:off x="-6212109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9" name="Oval 378"/>
          <p:cNvSpPr/>
          <p:nvPr/>
        </p:nvSpPr>
        <p:spPr>
          <a:xfrm>
            <a:off x="-6152859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0" name="Picture 379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62673" y="2092172"/>
            <a:ext cx="365896" cy="365896"/>
          </a:xfrm>
          <a:prstGeom prst="rect">
            <a:avLst/>
          </a:prstGeom>
        </p:spPr>
      </p:pic>
      <p:sp>
        <p:nvSpPr>
          <p:cNvPr id="414" name="Oval 413"/>
          <p:cNvSpPr/>
          <p:nvPr/>
        </p:nvSpPr>
        <p:spPr>
          <a:xfrm>
            <a:off x="13720226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5" name="Oval 414"/>
          <p:cNvSpPr/>
          <p:nvPr/>
        </p:nvSpPr>
        <p:spPr>
          <a:xfrm>
            <a:off x="13779476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6" name="Picture 415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9662" y="2092172"/>
            <a:ext cx="365896" cy="365896"/>
          </a:xfrm>
          <a:prstGeom prst="rect">
            <a:avLst/>
          </a:prstGeom>
        </p:spPr>
      </p:pic>
      <p:sp>
        <p:nvSpPr>
          <p:cNvPr id="432" name="Oval 431"/>
          <p:cNvSpPr/>
          <p:nvPr/>
        </p:nvSpPr>
        <p:spPr>
          <a:xfrm>
            <a:off x="1236842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3" name="Oval 432"/>
          <p:cNvSpPr/>
          <p:nvPr/>
        </p:nvSpPr>
        <p:spPr>
          <a:xfrm>
            <a:off x="1296092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4" name="Picture 433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78" y="2092172"/>
            <a:ext cx="365896" cy="365896"/>
          </a:xfrm>
          <a:prstGeom prst="rect">
            <a:avLst/>
          </a:prstGeom>
        </p:spPr>
      </p:pic>
      <p:sp>
        <p:nvSpPr>
          <p:cNvPr id="110" name="Oval 109"/>
          <p:cNvSpPr/>
          <p:nvPr/>
        </p:nvSpPr>
        <p:spPr>
          <a:xfrm>
            <a:off x="3793221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Oval 110"/>
          <p:cNvSpPr/>
          <p:nvPr/>
        </p:nvSpPr>
        <p:spPr>
          <a:xfrm>
            <a:off x="3852471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57" y="5470466"/>
            <a:ext cx="365896" cy="365896"/>
          </a:xfrm>
          <a:prstGeom prst="rect">
            <a:avLst/>
          </a:prstGeom>
        </p:spPr>
      </p:pic>
      <p:sp>
        <p:nvSpPr>
          <p:cNvPr id="135" name="Oval 134"/>
          <p:cNvSpPr/>
          <p:nvPr/>
        </p:nvSpPr>
        <p:spPr>
          <a:xfrm>
            <a:off x="1251899" y="529231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Oval 135"/>
          <p:cNvSpPr/>
          <p:nvPr/>
        </p:nvSpPr>
        <p:spPr>
          <a:xfrm>
            <a:off x="1311149" y="53549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7" name="Picture 136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35" y="5432978"/>
            <a:ext cx="365896" cy="365896"/>
          </a:xfrm>
          <a:prstGeom prst="rect">
            <a:avLst/>
          </a:prstGeom>
        </p:spPr>
      </p:pic>
      <p:sp>
        <p:nvSpPr>
          <p:cNvPr id="155" name="Oval 154"/>
          <p:cNvSpPr/>
          <p:nvPr/>
        </p:nvSpPr>
        <p:spPr>
          <a:xfrm>
            <a:off x="6286251" y="5333791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Oval 155"/>
          <p:cNvSpPr/>
          <p:nvPr/>
        </p:nvSpPr>
        <p:spPr>
          <a:xfrm>
            <a:off x="6345501" y="53963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7" name="Picture 156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687" y="5474451"/>
            <a:ext cx="365896" cy="365896"/>
          </a:xfrm>
          <a:prstGeom prst="rect">
            <a:avLst/>
          </a:prstGeom>
        </p:spPr>
      </p:pic>
      <p:sp>
        <p:nvSpPr>
          <p:cNvPr id="249" name="Oval 248"/>
          <p:cNvSpPr/>
          <p:nvPr/>
        </p:nvSpPr>
        <p:spPr>
          <a:xfrm>
            <a:off x="-1308199" y="529231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0" name="Oval 249"/>
          <p:cNvSpPr/>
          <p:nvPr/>
        </p:nvSpPr>
        <p:spPr>
          <a:xfrm>
            <a:off x="-1248949" y="53549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1" name="Picture 250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763" y="5432978"/>
            <a:ext cx="365896" cy="365896"/>
          </a:xfrm>
          <a:prstGeom prst="rect">
            <a:avLst/>
          </a:prstGeom>
        </p:spPr>
      </p:pic>
      <p:sp>
        <p:nvSpPr>
          <p:cNvPr id="320" name="Oval 319"/>
          <p:cNvSpPr/>
          <p:nvPr/>
        </p:nvSpPr>
        <p:spPr>
          <a:xfrm>
            <a:off x="16213438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1" name="Oval 320"/>
          <p:cNvSpPr/>
          <p:nvPr/>
        </p:nvSpPr>
        <p:spPr>
          <a:xfrm>
            <a:off x="16272688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2" name="Picture 321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874" y="5470466"/>
            <a:ext cx="365896" cy="365896"/>
          </a:xfrm>
          <a:prstGeom prst="rect">
            <a:avLst/>
          </a:prstGeom>
        </p:spPr>
      </p:pic>
      <p:sp>
        <p:nvSpPr>
          <p:cNvPr id="341" name="Oval 340"/>
          <p:cNvSpPr/>
          <p:nvPr/>
        </p:nvSpPr>
        <p:spPr>
          <a:xfrm>
            <a:off x="-3812541" y="5262588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2" name="Oval 341"/>
          <p:cNvSpPr/>
          <p:nvPr/>
        </p:nvSpPr>
        <p:spPr>
          <a:xfrm>
            <a:off x="-3753291" y="532517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3" name="Picture 342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3105" y="5403248"/>
            <a:ext cx="365896" cy="365896"/>
          </a:xfrm>
          <a:prstGeom prst="rect">
            <a:avLst/>
          </a:prstGeom>
        </p:spPr>
      </p:pic>
      <p:sp>
        <p:nvSpPr>
          <p:cNvPr id="395" name="Oval 394"/>
          <p:cNvSpPr/>
          <p:nvPr/>
        </p:nvSpPr>
        <p:spPr>
          <a:xfrm>
            <a:off x="-6258443" y="5262588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6" name="Oval 395"/>
          <p:cNvSpPr/>
          <p:nvPr/>
        </p:nvSpPr>
        <p:spPr>
          <a:xfrm>
            <a:off x="-6199193" y="532517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7" name="Picture 396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9007" y="5403248"/>
            <a:ext cx="365896" cy="365896"/>
          </a:xfrm>
          <a:prstGeom prst="rect">
            <a:avLst/>
          </a:prstGeom>
        </p:spPr>
      </p:pic>
      <p:sp>
        <p:nvSpPr>
          <p:cNvPr id="465" name="Oval 464"/>
          <p:cNvSpPr/>
          <p:nvPr/>
        </p:nvSpPr>
        <p:spPr>
          <a:xfrm>
            <a:off x="8752754" y="5333791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6" name="Oval 465"/>
          <p:cNvSpPr/>
          <p:nvPr/>
        </p:nvSpPr>
        <p:spPr>
          <a:xfrm>
            <a:off x="8812004" y="53963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67" name="Picture 466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190" y="5474451"/>
            <a:ext cx="365896" cy="365896"/>
          </a:xfrm>
          <a:prstGeom prst="rect">
            <a:avLst/>
          </a:prstGeom>
        </p:spPr>
      </p:pic>
      <p:sp>
        <p:nvSpPr>
          <p:cNvPr id="493" name="Oval 492"/>
          <p:cNvSpPr/>
          <p:nvPr/>
        </p:nvSpPr>
        <p:spPr>
          <a:xfrm>
            <a:off x="11266630" y="5332815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4" name="Oval 493"/>
          <p:cNvSpPr/>
          <p:nvPr/>
        </p:nvSpPr>
        <p:spPr>
          <a:xfrm>
            <a:off x="11325880" y="539540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5" name="Picture 49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066" y="5473475"/>
            <a:ext cx="365896" cy="365896"/>
          </a:xfrm>
          <a:prstGeom prst="rect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5889197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6" name="Rounded Rectangle 345"/>
          <p:cNvSpPr/>
          <p:nvPr/>
        </p:nvSpPr>
        <p:spPr>
          <a:xfrm>
            <a:off x="17963044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7" name="Rounded Rectangle 346"/>
          <p:cNvSpPr/>
          <p:nvPr/>
        </p:nvSpPr>
        <p:spPr>
          <a:xfrm>
            <a:off x="18040512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8" name="Oval 347"/>
          <p:cNvSpPr/>
          <p:nvPr/>
        </p:nvSpPr>
        <p:spPr>
          <a:xfrm>
            <a:off x="18322800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2" name="Flowchart: Terminator 351"/>
          <p:cNvSpPr/>
          <p:nvPr/>
        </p:nvSpPr>
        <p:spPr>
          <a:xfrm>
            <a:off x="18160333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4" name="Flowchart: Terminator 353"/>
          <p:cNvSpPr/>
          <p:nvPr/>
        </p:nvSpPr>
        <p:spPr>
          <a:xfrm>
            <a:off x="18554664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5" name="Picture 3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4570" y="3715474"/>
            <a:ext cx="273817" cy="271828"/>
          </a:xfrm>
          <a:prstGeom prst="rect">
            <a:avLst/>
          </a:prstGeom>
        </p:spPr>
      </p:pic>
      <p:pic>
        <p:nvPicPr>
          <p:cNvPr id="360" name="Picture 3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7452" y="3715474"/>
            <a:ext cx="273817" cy="271828"/>
          </a:xfrm>
          <a:prstGeom prst="rect">
            <a:avLst/>
          </a:prstGeom>
        </p:spPr>
      </p:pic>
      <p:sp>
        <p:nvSpPr>
          <p:cNvPr id="368" name="Oval 367"/>
          <p:cNvSpPr/>
          <p:nvPr/>
        </p:nvSpPr>
        <p:spPr>
          <a:xfrm>
            <a:off x="18387686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4" name="Oval 383"/>
          <p:cNvSpPr/>
          <p:nvPr/>
        </p:nvSpPr>
        <p:spPr>
          <a:xfrm>
            <a:off x="18799330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9" name="Oval 398"/>
          <p:cNvSpPr/>
          <p:nvPr/>
        </p:nvSpPr>
        <p:spPr>
          <a:xfrm>
            <a:off x="18858580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1" name="Picture 400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8766" y="5470466"/>
            <a:ext cx="365896" cy="365896"/>
          </a:xfrm>
          <a:prstGeom prst="rect">
            <a:avLst/>
          </a:prstGeom>
        </p:spPr>
      </p:pic>
      <p:pic>
        <p:nvPicPr>
          <p:cNvPr id="403" name="Picture 402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9511" y="6125267"/>
            <a:ext cx="254805" cy="358460"/>
          </a:xfrm>
          <a:prstGeom prst="rect">
            <a:avLst/>
          </a:prstGeom>
        </p:spPr>
      </p:pic>
      <p:sp>
        <p:nvSpPr>
          <p:cNvPr id="420" name="Oval 419"/>
          <p:cNvSpPr/>
          <p:nvPr/>
        </p:nvSpPr>
        <p:spPr>
          <a:xfrm>
            <a:off x="19603565" y="608307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1" name="Picture 420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 flipH="1">
            <a:off x="19594236" y="6086709"/>
            <a:ext cx="453756" cy="416563"/>
          </a:xfrm>
          <a:prstGeom prst="rect">
            <a:avLst/>
          </a:prstGeom>
        </p:spPr>
      </p:pic>
      <p:pic>
        <p:nvPicPr>
          <p:cNvPr id="435" name="Picture 434"/>
          <p:cNvPicPr>
            <a:picLocks noChangeAspect="1"/>
          </p:cNvPicPr>
          <p:nvPr/>
        </p:nvPicPr>
        <p:blipFill rotWithShape="1">
          <a:blip r:embed="rId10"/>
          <a:srcRect l="10818" t="1291"/>
          <a:stretch/>
        </p:blipFill>
        <p:spPr>
          <a:xfrm>
            <a:off x="18870589" y="6152649"/>
            <a:ext cx="328370" cy="327519"/>
          </a:xfrm>
          <a:prstGeom prst="ellipse">
            <a:avLst/>
          </a:prstGeom>
        </p:spPr>
      </p:pic>
      <p:sp>
        <p:nvSpPr>
          <p:cNvPr id="353" name="Rounded Rectangle 352"/>
          <p:cNvSpPr/>
          <p:nvPr/>
        </p:nvSpPr>
        <p:spPr>
          <a:xfrm>
            <a:off x="17929786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5" name="Rounded Rectangle 364"/>
          <p:cNvSpPr/>
          <p:nvPr/>
        </p:nvSpPr>
        <p:spPr>
          <a:xfrm>
            <a:off x="18007254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9" name="Oval 368"/>
          <p:cNvSpPr/>
          <p:nvPr/>
        </p:nvSpPr>
        <p:spPr>
          <a:xfrm>
            <a:off x="18289542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0" name="Flowchart: Terminator 369"/>
          <p:cNvSpPr/>
          <p:nvPr/>
        </p:nvSpPr>
        <p:spPr>
          <a:xfrm>
            <a:off x="18127075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9" name="Oval 438"/>
          <p:cNvSpPr/>
          <p:nvPr/>
        </p:nvSpPr>
        <p:spPr>
          <a:xfrm>
            <a:off x="19549828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3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2936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5" name="Flowchart: Terminator 444"/>
          <p:cNvSpPr/>
          <p:nvPr/>
        </p:nvSpPr>
        <p:spPr>
          <a:xfrm>
            <a:off x="18521406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6" name="Picture 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5184" y="337180"/>
            <a:ext cx="273817" cy="271828"/>
          </a:xfrm>
          <a:prstGeom prst="rect">
            <a:avLst/>
          </a:prstGeom>
        </p:spPr>
      </p:pic>
      <p:sp>
        <p:nvSpPr>
          <p:cNvPr id="468" name="Oval 467"/>
          <p:cNvSpPr/>
          <p:nvPr/>
        </p:nvSpPr>
        <p:spPr>
          <a:xfrm>
            <a:off x="18766072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9" name="Oval 468"/>
          <p:cNvSpPr/>
          <p:nvPr/>
        </p:nvSpPr>
        <p:spPr>
          <a:xfrm>
            <a:off x="18825322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0" name="Picture 469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5508" y="2092172"/>
            <a:ext cx="365896" cy="365896"/>
          </a:xfrm>
          <a:prstGeom prst="rect">
            <a:avLst/>
          </a:prstGeom>
        </p:spPr>
      </p:pic>
      <p:pic>
        <p:nvPicPr>
          <p:cNvPr id="471" name="Picture 470"/>
          <p:cNvPicPr>
            <a:picLocks noChangeAspect="1"/>
          </p:cNvPicPr>
          <p:nvPr/>
        </p:nvPicPr>
        <p:blipFill rotWithShape="1">
          <a:blip r:embed="rId57" cstate="print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22" b="14225"/>
          <a:stretch/>
        </p:blipFill>
        <p:spPr>
          <a:xfrm>
            <a:off x="18354428" y="811367"/>
            <a:ext cx="1438102" cy="1438102"/>
          </a:xfrm>
          <a:prstGeom prst="ellipse">
            <a:avLst/>
          </a:prstGeom>
        </p:spPr>
      </p:pic>
      <p:sp>
        <p:nvSpPr>
          <p:cNvPr id="462" name="Oval 461"/>
          <p:cNvSpPr/>
          <p:nvPr/>
        </p:nvSpPr>
        <p:spPr>
          <a:xfrm>
            <a:off x="18354428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2" name="TextBox 471"/>
          <p:cNvSpPr txBox="1"/>
          <p:nvPr/>
        </p:nvSpPr>
        <p:spPr>
          <a:xfrm>
            <a:off x="18301158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73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5397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4" name="TextBox 473"/>
          <p:cNvSpPr txBox="1"/>
          <p:nvPr/>
        </p:nvSpPr>
        <p:spPr>
          <a:xfrm>
            <a:off x="5705674" y="2687506"/>
            <a:ext cx="70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endParaRPr lang="fr-FR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10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429000" y="1303020"/>
            <a:ext cx="5280660" cy="388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dirty="0" smtClean="0"/>
              <a:t>factions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2277110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944611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3022079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3304367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owchart: Terminator 6"/>
          <p:cNvSpPr/>
          <p:nvPr/>
        </p:nvSpPr>
        <p:spPr>
          <a:xfrm>
            <a:off x="3549159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owchart: Terminator 7"/>
          <p:cNvSpPr/>
          <p:nvPr/>
        </p:nvSpPr>
        <p:spPr>
          <a:xfrm>
            <a:off x="3131745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3306259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54498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2702880"/>
            <a:ext cx="327154" cy="3271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3850747" y="2714887"/>
            <a:ext cx="325121" cy="324278"/>
          </a:xfrm>
          <a:prstGeom prst="ellipse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346" y="277269"/>
            <a:ext cx="273817" cy="2718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73" y="277269"/>
            <a:ext cx="273817" cy="271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455" y="277269"/>
            <a:ext cx="273817" cy="2718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23" b="33414"/>
          <a:stretch/>
        </p:blipFill>
        <p:spPr>
          <a:xfrm>
            <a:off x="3376133" y="760720"/>
            <a:ext cx="1420680" cy="1438102"/>
          </a:xfrm>
          <a:prstGeom prst="ellipse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369253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/>
          <p:cNvSpPr/>
          <p:nvPr/>
        </p:nvSpPr>
        <p:spPr>
          <a:xfrm>
            <a:off x="3783490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Oval 20"/>
          <p:cNvSpPr/>
          <p:nvPr/>
        </p:nvSpPr>
        <p:spPr>
          <a:xfrm>
            <a:off x="3842740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ounded Rectangle 21"/>
          <p:cNvSpPr/>
          <p:nvPr/>
        </p:nvSpPr>
        <p:spPr>
          <a:xfrm>
            <a:off x="294461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ounded Rectangle 22"/>
          <p:cNvSpPr/>
          <p:nvPr/>
        </p:nvSpPr>
        <p:spPr>
          <a:xfrm>
            <a:off x="3022079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Oval 23"/>
          <p:cNvSpPr/>
          <p:nvPr/>
        </p:nvSpPr>
        <p:spPr>
          <a:xfrm>
            <a:off x="3304367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owchart: Terminator 24"/>
          <p:cNvSpPr/>
          <p:nvPr/>
        </p:nvSpPr>
        <p:spPr>
          <a:xfrm>
            <a:off x="3549159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owchart: Terminator 25"/>
          <p:cNvSpPr/>
          <p:nvPr/>
        </p:nvSpPr>
        <p:spPr>
          <a:xfrm>
            <a:off x="3131745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Box 26"/>
          <p:cNvSpPr txBox="1"/>
          <p:nvPr/>
        </p:nvSpPr>
        <p:spPr>
          <a:xfrm>
            <a:off x="3263148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554498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543" y="6033817"/>
            <a:ext cx="327154" cy="32715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3828364" y="6048364"/>
            <a:ext cx="325121" cy="324278"/>
          </a:xfrm>
          <a:prstGeom prst="ellipse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573" y="3608206"/>
            <a:ext cx="273817" cy="2718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2" r="11712" b="11201"/>
          <a:stretch/>
        </p:blipFill>
        <p:spPr>
          <a:xfrm rot="18526052">
            <a:off x="3367609" y="4090806"/>
            <a:ext cx="1439874" cy="1435975"/>
          </a:xfrm>
          <a:prstGeom prst="ellipse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3369253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424103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3003230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Oval 35"/>
          <p:cNvSpPr/>
          <p:nvPr/>
        </p:nvSpPr>
        <p:spPr>
          <a:xfrm>
            <a:off x="3783490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val 36"/>
          <p:cNvSpPr/>
          <p:nvPr/>
        </p:nvSpPr>
        <p:spPr>
          <a:xfrm>
            <a:off x="3842740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Oval 37"/>
          <p:cNvSpPr/>
          <p:nvPr/>
        </p:nvSpPr>
        <p:spPr>
          <a:xfrm>
            <a:off x="3710337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3710337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6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619414" y="7843723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16722" y="-1331505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608436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ounded Rectangle 42"/>
          <p:cNvSpPr/>
          <p:nvPr/>
        </p:nvSpPr>
        <p:spPr>
          <a:xfrm>
            <a:off x="5685904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5968192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owchart: Terminator 44"/>
          <p:cNvSpPr/>
          <p:nvPr/>
        </p:nvSpPr>
        <p:spPr>
          <a:xfrm>
            <a:off x="6212984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Flowchart: Terminator 45"/>
          <p:cNvSpPr/>
          <p:nvPr/>
        </p:nvSpPr>
        <p:spPr>
          <a:xfrm>
            <a:off x="5795570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extBox 46"/>
          <p:cNvSpPr txBox="1"/>
          <p:nvPr/>
        </p:nvSpPr>
        <p:spPr>
          <a:xfrm>
            <a:off x="5908314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218323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368" y="2702880"/>
            <a:ext cx="327154" cy="32715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6519652" y="2709807"/>
            <a:ext cx="325121" cy="324278"/>
          </a:xfrm>
          <a:prstGeom prst="ellipse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387" y="277269"/>
            <a:ext cx="273817" cy="27182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614" y="277269"/>
            <a:ext cx="273817" cy="271828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5608436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ounded Rectangle 53"/>
          <p:cNvSpPr/>
          <p:nvPr/>
        </p:nvSpPr>
        <p:spPr>
          <a:xfrm>
            <a:off x="5685904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Oval 54"/>
          <p:cNvSpPr/>
          <p:nvPr/>
        </p:nvSpPr>
        <p:spPr>
          <a:xfrm>
            <a:off x="5968192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lowchart: Terminator 55"/>
          <p:cNvSpPr/>
          <p:nvPr/>
        </p:nvSpPr>
        <p:spPr>
          <a:xfrm>
            <a:off x="6212984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Flowchart: Terminator 56"/>
          <p:cNvSpPr/>
          <p:nvPr/>
        </p:nvSpPr>
        <p:spPr>
          <a:xfrm>
            <a:off x="5795570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TextBox 57"/>
          <p:cNvSpPr txBox="1"/>
          <p:nvPr/>
        </p:nvSpPr>
        <p:spPr>
          <a:xfrm>
            <a:off x="5908314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7218323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368" y="6033817"/>
            <a:ext cx="327154" cy="32715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6519652" y="6040744"/>
            <a:ext cx="325121" cy="324278"/>
          </a:xfrm>
          <a:prstGeom prst="ellipse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279" y="3608206"/>
            <a:ext cx="273817" cy="27182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506" y="3608206"/>
            <a:ext cx="273817" cy="271828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b="14223"/>
          <a:stretch/>
        </p:blipFill>
        <p:spPr>
          <a:xfrm>
            <a:off x="6035627" y="756161"/>
            <a:ext cx="1435544" cy="1438102"/>
          </a:xfrm>
          <a:prstGeom prst="ellipse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777"/>
          <a:stretch/>
        </p:blipFill>
        <p:spPr>
          <a:xfrm>
            <a:off x="6037162" y="4085197"/>
            <a:ext cx="1434683" cy="1443017"/>
          </a:xfrm>
          <a:prstGeom prst="ellipse">
            <a:avLst/>
          </a:prstGeom>
        </p:spPr>
      </p:pic>
      <p:sp>
        <p:nvSpPr>
          <p:cNvPr id="66" name="Oval 65"/>
          <p:cNvSpPr/>
          <p:nvPr/>
        </p:nvSpPr>
        <p:spPr>
          <a:xfrm>
            <a:off x="6033078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Oval 66"/>
          <p:cNvSpPr/>
          <p:nvPr/>
        </p:nvSpPr>
        <p:spPr>
          <a:xfrm>
            <a:off x="6033078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6904861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5667055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Oval 69"/>
          <p:cNvSpPr/>
          <p:nvPr/>
        </p:nvSpPr>
        <p:spPr>
          <a:xfrm>
            <a:off x="6447315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Oval 70"/>
          <p:cNvSpPr/>
          <p:nvPr/>
        </p:nvSpPr>
        <p:spPr>
          <a:xfrm>
            <a:off x="6506565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6904861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5667055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Oval 73"/>
          <p:cNvSpPr/>
          <p:nvPr/>
        </p:nvSpPr>
        <p:spPr>
          <a:xfrm>
            <a:off x="6447315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Oval 74"/>
          <p:cNvSpPr/>
          <p:nvPr/>
        </p:nvSpPr>
        <p:spPr>
          <a:xfrm>
            <a:off x="6506565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Oval 75"/>
          <p:cNvSpPr/>
          <p:nvPr/>
        </p:nvSpPr>
        <p:spPr>
          <a:xfrm>
            <a:off x="6374162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77" name="Oval 76"/>
          <p:cNvSpPr/>
          <p:nvPr/>
        </p:nvSpPr>
        <p:spPr>
          <a:xfrm>
            <a:off x="637416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9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288385" y="7722834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262703" y="-1480249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8125866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ounded Rectangle 80"/>
          <p:cNvSpPr/>
          <p:nvPr/>
        </p:nvSpPr>
        <p:spPr>
          <a:xfrm>
            <a:off x="8203334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Oval 81"/>
          <p:cNvSpPr/>
          <p:nvPr/>
        </p:nvSpPr>
        <p:spPr>
          <a:xfrm>
            <a:off x="8485622" y="68736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Flowchart: Terminator 82"/>
          <p:cNvSpPr/>
          <p:nvPr/>
        </p:nvSpPr>
        <p:spPr>
          <a:xfrm>
            <a:off x="8313000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Oval 83"/>
          <p:cNvSpPr/>
          <p:nvPr/>
        </p:nvSpPr>
        <p:spPr>
          <a:xfrm>
            <a:off x="9735753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798" y="2702880"/>
            <a:ext cx="327154" cy="327154"/>
          </a:xfrm>
          <a:prstGeom prst="rect">
            <a:avLst/>
          </a:prstGeom>
        </p:spPr>
      </p:pic>
      <p:sp>
        <p:nvSpPr>
          <p:cNvPr id="86" name="Rounded Rectangle 85"/>
          <p:cNvSpPr/>
          <p:nvPr/>
        </p:nvSpPr>
        <p:spPr>
          <a:xfrm>
            <a:off x="8125866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Rounded Rectangle 86"/>
          <p:cNvSpPr/>
          <p:nvPr/>
        </p:nvSpPr>
        <p:spPr>
          <a:xfrm>
            <a:off x="8203334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Oval 87"/>
          <p:cNvSpPr/>
          <p:nvPr/>
        </p:nvSpPr>
        <p:spPr>
          <a:xfrm>
            <a:off x="8485622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Flowchart: Terminator 88"/>
          <p:cNvSpPr/>
          <p:nvPr/>
        </p:nvSpPr>
        <p:spPr>
          <a:xfrm>
            <a:off x="8730414" y="22970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owchart: Terminator 89"/>
          <p:cNvSpPr/>
          <p:nvPr/>
        </p:nvSpPr>
        <p:spPr>
          <a:xfrm>
            <a:off x="8313000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Oval 90"/>
          <p:cNvSpPr/>
          <p:nvPr/>
        </p:nvSpPr>
        <p:spPr>
          <a:xfrm>
            <a:off x="9735753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798" y="6033817"/>
            <a:ext cx="327154" cy="327154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3601" y="278387"/>
            <a:ext cx="273817" cy="271828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0828" y="278387"/>
            <a:ext cx="273817" cy="27182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710" y="278387"/>
            <a:ext cx="273817" cy="271828"/>
          </a:xfrm>
          <a:prstGeom prst="rect">
            <a:avLst/>
          </a:prstGeom>
        </p:spPr>
      </p:pic>
      <p:sp>
        <p:nvSpPr>
          <p:cNvPr id="96" name="Flowchart: Terminator 95"/>
          <p:cNvSpPr/>
          <p:nvPr/>
        </p:nvSpPr>
        <p:spPr>
          <a:xfrm>
            <a:off x="9028567" y="356117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Flowchart: Terminator 96"/>
          <p:cNvSpPr/>
          <p:nvPr/>
        </p:nvSpPr>
        <p:spPr>
          <a:xfrm>
            <a:off x="8442418" y="356117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Rectangle 97"/>
          <p:cNvSpPr/>
          <p:nvPr/>
        </p:nvSpPr>
        <p:spPr>
          <a:xfrm>
            <a:off x="8820594" y="3573971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047" y="3607323"/>
            <a:ext cx="273817" cy="271828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2274" y="3607323"/>
            <a:ext cx="273817" cy="271828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156" y="3607323"/>
            <a:ext cx="273817" cy="271828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1846" y="3607323"/>
            <a:ext cx="273817" cy="271828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728" y="3607323"/>
            <a:ext cx="273817" cy="271828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74" b="34519"/>
          <a:stretch/>
        </p:blipFill>
        <p:spPr>
          <a:xfrm>
            <a:off x="8552730" y="752596"/>
            <a:ext cx="1438102" cy="1445608"/>
          </a:xfrm>
          <a:prstGeom prst="ellipse">
            <a:avLst/>
          </a:prstGeom>
        </p:spPr>
      </p:pic>
      <p:sp>
        <p:nvSpPr>
          <p:cNvPr id="105" name="Oval 104"/>
          <p:cNvSpPr/>
          <p:nvPr/>
        </p:nvSpPr>
        <p:spPr>
          <a:xfrm>
            <a:off x="8550508" y="75536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3383" b="15408"/>
          <a:stretch/>
        </p:blipFill>
        <p:spPr>
          <a:xfrm>
            <a:off x="8548904" y="4080557"/>
            <a:ext cx="1443158" cy="1448920"/>
          </a:xfrm>
          <a:prstGeom prst="ellipse">
            <a:avLst/>
          </a:prstGeom>
        </p:spPr>
      </p:pic>
      <p:sp>
        <p:nvSpPr>
          <p:cNvPr id="107" name="Oval 106"/>
          <p:cNvSpPr/>
          <p:nvPr/>
        </p:nvSpPr>
        <p:spPr>
          <a:xfrm>
            <a:off x="8550508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Oval 107"/>
          <p:cNvSpPr/>
          <p:nvPr/>
        </p:nvSpPr>
        <p:spPr>
          <a:xfrm>
            <a:off x="8891592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889159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56281" y="5994591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1" name="Multiply 110"/>
          <p:cNvSpPr/>
          <p:nvPr/>
        </p:nvSpPr>
        <p:spPr>
          <a:xfrm>
            <a:off x="8956072" y="6074757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8637714" y="6050515"/>
            <a:ext cx="299509" cy="298732"/>
          </a:xfrm>
          <a:prstGeom prst="ellipse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28299" y="6021876"/>
            <a:ext cx="365376" cy="365376"/>
          </a:xfrm>
          <a:prstGeom prst="rect">
            <a:avLst/>
          </a:prstGeom>
        </p:spPr>
      </p:pic>
      <p:sp>
        <p:nvSpPr>
          <p:cNvPr id="114" name="TextBox 113"/>
          <p:cNvSpPr txBox="1"/>
          <p:nvPr/>
        </p:nvSpPr>
        <p:spPr>
          <a:xfrm>
            <a:off x="8883286" y="263624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5" name="Picture 4" descr="Eye Free Ico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449" y="2605229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9422291" y="187062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8184485" y="185703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Oval 117"/>
          <p:cNvSpPr/>
          <p:nvPr/>
        </p:nvSpPr>
        <p:spPr>
          <a:xfrm>
            <a:off x="8964745" y="189917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Oval 118"/>
          <p:cNvSpPr/>
          <p:nvPr/>
        </p:nvSpPr>
        <p:spPr>
          <a:xfrm>
            <a:off x="9023995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0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9422291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8184485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Oval 121"/>
          <p:cNvSpPr/>
          <p:nvPr/>
        </p:nvSpPr>
        <p:spPr>
          <a:xfrm>
            <a:off x="8964745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Oval 122"/>
          <p:cNvSpPr/>
          <p:nvPr/>
        </p:nvSpPr>
        <p:spPr>
          <a:xfrm>
            <a:off x="9023995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Rounded Rectangle 123"/>
          <p:cNvSpPr/>
          <p:nvPr/>
        </p:nvSpPr>
        <p:spPr>
          <a:xfrm>
            <a:off x="10659089" y="2113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Rounded Rectangle 124"/>
          <p:cNvSpPr/>
          <p:nvPr/>
        </p:nvSpPr>
        <p:spPr>
          <a:xfrm>
            <a:off x="10736557" y="2772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Oval 125"/>
          <p:cNvSpPr/>
          <p:nvPr/>
        </p:nvSpPr>
        <p:spPr>
          <a:xfrm>
            <a:off x="11018845" y="6700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Flowchart: Terminator 126"/>
          <p:cNvSpPr/>
          <p:nvPr/>
        </p:nvSpPr>
        <p:spPr>
          <a:xfrm>
            <a:off x="10846223" y="26178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Oval 127"/>
          <p:cNvSpPr/>
          <p:nvPr/>
        </p:nvSpPr>
        <p:spPr>
          <a:xfrm>
            <a:off x="12268976" y="26139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9" name="Picture 1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021" y="2685604"/>
            <a:ext cx="327154" cy="327154"/>
          </a:xfrm>
          <a:prstGeom prst="rect">
            <a:avLst/>
          </a:prstGeom>
        </p:spPr>
      </p:pic>
      <p:sp>
        <p:nvSpPr>
          <p:cNvPr id="130" name="TextBox 129"/>
          <p:cNvSpPr txBox="1"/>
          <p:nvPr/>
        </p:nvSpPr>
        <p:spPr>
          <a:xfrm>
            <a:off x="10989472" y="262236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1599650" y="2697603"/>
            <a:ext cx="325121" cy="324278"/>
          </a:xfrm>
          <a:prstGeom prst="ellipse">
            <a:avLst/>
          </a:prstGeom>
        </p:spPr>
      </p:pic>
      <p:sp>
        <p:nvSpPr>
          <p:cNvPr id="132" name="Flowchart: Terminator 131"/>
          <p:cNvSpPr/>
          <p:nvPr/>
        </p:nvSpPr>
        <p:spPr>
          <a:xfrm>
            <a:off x="11561790" y="2159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Flowchart: Terminator 132"/>
          <p:cNvSpPr/>
          <p:nvPr/>
        </p:nvSpPr>
        <p:spPr>
          <a:xfrm>
            <a:off x="10975641" y="2159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11353817" y="228751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8270" y="262103"/>
            <a:ext cx="273817" cy="271828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5497" y="262103"/>
            <a:ext cx="273817" cy="271828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8379" y="262103"/>
            <a:ext cx="273817" cy="271828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5069" y="262103"/>
            <a:ext cx="273817" cy="271828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7951" y="262103"/>
            <a:ext cx="273817" cy="271828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4" t="5777" r="4743" b="23111"/>
          <a:stretch/>
        </p:blipFill>
        <p:spPr>
          <a:xfrm>
            <a:off x="11083060" y="736931"/>
            <a:ext cx="1445881" cy="1440521"/>
          </a:xfrm>
          <a:prstGeom prst="ellipse">
            <a:avLst/>
          </a:prstGeom>
        </p:spPr>
      </p:pic>
      <p:sp>
        <p:nvSpPr>
          <p:cNvPr id="141" name="Oval 140"/>
          <p:cNvSpPr/>
          <p:nvPr/>
        </p:nvSpPr>
        <p:spPr>
          <a:xfrm>
            <a:off x="11083731" y="7380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Rounded Rectangle 141"/>
          <p:cNvSpPr/>
          <p:nvPr/>
        </p:nvSpPr>
        <p:spPr>
          <a:xfrm>
            <a:off x="10630778" y="361955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Rounded Rectangle 142"/>
          <p:cNvSpPr/>
          <p:nvPr/>
        </p:nvSpPr>
        <p:spPr>
          <a:xfrm>
            <a:off x="10708246" y="368546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Oval 143"/>
          <p:cNvSpPr/>
          <p:nvPr/>
        </p:nvSpPr>
        <p:spPr>
          <a:xfrm>
            <a:off x="10990534" y="407828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Flowchart: Terminator 144"/>
          <p:cNvSpPr/>
          <p:nvPr/>
        </p:nvSpPr>
        <p:spPr>
          <a:xfrm>
            <a:off x="11235326" y="3619507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Flowchart: Terminator 145"/>
          <p:cNvSpPr/>
          <p:nvPr/>
        </p:nvSpPr>
        <p:spPr>
          <a:xfrm>
            <a:off x="10817912" y="6026095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TextBox 146"/>
          <p:cNvSpPr txBox="1"/>
          <p:nvPr/>
        </p:nvSpPr>
        <p:spPr>
          <a:xfrm>
            <a:off x="10924741" y="6025493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12240665" y="6022107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9" name="Picture 1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4710" y="6093803"/>
            <a:ext cx="327154" cy="327154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476337" y="3645363"/>
            <a:ext cx="305053" cy="304387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777604" y="3645363"/>
            <a:ext cx="305053" cy="304387"/>
          </a:xfrm>
          <a:prstGeom prst="rect">
            <a:avLst/>
          </a:prstGeom>
        </p:spPr>
      </p:pic>
      <p:pic>
        <p:nvPicPr>
          <p:cNvPr id="152" name="Picture 151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5" t="21344" b="8392"/>
          <a:stretch/>
        </p:blipFill>
        <p:spPr>
          <a:xfrm>
            <a:off x="11052472" y="4148578"/>
            <a:ext cx="1445035" cy="1435450"/>
          </a:xfrm>
          <a:prstGeom prst="ellipse">
            <a:avLst/>
          </a:prstGeom>
        </p:spPr>
      </p:pic>
      <p:sp>
        <p:nvSpPr>
          <p:cNvPr id="153" name="Oval 152"/>
          <p:cNvSpPr/>
          <p:nvPr/>
        </p:nvSpPr>
        <p:spPr>
          <a:xfrm>
            <a:off x="11055420" y="414628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Oval 153"/>
          <p:cNvSpPr/>
          <p:nvPr/>
        </p:nvSpPr>
        <p:spPr>
          <a:xfrm>
            <a:off x="11424815" y="-769630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55" name="Oval 154"/>
          <p:cNvSpPr/>
          <p:nvPr/>
        </p:nvSpPr>
        <p:spPr>
          <a:xfrm>
            <a:off x="11362845" y="6934343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56" name="Picture 155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1513170" y="6094178"/>
            <a:ext cx="325121" cy="324278"/>
          </a:xfrm>
          <a:prstGeom prst="ellipse">
            <a:avLst/>
          </a:prstGeom>
        </p:spPr>
      </p:pic>
      <p:pic>
        <p:nvPicPr>
          <p:cNvPr id="15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1955514" y="1853350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0717708" y="1839759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Oval 158"/>
          <p:cNvSpPr/>
          <p:nvPr/>
        </p:nvSpPr>
        <p:spPr>
          <a:xfrm>
            <a:off x="11497968" y="18818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Oval 159"/>
          <p:cNvSpPr/>
          <p:nvPr/>
        </p:nvSpPr>
        <p:spPr>
          <a:xfrm>
            <a:off x="11557218" y="19444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1927416" y="5261549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0689610" y="5247958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Oval 162"/>
          <p:cNvSpPr/>
          <p:nvPr/>
        </p:nvSpPr>
        <p:spPr>
          <a:xfrm>
            <a:off x="11469657" y="5290096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Oval 163"/>
          <p:cNvSpPr/>
          <p:nvPr/>
        </p:nvSpPr>
        <p:spPr>
          <a:xfrm>
            <a:off x="11528907" y="535268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Rounded Rectangle 164"/>
          <p:cNvSpPr/>
          <p:nvPr/>
        </p:nvSpPr>
        <p:spPr>
          <a:xfrm>
            <a:off x="372048" y="23254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Rounded Rectangle 165"/>
          <p:cNvSpPr/>
          <p:nvPr/>
        </p:nvSpPr>
        <p:spPr>
          <a:xfrm>
            <a:off x="449516" y="29845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Oval 166"/>
          <p:cNvSpPr/>
          <p:nvPr/>
        </p:nvSpPr>
        <p:spPr>
          <a:xfrm>
            <a:off x="731804" y="69126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Flowchart: Terminator 167"/>
          <p:cNvSpPr/>
          <p:nvPr/>
        </p:nvSpPr>
        <p:spPr>
          <a:xfrm>
            <a:off x="559182" y="263907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Oval 168"/>
          <p:cNvSpPr/>
          <p:nvPr/>
        </p:nvSpPr>
        <p:spPr>
          <a:xfrm>
            <a:off x="1981935" y="263508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0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668473" y="1874531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430667" y="1860940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" name="Oval 171"/>
          <p:cNvSpPr/>
          <p:nvPr/>
        </p:nvSpPr>
        <p:spPr>
          <a:xfrm>
            <a:off x="1210927" y="190307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Oval 172"/>
          <p:cNvSpPr/>
          <p:nvPr/>
        </p:nvSpPr>
        <p:spPr>
          <a:xfrm>
            <a:off x="1270177" y="196566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" name="Flowchart: Terminator 173"/>
          <p:cNvSpPr/>
          <p:nvPr/>
        </p:nvSpPr>
        <p:spPr>
          <a:xfrm>
            <a:off x="1274749" y="23713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Flowchart: Terminator 174"/>
          <p:cNvSpPr/>
          <p:nvPr/>
        </p:nvSpPr>
        <p:spPr>
          <a:xfrm>
            <a:off x="688600" y="23713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Rectangle 175"/>
          <p:cNvSpPr/>
          <p:nvPr/>
        </p:nvSpPr>
        <p:spPr>
          <a:xfrm>
            <a:off x="1066776" y="249932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7" name="Picture 1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229" y="283284"/>
            <a:ext cx="273817" cy="271828"/>
          </a:xfrm>
          <a:prstGeom prst="rect">
            <a:avLst/>
          </a:prstGeom>
        </p:spPr>
      </p:pic>
      <p:pic>
        <p:nvPicPr>
          <p:cNvPr id="178" name="Picture 1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456" y="283284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338" y="283284"/>
            <a:ext cx="273817" cy="271828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028" y="283284"/>
            <a:ext cx="273817" cy="27182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910" y="283284"/>
            <a:ext cx="273817" cy="271828"/>
          </a:xfrm>
          <a:prstGeom prst="rect">
            <a:avLst/>
          </a:prstGeom>
        </p:spPr>
      </p:pic>
      <p:sp>
        <p:nvSpPr>
          <p:cNvPr id="182" name="Rounded Rectangle 181"/>
          <p:cNvSpPr/>
          <p:nvPr/>
        </p:nvSpPr>
        <p:spPr>
          <a:xfrm>
            <a:off x="376000" y="360820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Rounded Rectangle 182"/>
          <p:cNvSpPr/>
          <p:nvPr/>
        </p:nvSpPr>
        <p:spPr>
          <a:xfrm>
            <a:off x="453468" y="367411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Oval 183"/>
          <p:cNvSpPr/>
          <p:nvPr/>
        </p:nvSpPr>
        <p:spPr>
          <a:xfrm>
            <a:off x="735756" y="406693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Flowchart: Terminator 184"/>
          <p:cNvSpPr/>
          <p:nvPr/>
        </p:nvSpPr>
        <p:spPr>
          <a:xfrm>
            <a:off x="980548" y="360815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Flowchart: Terminator 185"/>
          <p:cNvSpPr/>
          <p:nvPr/>
        </p:nvSpPr>
        <p:spPr>
          <a:xfrm>
            <a:off x="563134" y="601474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TextBox 186"/>
          <p:cNvSpPr txBox="1"/>
          <p:nvPr/>
        </p:nvSpPr>
        <p:spPr>
          <a:xfrm>
            <a:off x="681538" y="601414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1985887" y="601075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9" name="Picture 18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932" y="6082450"/>
            <a:ext cx="327154" cy="327154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21559" y="3634010"/>
            <a:ext cx="305053" cy="304387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22826" y="3634010"/>
            <a:ext cx="305053" cy="304387"/>
          </a:xfrm>
          <a:prstGeom prst="rect">
            <a:avLst/>
          </a:prstGeom>
        </p:spPr>
      </p:pic>
      <p:sp>
        <p:nvSpPr>
          <p:cNvPr id="192" name="Oval 191"/>
          <p:cNvSpPr/>
          <p:nvPr/>
        </p:nvSpPr>
        <p:spPr>
          <a:xfrm>
            <a:off x="1214879" y="527874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Oval 192"/>
          <p:cNvSpPr/>
          <p:nvPr/>
        </p:nvSpPr>
        <p:spPr>
          <a:xfrm>
            <a:off x="1274129" y="534133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672638" y="525019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434832" y="523660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" name="Picture 195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3" b="19831"/>
          <a:stretch/>
        </p:blipFill>
        <p:spPr>
          <a:xfrm>
            <a:off x="800352" y="762882"/>
            <a:ext cx="1435554" cy="1438102"/>
          </a:xfrm>
          <a:prstGeom prst="ellipse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09" r="5161" b="28002"/>
          <a:stretch/>
        </p:blipFill>
        <p:spPr>
          <a:xfrm>
            <a:off x="803065" y="4136840"/>
            <a:ext cx="1438102" cy="1438102"/>
          </a:xfrm>
          <a:prstGeom prst="ellipse">
            <a:avLst/>
          </a:prstGeom>
        </p:spPr>
      </p:pic>
      <p:sp>
        <p:nvSpPr>
          <p:cNvPr id="198" name="Oval 197"/>
          <p:cNvSpPr/>
          <p:nvPr/>
        </p:nvSpPr>
        <p:spPr>
          <a:xfrm>
            <a:off x="796690" y="75927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Oval 198"/>
          <p:cNvSpPr/>
          <p:nvPr/>
        </p:nvSpPr>
        <p:spPr>
          <a:xfrm>
            <a:off x="800642" y="413493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Oval 199"/>
          <p:cNvSpPr/>
          <p:nvPr/>
        </p:nvSpPr>
        <p:spPr>
          <a:xfrm>
            <a:off x="1137774" y="-748449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40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01" name="Oval 200"/>
          <p:cNvSpPr/>
          <p:nvPr/>
        </p:nvSpPr>
        <p:spPr>
          <a:xfrm>
            <a:off x="1178740" y="6922990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202" name="Picture 201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269274" y="6089368"/>
            <a:ext cx="325121" cy="324278"/>
          </a:xfrm>
          <a:prstGeom prst="ellipse">
            <a:avLst/>
          </a:prstGeom>
        </p:spPr>
      </p:pic>
      <p:sp>
        <p:nvSpPr>
          <p:cNvPr id="203" name="Rounded Rectangle 202"/>
          <p:cNvSpPr/>
          <p:nvPr/>
        </p:nvSpPr>
        <p:spPr>
          <a:xfrm>
            <a:off x="13124140" y="17034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" name="Rounded Rectangle 203"/>
          <p:cNvSpPr/>
          <p:nvPr/>
        </p:nvSpPr>
        <p:spPr>
          <a:xfrm>
            <a:off x="13201608" y="23625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" name="Oval 204"/>
          <p:cNvSpPr/>
          <p:nvPr/>
        </p:nvSpPr>
        <p:spPr>
          <a:xfrm>
            <a:off x="13483896" y="62907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Flowchart: Terminator 205"/>
          <p:cNvSpPr/>
          <p:nvPr/>
        </p:nvSpPr>
        <p:spPr>
          <a:xfrm>
            <a:off x="13311274" y="257688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Oval 206"/>
          <p:cNvSpPr/>
          <p:nvPr/>
        </p:nvSpPr>
        <p:spPr>
          <a:xfrm>
            <a:off x="14734027" y="257289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20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072" y="2644590"/>
            <a:ext cx="327154" cy="327154"/>
          </a:xfrm>
          <a:prstGeom prst="rect">
            <a:avLst/>
          </a:prstGeom>
        </p:spPr>
      </p:pic>
      <p:pic>
        <p:nvPicPr>
          <p:cNvPr id="20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4420565" y="1812336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3182759" y="1798745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" name="Oval 210"/>
          <p:cNvSpPr/>
          <p:nvPr/>
        </p:nvSpPr>
        <p:spPr>
          <a:xfrm>
            <a:off x="13963019" y="184088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Oval 211"/>
          <p:cNvSpPr/>
          <p:nvPr/>
        </p:nvSpPr>
        <p:spPr>
          <a:xfrm>
            <a:off x="14022269" y="190347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Flowchart: Terminator 214"/>
          <p:cNvSpPr/>
          <p:nvPr/>
        </p:nvSpPr>
        <p:spPr>
          <a:xfrm>
            <a:off x="14026841" y="17494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Flowchart: Terminator 215"/>
          <p:cNvSpPr/>
          <p:nvPr/>
        </p:nvSpPr>
        <p:spPr>
          <a:xfrm>
            <a:off x="13440692" y="17494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ectangle 216"/>
          <p:cNvSpPr/>
          <p:nvPr/>
        </p:nvSpPr>
        <p:spPr>
          <a:xfrm>
            <a:off x="13818868" y="18773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8" name="Picture 2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3321" y="221089"/>
            <a:ext cx="273817" cy="271828"/>
          </a:xfrm>
          <a:prstGeom prst="rect">
            <a:avLst/>
          </a:prstGeom>
        </p:spPr>
      </p:pic>
      <p:pic>
        <p:nvPicPr>
          <p:cNvPr id="219" name="Picture 2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548" y="221089"/>
            <a:ext cx="273817" cy="27182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3430" y="221089"/>
            <a:ext cx="273817" cy="27182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0120" y="221089"/>
            <a:ext cx="273817" cy="271828"/>
          </a:xfrm>
          <a:prstGeom prst="rect">
            <a:avLst/>
          </a:prstGeom>
        </p:spPr>
      </p:pic>
      <p:pic>
        <p:nvPicPr>
          <p:cNvPr id="222" name="Picture 2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3002" y="221089"/>
            <a:ext cx="273817" cy="271828"/>
          </a:xfrm>
          <a:prstGeom prst="rect">
            <a:avLst/>
          </a:prstGeom>
        </p:spPr>
      </p:pic>
      <p:sp>
        <p:nvSpPr>
          <p:cNvPr id="223" name="Rounded Rectangle 222"/>
          <p:cNvSpPr/>
          <p:nvPr/>
        </p:nvSpPr>
        <p:spPr>
          <a:xfrm>
            <a:off x="13202302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Rounded Rectangle 223"/>
          <p:cNvSpPr/>
          <p:nvPr/>
        </p:nvSpPr>
        <p:spPr>
          <a:xfrm>
            <a:off x="13279770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Oval 224"/>
          <p:cNvSpPr/>
          <p:nvPr/>
        </p:nvSpPr>
        <p:spPr>
          <a:xfrm>
            <a:off x="13562058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Flowchart: Terminator 225"/>
          <p:cNvSpPr/>
          <p:nvPr/>
        </p:nvSpPr>
        <p:spPr>
          <a:xfrm>
            <a:off x="13806850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Flowchart: Terminator 226"/>
          <p:cNvSpPr/>
          <p:nvPr/>
        </p:nvSpPr>
        <p:spPr>
          <a:xfrm>
            <a:off x="13389436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Oval 227"/>
          <p:cNvSpPr/>
          <p:nvPr/>
        </p:nvSpPr>
        <p:spPr>
          <a:xfrm>
            <a:off x="14812189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9" name="Picture 2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6234" y="6033817"/>
            <a:ext cx="327154" cy="327154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047861" y="3585377"/>
            <a:ext cx="305053" cy="304387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349128" y="3585377"/>
            <a:ext cx="305053" cy="304387"/>
          </a:xfrm>
          <a:prstGeom prst="rect">
            <a:avLst/>
          </a:prstGeom>
        </p:spPr>
      </p:pic>
      <p:sp>
        <p:nvSpPr>
          <p:cNvPr id="232" name="Oval 231"/>
          <p:cNvSpPr/>
          <p:nvPr/>
        </p:nvSpPr>
        <p:spPr>
          <a:xfrm>
            <a:off x="14041181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Oval 232"/>
          <p:cNvSpPr/>
          <p:nvPr/>
        </p:nvSpPr>
        <p:spPr>
          <a:xfrm>
            <a:off x="14100431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4498940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13261134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" name="Picture 235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6" b="31021"/>
          <a:stretch/>
        </p:blipFill>
        <p:spPr>
          <a:xfrm>
            <a:off x="13626944" y="4088483"/>
            <a:ext cx="1442942" cy="1438102"/>
          </a:xfrm>
          <a:prstGeom prst="ellipse">
            <a:avLst/>
          </a:prstGeom>
        </p:spPr>
      </p:pic>
      <p:pic>
        <p:nvPicPr>
          <p:cNvPr id="237" name="Picture 236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64" r="5258" b="38353"/>
          <a:stretch/>
        </p:blipFill>
        <p:spPr>
          <a:xfrm>
            <a:off x="13553916" y="698980"/>
            <a:ext cx="1432560" cy="1438102"/>
          </a:xfrm>
          <a:prstGeom prst="ellipse">
            <a:avLst/>
          </a:prstGeom>
        </p:spPr>
      </p:pic>
      <p:sp>
        <p:nvSpPr>
          <p:cNvPr id="238" name="Oval 237"/>
          <p:cNvSpPr/>
          <p:nvPr/>
        </p:nvSpPr>
        <p:spPr>
          <a:xfrm>
            <a:off x="13548782" y="69707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13626944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Oval 239"/>
          <p:cNvSpPr/>
          <p:nvPr/>
        </p:nvSpPr>
        <p:spPr>
          <a:xfrm>
            <a:off x="13889866" y="-81064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14041181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9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242" name="Picture 24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508657" y="6064686"/>
            <a:ext cx="365792" cy="286537"/>
          </a:xfrm>
          <a:prstGeom prst="rect">
            <a:avLst/>
          </a:prstGeom>
        </p:spPr>
      </p:pic>
      <p:sp>
        <p:nvSpPr>
          <p:cNvPr id="243" name="TextBox 242"/>
          <p:cNvSpPr txBox="1"/>
          <p:nvPr/>
        </p:nvSpPr>
        <p:spPr>
          <a:xfrm>
            <a:off x="13693588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44" name="Picture 243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4249024" y="6045816"/>
            <a:ext cx="325121" cy="324278"/>
          </a:xfrm>
          <a:prstGeom prst="ellipse">
            <a:avLst/>
          </a:prstGeom>
        </p:spPr>
      </p:pic>
      <p:sp>
        <p:nvSpPr>
          <p:cNvPr id="245" name="Rounded Rectangle 244"/>
          <p:cNvSpPr/>
          <p:nvPr/>
        </p:nvSpPr>
        <p:spPr>
          <a:xfrm>
            <a:off x="-2129498" y="2113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Rounded Rectangle 245"/>
          <p:cNvSpPr/>
          <p:nvPr/>
        </p:nvSpPr>
        <p:spPr>
          <a:xfrm>
            <a:off x="-2052030" y="2772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Oval 246"/>
          <p:cNvSpPr/>
          <p:nvPr/>
        </p:nvSpPr>
        <p:spPr>
          <a:xfrm>
            <a:off x="-1769742" y="6700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Flowchart: Terminator 247"/>
          <p:cNvSpPr/>
          <p:nvPr/>
        </p:nvSpPr>
        <p:spPr>
          <a:xfrm>
            <a:off x="-1942364" y="26178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Oval 248"/>
          <p:cNvSpPr/>
          <p:nvPr/>
        </p:nvSpPr>
        <p:spPr>
          <a:xfrm>
            <a:off x="-519611" y="26139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0" name="Picture 2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566" y="2685604"/>
            <a:ext cx="327154" cy="327154"/>
          </a:xfrm>
          <a:prstGeom prst="rect">
            <a:avLst/>
          </a:prstGeom>
        </p:spPr>
      </p:pic>
      <p:sp>
        <p:nvSpPr>
          <p:cNvPr id="251" name="Rounded Rectangle 250"/>
          <p:cNvSpPr/>
          <p:nvPr/>
        </p:nvSpPr>
        <p:spPr>
          <a:xfrm>
            <a:off x="-2213930" y="35896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Rounded Rectangle 251"/>
          <p:cNvSpPr/>
          <p:nvPr/>
        </p:nvSpPr>
        <p:spPr>
          <a:xfrm>
            <a:off x="-2136462" y="36555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Oval 252"/>
          <p:cNvSpPr/>
          <p:nvPr/>
        </p:nvSpPr>
        <p:spPr>
          <a:xfrm>
            <a:off x="-1854174" y="40483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Flowchart: Terminator 253"/>
          <p:cNvSpPr/>
          <p:nvPr/>
        </p:nvSpPr>
        <p:spPr>
          <a:xfrm>
            <a:off x="-1609382" y="358960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Flowchart: Terminator 254"/>
          <p:cNvSpPr/>
          <p:nvPr/>
        </p:nvSpPr>
        <p:spPr>
          <a:xfrm>
            <a:off x="-2026796" y="599619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Oval 255"/>
          <p:cNvSpPr/>
          <p:nvPr/>
        </p:nvSpPr>
        <p:spPr>
          <a:xfrm>
            <a:off x="-604043" y="599220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7" name="Picture 2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33643" y="3638294"/>
            <a:ext cx="273817" cy="271828"/>
          </a:xfrm>
          <a:prstGeom prst="rect">
            <a:avLst/>
          </a:prstGeom>
        </p:spPr>
      </p:pic>
      <p:pic>
        <p:nvPicPr>
          <p:cNvPr id="258" name="Picture 2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40761" y="3638294"/>
            <a:ext cx="273817" cy="271828"/>
          </a:xfrm>
          <a:prstGeom prst="rect">
            <a:avLst/>
          </a:prstGeom>
        </p:spPr>
      </p:pic>
      <p:pic>
        <p:nvPicPr>
          <p:cNvPr id="25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-833073" y="1853350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-2070879" y="1839759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1" name="Oval 260"/>
          <p:cNvSpPr/>
          <p:nvPr/>
        </p:nvSpPr>
        <p:spPr>
          <a:xfrm>
            <a:off x="-1290619" y="18818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2" name="Oval 261"/>
          <p:cNvSpPr/>
          <p:nvPr/>
        </p:nvSpPr>
        <p:spPr>
          <a:xfrm>
            <a:off x="-1231369" y="19444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-917505" y="5231651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-2155311" y="5218060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Oval 264"/>
          <p:cNvSpPr/>
          <p:nvPr/>
        </p:nvSpPr>
        <p:spPr>
          <a:xfrm>
            <a:off x="-1375051" y="526019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6" name="Oval 265"/>
          <p:cNvSpPr/>
          <p:nvPr/>
        </p:nvSpPr>
        <p:spPr>
          <a:xfrm>
            <a:off x="-1315801" y="532278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7" name="Picture 266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-1903923" y="6094774"/>
            <a:ext cx="365792" cy="286537"/>
          </a:xfrm>
          <a:prstGeom prst="rect">
            <a:avLst/>
          </a:prstGeom>
        </p:spPr>
      </p:pic>
      <p:sp>
        <p:nvSpPr>
          <p:cNvPr id="268" name="TextBox 267"/>
          <p:cNvSpPr txBox="1"/>
          <p:nvPr/>
        </p:nvSpPr>
        <p:spPr>
          <a:xfrm>
            <a:off x="-1718992" y="600066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69" name="Picture 268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-1163556" y="6075904"/>
            <a:ext cx="325121" cy="324278"/>
          </a:xfrm>
          <a:prstGeom prst="ellipse">
            <a:avLst/>
          </a:prstGeom>
        </p:spPr>
      </p:pic>
      <p:sp>
        <p:nvSpPr>
          <p:cNvPr id="270" name="TextBox 269"/>
          <p:cNvSpPr txBox="1"/>
          <p:nvPr/>
        </p:nvSpPr>
        <p:spPr>
          <a:xfrm>
            <a:off x="-1787540" y="262236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71" name="Picture 270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-1188937" y="2697603"/>
            <a:ext cx="325121" cy="324278"/>
          </a:xfrm>
          <a:prstGeom prst="ellipse">
            <a:avLst/>
          </a:prstGeom>
        </p:spPr>
      </p:pic>
      <p:sp>
        <p:nvSpPr>
          <p:cNvPr id="272" name="Flowchart: Terminator 271"/>
          <p:cNvSpPr/>
          <p:nvPr/>
        </p:nvSpPr>
        <p:spPr>
          <a:xfrm>
            <a:off x="-1226797" y="2159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3" name="Flowchart: Terminator 272"/>
          <p:cNvSpPr/>
          <p:nvPr/>
        </p:nvSpPr>
        <p:spPr>
          <a:xfrm>
            <a:off x="-1812946" y="2159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Rectangle 273"/>
          <p:cNvSpPr/>
          <p:nvPr/>
        </p:nvSpPr>
        <p:spPr>
          <a:xfrm>
            <a:off x="-1434770" y="228751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5" name="Picture 2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57441" y="262103"/>
            <a:ext cx="273817" cy="271828"/>
          </a:xfrm>
          <a:prstGeom prst="rect">
            <a:avLst/>
          </a:prstGeom>
        </p:spPr>
      </p:pic>
      <p:pic>
        <p:nvPicPr>
          <p:cNvPr id="276" name="Picture 2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0214" y="262103"/>
            <a:ext cx="273817" cy="271828"/>
          </a:xfrm>
          <a:prstGeom prst="rect">
            <a:avLst/>
          </a:prstGeom>
        </p:spPr>
      </p:pic>
      <p:pic>
        <p:nvPicPr>
          <p:cNvPr id="277" name="Picture 2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67332" y="262103"/>
            <a:ext cx="273817" cy="271828"/>
          </a:xfrm>
          <a:prstGeom prst="rect">
            <a:avLst/>
          </a:prstGeom>
        </p:spPr>
      </p:pic>
      <p:pic>
        <p:nvPicPr>
          <p:cNvPr id="278" name="Picture 2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70642" y="262103"/>
            <a:ext cx="273817" cy="271828"/>
          </a:xfrm>
          <a:prstGeom prst="rect">
            <a:avLst/>
          </a:prstGeom>
        </p:spPr>
      </p:pic>
      <p:sp>
        <p:nvSpPr>
          <p:cNvPr id="279" name="Oval 278"/>
          <p:cNvSpPr/>
          <p:nvPr/>
        </p:nvSpPr>
        <p:spPr>
          <a:xfrm>
            <a:off x="-1363772" y="-769630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80" name="Oval 279"/>
          <p:cNvSpPr/>
          <p:nvPr/>
        </p:nvSpPr>
        <p:spPr>
          <a:xfrm>
            <a:off x="-1613402" y="690444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281" name="Picture 280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75" r="6376"/>
          <a:stretch/>
        </p:blipFill>
        <p:spPr>
          <a:xfrm>
            <a:off x="-1701857" y="738244"/>
            <a:ext cx="1438102" cy="1443111"/>
          </a:xfrm>
          <a:prstGeom prst="ellipse">
            <a:avLst/>
          </a:prstGeom>
        </p:spPr>
      </p:pic>
      <p:pic>
        <p:nvPicPr>
          <p:cNvPr id="282" name="Picture 281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6" t="27173" r="8315" b="15949"/>
          <a:stretch/>
        </p:blipFill>
        <p:spPr>
          <a:xfrm>
            <a:off x="-1791671" y="4116524"/>
            <a:ext cx="1441526" cy="1442897"/>
          </a:xfrm>
          <a:prstGeom prst="ellipse">
            <a:avLst/>
          </a:prstGeom>
        </p:spPr>
      </p:pic>
      <p:sp>
        <p:nvSpPr>
          <p:cNvPr id="283" name="Oval 282"/>
          <p:cNvSpPr/>
          <p:nvPr/>
        </p:nvSpPr>
        <p:spPr>
          <a:xfrm>
            <a:off x="-1704856" y="7380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Oval 283"/>
          <p:cNvSpPr/>
          <p:nvPr/>
        </p:nvSpPr>
        <p:spPr>
          <a:xfrm>
            <a:off x="-1789288" y="41163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5" name="Picture 284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647" y="6054660"/>
            <a:ext cx="395764" cy="351672"/>
          </a:xfrm>
          <a:prstGeom prst="rect">
            <a:avLst/>
          </a:prstGeom>
        </p:spPr>
      </p:pic>
      <p:sp>
        <p:nvSpPr>
          <p:cNvPr id="286" name="TextBox 285"/>
          <p:cNvSpPr txBox="1"/>
          <p:nvPr/>
        </p:nvSpPr>
        <p:spPr>
          <a:xfrm>
            <a:off x="13130576" y="2603212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7" name="Multiply 286"/>
          <p:cNvSpPr/>
          <p:nvPr/>
        </p:nvSpPr>
        <p:spPr>
          <a:xfrm>
            <a:off x="13930367" y="2683378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8" name="Picture 287"/>
          <p:cNvPicPr>
            <a:picLocks noChangeAspect="1"/>
          </p:cNvPicPr>
          <p:nvPr/>
        </p:nvPicPr>
        <p:blipFill rotWithShape="1">
          <a:blip r:embed="rId3"/>
          <a:srcRect l="10818" t="1291"/>
          <a:stretch/>
        </p:blipFill>
        <p:spPr>
          <a:xfrm>
            <a:off x="13612009" y="2659136"/>
            <a:ext cx="299509" cy="298732"/>
          </a:xfrm>
          <a:prstGeom prst="ellipse">
            <a:avLst/>
          </a:prstGeom>
        </p:spPr>
      </p:pic>
      <p:pic>
        <p:nvPicPr>
          <p:cNvPr id="289" name="Picture 28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202594" y="2630497"/>
            <a:ext cx="365376" cy="365376"/>
          </a:xfrm>
          <a:prstGeom prst="rect">
            <a:avLst/>
          </a:prstGeom>
        </p:spPr>
      </p:pic>
      <p:sp>
        <p:nvSpPr>
          <p:cNvPr id="291" name="Rounded Rectangle 290"/>
          <p:cNvSpPr/>
          <p:nvPr/>
        </p:nvSpPr>
        <p:spPr>
          <a:xfrm>
            <a:off x="-4700971" y="355957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Rounded Rectangle 291"/>
          <p:cNvSpPr/>
          <p:nvPr/>
        </p:nvSpPr>
        <p:spPr>
          <a:xfrm>
            <a:off x="-4623503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3" name="Oval 292"/>
          <p:cNvSpPr/>
          <p:nvPr/>
        </p:nvSpPr>
        <p:spPr>
          <a:xfrm>
            <a:off x="-4341215" y="401829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Flowchart: Terminator 293"/>
          <p:cNvSpPr/>
          <p:nvPr/>
        </p:nvSpPr>
        <p:spPr>
          <a:xfrm>
            <a:off x="-4096423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5" name="Flowchart: Terminator 294"/>
          <p:cNvSpPr/>
          <p:nvPr/>
        </p:nvSpPr>
        <p:spPr>
          <a:xfrm>
            <a:off x="-4513837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7" name="Oval 296"/>
          <p:cNvSpPr/>
          <p:nvPr/>
        </p:nvSpPr>
        <p:spPr>
          <a:xfrm>
            <a:off x="-3091084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8" name="Picture 29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7039" y="6033817"/>
            <a:ext cx="327154" cy="327154"/>
          </a:xfrm>
          <a:prstGeom prst="rect">
            <a:avLst/>
          </a:prstGeom>
        </p:spPr>
      </p:pic>
      <p:pic>
        <p:nvPicPr>
          <p:cNvPr id="300" name="Picture 2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31128" y="3608206"/>
            <a:ext cx="273817" cy="271828"/>
          </a:xfrm>
          <a:prstGeom prst="rect">
            <a:avLst/>
          </a:prstGeom>
        </p:spPr>
      </p:pic>
      <p:pic>
        <p:nvPicPr>
          <p:cNvPr id="301" name="Picture 3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3901" y="3608206"/>
            <a:ext cx="273817" cy="271828"/>
          </a:xfrm>
          <a:prstGeom prst="rect">
            <a:avLst/>
          </a:prstGeom>
        </p:spPr>
      </p:pic>
      <p:pic>
        <p:nvPicPr>
          <p:cNvPr id="30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-3404546" y="5201563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-4642352" y="5187972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" name="Oval 305"/>
          <p:cNvSpPr/>
          <p:nvPr/>
        </p:nvSpPr>
        <p:spPr>
          <a:xfrm>
            <a:off x="-3862092" y="523011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7" name="Oval 306"/>
          <p:cNvSpPr/>
          <p:nvPr/>
        </p:nvSpPr>
        <p:spPr>
          <a:xfrm>
            <a:off x="-3802842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8" name="Picture 307"/>
          <p:cNvPicPr>
            <a:picLocks noChangeAspect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34" b="27180"/>
          <a:stretch/>
        </p:blipFill>
        <p:spPr>
          <a:xfrm>
            <a:off x="-4276570" y="4088228"/>
            <a:ext cx="1438102" cy="1438102"/>
          </a:xfrm>
          <a:prstGeom prst="ellipse">
            <a:avLst/>
          </a:prstGeom>
        </p:spPr>
      </p:pic>
      <p:sp>
        <p:nvSpPr>
          <p:cNvPr id="303" name="Oval 302"/>
          <p:cNvSpPr/>
          <p:nvPr/>
        </p:nvSpPr>
        <p:spPr>
          <a:xfrm>
            <a:off x="-4276329" y="408630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9" name="Oval 308"/>
          <p:cNvSpPr/>
          <p:nvPr/>
        </p:nvSpPr>
        <p:spPr>
          <a:xfrm>
            <a:off x="-3988339" y="690444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11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10" name="Picture 309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-3878015" y="6006654"/>
            <a:ext cx="385211" cy="385211"/>
          </a:xfrm>
          <a:prstGeom prst="rect">
            <a:avLst/>
          </a:prstGeom>
        </p:spPr>
      </p:pic>
      <p:sp>
        <p:nvSpPr>
          <p:cNvPr id="311" name="TextBox 310"/>
          <p:cNvSpPr txBox="1"/>
          <p:nvPr/>
        </p:nvSpPr>
        <p:spPr>
          <a:xfrm>
            <a:off x="-4422469" y="597012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668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56384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1064131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val 3"/>
          <p:cNvSpPr/>
          <p:nvPr/>
        </p:nvSpPr>
        <p:spPr>
          <a:xfrm>
            <a:off x="1092360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owchart: Terminator 4"/>
          <p:cNvSpPr/>
          <p:nvPr/>
        </p:nvSpPr>
        <p:spPr>
          <a:xfrm>
            <a:off x="1116839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owchart: Terminator 5"/>
          <p:cNvSpPr/>
          <p:nvPr/>
        </p:nvSpPr>
        <p:spPr>
          <a:xfrm>
            <a:off x="1075098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8337" y="2671104"/>
            <a:ext cx="385211" cy="3852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2385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17373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780" y="2702880"/>
            <a:ext cx="327154" cy="3271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2362" y="254440"/>
            <a:ext cx="305053" cy="3043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3629" y="254440"/>
            <a:ext cx="305053" cy="3043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8682" y="254440"/>
            <a:ext cx="305053" cy="3043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9" b="13629"/>
          <a:stretch/>
        </p:blipFill>
        <p:spPr>
          <a:xfrm>
            <a:off x="10988739" y="755738"/>
            <a:ext cx="1438102" cy="1438102"/>
          </a:xfrm>
          <a:prstGeom prst="ellipse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098849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195443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068639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1140272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val 18"/>
          <p:cNvSpPr/>
          <p:nvPr/>
        </p:nvSpPr>
        <p:spPr>
          <a:xfrm>
            <a:off x="1146197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ounded Rectangle 19"/>
          <p:cNvSpPr/>
          <p:nvPr/>
        </p:nvSpPr>
        <p:spPr>
          <a:xfrm>
            <a:off x="789913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ounded Rectangle 20"/>
          <p:cNvSpPr/>
          <p:nvPr/>
        </p:nvSpPr>
        <p:spPr>
          <a:xfrm>
            <a:off x="797660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Oval 21"/>
          <p:cNvSpPr/>
          <p:nvPr/>
        </p:nvSpPr>
        <p:spPr>
          <a:xfrm>
            <a:off x="825889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owchart: Terminator 22"/>
          <p:cNvSpPr/>
          <p:nvPr/>
        </p:nvSpPr>
        <p:spPr>
          <a:xfrm>
            <a:off x="850368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owchart: Terminator 23"/>
          <p:cNvSpPr/>
          <p:nvPr/>
        </p:nvSpPr>
        <p:spPr>
          <a:xfrm>
            <a:off x="808627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8017" y="6002041"/>
            <a:ext cx="385211" cy="38521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217675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950902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6033817"/>
            <a:ext cx="327154" cy="32715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084" y="3585377"/>
            <a:ext cx="305053" cy="30438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137" y="3585377"/>
            <a:ext cx="305053" cy="30438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" t="9576" r="9003" b="31031"/>
          <a:stretch/>
        </p:blipFill>
        <p:spPr>
          <a:xfrm>
            <a:off x="8327795" y="4088834"/>
            <a:ext cx="1438102" cy="1438102"/>
          </a:xfrm>
          <a:prstGeom prst="ellipse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832378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Oval 34"/>
          <p:cNvSpPr/>
          <p:nvPr/>
        </p:nvSpPr>
        <p:spPr>
          <a:xfrm>
            <a:off x="873801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Oval 35"/>
          <p:cNvSpPr/>
          <p:nvPr/>
        </p:nvSpPr>
        <p:spPr>
          <a:xfrm>
            <a:off x="879726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val 36"/>
          <p:cNvSpPr/>
          <p:nvPr/>
        </p:nvSpPr>
        <p:spPr>
          <a:xfrm>
            <a:off x="1133898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867427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9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89913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ounded Rectangle 39"/>
          <p:cNvSpPr/>
          <p:nvPr/>
        </p:nvSpPr>
        <p:spPr>
          <a:xfrm>
            <a:off x="797660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val 40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owchart: Terminator 41"/>
          <p:cNvSpPr/>
          <p:nvPr/>
        </p:nvSpPr>
        <p:spPr>
          <a:xfrm>
            <a:off x="850368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owchart: Terminator 42"/>
          <p:cNvSpPr/>
          <p:nvPr/>
        </p:nvSpPr>
        <p:spPr>
          <a:xfrm>
            <a:off x="808627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480" y="2671104"/>
            <a:ext cx="385211" cy="38521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19901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950902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70" y="2702880"/>
            <a:ext cx="327154" cy="32715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924" y="254440"/>
            <a:ext cx="305053" cy="30438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71" b="19111"/>
          <a:stretch/>
        </p:blipFill>
        <p:spPr>
          <a:xfrm>
            <a:off x="8323780" y="754739"/>
            <a:ext cx="1438102" cy="1441893"/>
          </a:xfrm>
          <a:prstGeom prst="ellipse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Oval 52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val 53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Oval 54"/>
          <p:cNvSpPr/>
          <p:nvPr/>
        </p:nvSpPr>
        <p:spPr>
          <a:xfrm>
            <a:off x="867427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585117" y="-1331505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688737" y="7700002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1235822" y="-134529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9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10474791" y="354682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ounded Rectangle 59"/>
          <p:cNvSpPr/>
          <p:nvPr/>
        </p:nvSpPr>
        <p:spPr>
          <a:xfrm>
            <a:off x="10552259" y="361273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Oval 60"/>
          <p:cNvSpPr/>
          <p:nvPr/>
        </p:nvSpPr>
        <p:spPr>
          <a:xfrm>
            <a:off x="10834547" y="400555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Flowchart: Terminator 61"/>
          <p:cNvSpPr/>
          <p:nvPr/>
        </p:nvSpPr>
        <p:spPr>
          <a:xfrm>
            <a:off x="11079339" y="354677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Flowchart: Terminator 62"/>
          <p:cNvSpPr/>
          <p:nvPr/>
        </p:nvSpPr>
        <p:spPr>
          <a:xfrm>
            <a:off x="10661925" y="595336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1133" y="5989296"/>
            <a:ext cx="385211" cy="385211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0774669" y="595276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2084678" y="594937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8723" y="6021072"/>
            <a:ext cx="327154" cy="32715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3305" y="3572632"/>
            <a:ext cx="305053" cy="30438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4572" y="3572632"/>
            <a:ext cx="305053" cy="30438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9625" y="3572632"/>
            <a:ext cx="305053" cy="304387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0" t="17482" r="10016" b="30222"/>
          <a:stretch/>
        </p:blipFill>
        <p:spPr>
          <a:xfrm>
            <a:off x="10902398" y="4074355"/>
            <a:ext cx="1437252" cy="1441131"/>
          </a:xfrm>
          <a:prstGeom prst="ellipse">
            <a:avLst/>
          </a:prstGeom>
        </p:spPr>
      </p:pic>
      <p:sp>
        <p:nvSpPr>
          <p:cNvPr id="72" name="Oval 71"/>
          <p:cNvSpPr/>
          <p:nvPr/>
        </p:nvSpPr>
        <p:spPr>
          <a:xfrm>
            <a:off x="10899433" y="407355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1865373" y="512381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73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0597341" y="512381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Oval 74"/>
          <p:cNvSpPr/>
          <p:nvPr/>
        </p:nvSpPr>
        <p:spPr>
          <a:xfrm>
            <a:off x="11313670" y="521736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Oval 75"/>
          <p:cNvSpPr/>
          <p:nvPr/>
        </p:nvSpPr>
        <p:spPr>
          <a:xfrm>
            <a:off x="11372920" y="527995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Oval 76"/>
          <p:cNvSpPr/>
          <p:nvPr/>
        </p:nvSpPr>
        <p:spPr>
          <a:xfrm>
            <a:off x="11249927" y="686161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5361916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5439384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5721672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5549050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Oval 81"/>
          <p:cNvSpPr/>
          <p:nvPr/>
        </p:nvSpPr>
        <p:spPr>
          <a:xfrm>
            <a:off x="6971803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848" y="2702880"/>
            <a:ext cx="327154" cy="327154"/>
          </a:xfrm>
          <a:prstGeom prst="rect">
            <a:avLst/>
          </a:prstGeom>
        </p:spPr>
      </p:pic>
      <p:sp>
        <p:nvSpPr>
          <p:cNvPr id="84" name="Rounded Rectangle 83"/>
          <p:cNvSpPr/>
          <p:nvPr/>
        </p:nvSpPr>
        <p:spPr>
          <a:xfrm>
            <a:off x="5361916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Rounded Rectangle 84"/>
          <p:cNvSpPr/>
          <p:nvPr/>
        </p:nvSpPr>
        <p:spPr>
          <a:xfrm>
            <a:off x="5439384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Oval 85"/>
          <p:cNvSpPr/>
          <p:nvPr/>
        </p:nvSpPr>
        <p:spPr>
          <a:xfrm>
            <a:off x="5721672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lowchart: Terminator 86"/>
          <p:cNvSpPr/>
          <p:nvPr/>
        </p:nvSpPr>
        <p:spPr>
          <a:xfrm>
            <a:off x="5966464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Flowchart: Terminator 87"/>
          <p:cNvSpPr/>
          <p:nvPr/>
        </p:nvSpPr>
        <p:spPr>
          <a:xfrm>
            <a:off x="5549050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293" y="6002041"/>
            <a:ext cx="385211" cy="385211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5872758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971803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848" y="6033817"/>
            <a:ext cx="327154" cy="327154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475" y="3585377"/>
            <a:ext cx="305053" cy="30438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742" y="3585377"/>
            <a:ext cx="305053" cy="304387"/>
          </a:xfrm>
          <a:prstGeom prst="rect">
            <a:avLst/>
          </a:prstGeom>
        </p:spPr>
      </p:pic>
      <p:sp>
        <p:nvSpPr>
          <p:cNvPr id="95" name="Flowchart: Terminator 94"/>
          <p:cNvSpPr/>
          <p:nvPr/>
        </p:nvSpPr>
        <p:spPr>
          <a:xfrm>
            <a:off x="6256113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Flowchart: Terminator 95"/>
          <p:cNvSpPr/>
          <p:nvPr/>
        </p:nvSpPr>
        <p:spPr>
          <a:xfrm>
            <a:off x="5669964" y="23419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ectangle 96"/>
          <p:cNvSpPr/>
          <p:nvPr/>
        </p:nvSpPr>
        <p:spPr>
          <a:xfrm>
            <a:off x="6048140" y="246987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682" y="260529"/>
            <a:ext cx="305053" cy="304387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949" y="260529"/>
            <a:ext cx="305053" cy="304387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002" y="260529"/>
            <a:ext cx="305053" cy="304387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269" y="260529"/>
            <a:ext cx="305053" cy="304387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322" y="260529"/>
            <a:ext cx="305053" cy="304387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33" b="15112"/>
          <a:stretch/>
        </p:blipFill>
        <p:spPr>
          <a:xfrm>
            <a:off x="5789198" y="753588"/>
            <a:ext cx="1434823" cy="1439115"/>
          </a:xfrm>
          <a:prstGeom prst="ellipse">
            <a:avLst/>
          </a:prstGeom>
        </p:spPr>
      </p:pic>
      <p:sp>
        <p:nvSpPr>
          <p:cNvPr id="104" name="Oval 103"/>
          <p:cNvSpPr/>
          <p:nvPr/>
        </p:nvSpPr>
        <p:spPr>
          <a:xfrm>
            <a:off x="5786558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62" b="29272"/>
          <a:stretch/>
        </p:blipFill>
        <p:spPr>
          <a:xfrm>
            <a:off x="5786017" y="4085344"/>
            <a:ext cx="1441640" cy="1439060"/>
          </a:xfrm>
          <a:prstGeom prst="ellipse">
            <a:avLst/>
          </a:prstGeom>
        </p:spPr>
      </p:pic>
      <p:sp>
        <p:nvSpPr>
          <p:cNvPr id="106" name="Oval 105"/>
          <p:cNvSpPr/>
          <p:nvPr/>
        </p:nvSpPr>
        <p:spPr>
          <a:xfrm>
            <a:off x="5786558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Oval 106"/>
          <p:cNvSpPr/>
          <p:nvPr/>
        </p:nvSpPr>
        <p:spPr>
          <a:xfrm>
            <a:off x="6137052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6137052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8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912" y="2694292"/>
            <a:ext cx="338236" cy="338234"/>
          </a:xfrm>
          <a:prstGeom prst="rect">
            <a:avLst/>
          </a:prstGeom>
        </p:spPr>
      </p:pic>
      <p:sp>
        <p:nvSpPr>
          <p:cNvPr id="110" name="TextBox 109"/>
          <p:cNvSpPr txBox="1"/>
          <p:nvPr/>
        </p:nvSpPr>
        <p:spPr>
          <a:xfrm>
            <a:off x="5402634" y="2663353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1" name="Multiply 110"/>
          <p:cNvSpPr/>
          <p:nvPr/>
        </p:nvSpPr>
        <p:spPr>
          <a:xfrm>
            <a:off x="6191467" y="2743519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59957" y="2685934"/>
            <a:ext cx="363870" cy="368476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66731" y="6064684"/>
            <a:ext cx="365792" cy="286537"/>
          </a:xfrm>
          <a:prstGeom prst="rect">
            <a:avLst/>
          </a:prstGeom>
        </p:spPr>
      </p:pic>
      <p:pic>
        <p:nvPicPr>
          <p:cNvPr id="114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6752498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4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5484466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Oval 115"/>
          <p:cNvSpPr/>
          <p:nvPr/>
        </p:nvSpPr>
        <p:spPr>
          <a:xfrm>
            <a:off x="6200795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Oval 116"/>
          <p:cNvSpPr/>
          <p:nvPr/>
        </p:nvSpPr>
        <p:spPr>
          <a:xfrm>
            <a:off x="6260045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6752498" y="5136557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5484466" y="5136557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Oval 119"/>
          <p:cNvSpPr/>
          <p:nvPr/>
        </p:nvSpPr>
        <p:spPr>
          <a:xfrm>
            <a:off x="6200795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Oval 120"/>
          <p:cNvSpPr/>
          <p:nvPr/>
        </p:nvSpPr>
        <p:spPr>
          <a:xfrm>
            <a:off x="6260045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Rectangle 121"/>
          <p:cNvSpPr/>
          <p:nvPr/>
        </p:nvSpPr>
        <p:spPr>
          <a:xfrm>
            <a:off x="6143764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6054949" y="-1585367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24" name="Rounded Rectangle 123"/>
          <p:cNvSpPr/>
          <p:nvPr/>
        </p:nvSpPr>
        <p:spPr>
          <a:xfrm>
            <a:off x="2819171" y="27654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Rounded Rectangle 124"/>
          <p:cNvSpPr/>
          <p:nvPr/>
        </p:nvSpPr>
        <p:spPr>
          <a:xfrm>
            <a:off x="2896639" y="34245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Oval 125"/>
          <p:cNvSpPr/>
          <p:nvPr/>
        </p:nvSpPr>
        <p:spPr>
          <a:xfrm>
            <a:off x="3178927" y="73527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Flowchart: Terminator 126"/>
          <p:cNvSpPr/>
          <p:nvPr/>
        </p:nvSpPr>
        <p:spPr>
          <a:xfrm>
            <a:off x="3006305" y="268308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1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438" y="2719016"/>
            <a:ext cx="385211" cy="385211"/>
          </a:xfrm>
          <a:prstGeom prst="rect">
            <a:avLst/>
          </a:prstGeom>
        </p:spPr>
      </p:pic>
      <p:sp>
        <p:nvSpPr>
          <p:cNvPr id="129" name="TextBox 128"/>
          <p:cNvSpPr txBox="1"/>
          <p:nvPr/>
        </p:nvSpPr>
        <p:spPr>
          <a:xfrm>
            <a:off x="3113134" y="268248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4429058" y="267909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103" y="2750792"/>
            <a:ext cx="327154" cy="327154"/>
          </a:xfrm>
          <a:prstGeom prst="rect">
            <a:avLst/>
          </a:prstGeom>
        </p:spPr>
      </p:pic>
      <p:sp>
        <p:nvSpPr>
          <p:cNvPr id="132" name="Rounded Rectangle 131"/>
          <p:cNvSpPr/>
          <p:nvPr/>
        </p:nvSpPr>
        <p:spPr>
          <a:xfrm>
            <a:off x="288242" y="28162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ounded Rectangle 132"/>
          <p:cNvSpPr/>
          <p:nvPr/>
        </p:nvSpPr>
        <p:spPr>
          <a:xfrm>
            <a:off x="365710" y="34752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Oval 133"/>
          <p:cNvSpPr/>
          <p:nvPr/>
        </p:nvSpPr>
        <p:spPr>
          <a:xfrm>
            <a:off x="647998" y="74034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Flowchart: Terminator 134"/>
          <p:cNvSpPr/>
          <p:nvPr/>
        </p:nvSpPr>
        <p:spPr>
          <a:xfrm>
            <a:off x="892790" y="28156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Flowchart: Terminator 135"/>
          <p:cNvSpPr/>
          <p:nvPr/>
        </p:nvSpPr>
        <p:spPr>
          <a:xfrm>
            <a:off x="475376" y="268815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TextBox 136"/>
          <p:cNvSpPr txBox="1"/>
          <p:nvPr/>
        </p:nvSpPr>
        <p:spPr>
          <a:xfrm>
            <a:off x="582205" y="268755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1898129" y="268416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9" name="Picture 13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1640" y="325181"/>
            <a:ext cx="273817" cy="271828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48867" y="325181"/>
            <a:ext cx="273817" cy="271828"/>
          </a:xfrm>
          <a:prstGeom prst="rect">
            <a:avLst/>
          </a:prstGeom>
        </p:spPr>
      </p:pic>
      <p:sp>
        <p:nvSpPr>
          <p:cNvPr id="141" name="Rounded Rectangle 140"/>
          <p:cNvSpPr/>
          <p:nvPr/>
        </p:nvSpPr>
        <p:spPr>
          <a:xfrm>
            <a:off x="2819171" y="360748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Rounded Rectangle 141"/>
          <p:cNvSpPr/>
          <p:nvPr/>
        </p:nvSpPr>
        <p:spPr>
          <a:xfrm>
            <a:off x="2896639" y="367339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Oval 142"/>
          <p:cNvSpPr/>
          <p:nvPr/>
        </p:nvSpPr>
        <p:spPr>
          <a:xfrm>
            <a:off x="3178927" y="406621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Flowchart: Terminator 143"/>
          <p:cNvSpPr/>
          <p:nvPr/>
        </p:nvSpPr>
        <p:spPr>
          <a:xfrm>
            <a:off x="3423719" y="360743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Flowchart: Terminator 144"/>
          <p:cNvSpPr/>
          <p:nvPr/>
        </p:nvSpPr>
        <p:spPr>
          <a:xfrm>
            <a:off x="3006305" y="601402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6" name="Picture 1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438" y="6049953"/>
            <a:ext cx="385211" cy="385211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3113134" y="601341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429058" y="601003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9" name="Picture 1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103" y="6081729"/>
            <a:ext cx="327154" cy="327154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730" y="3633289"/>
            <a:ext cx="305053" cy="304387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997" y="3633289"/>
            <a:ext cx="305053" cy="304387"/>
          </a:xfrm>
          <a:prstGeom prst="rect">
            <a:avLst/>
          </a:prstGeom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792" y="2746852"/>
            <a:ext cx="395764" cy="351672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18" b="26548"/>
          <a:stretch/>
        </p:blipFill>
        <p:spPr>
          <a:xfrm>
            <a:off x="718263" y="804083"/>
            <a:ext cx="1428710" cy="1445262"/>
          </a:xfrm>
          <a:prstGeom prst="ellipse">
            <a:avLst/>
          </a:prstGeom>
        </p:spPr>
      </p:pic>
      <p:sp>
        <p:nvSpPr>
          <p:cNvPr id="154" name="Oval 153"/>
          <p:cNvSpPr/>
          <p:nvPr/>
        </p:nvSpPr>
        <p:spPr>
          <a:xfrm>
            <a:off x="712884" y="80834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5" name="Picture 154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1" t="3362" r="5302" b="28786"/>
          <a:stretch/>
        </p:blipFill>
        <p:spPr>
          <a:xfrm>
            <a:off x="3245679" y="4133866"/>
            <a:ext cx="1437361" cy="1438798"/>
          </a:xfrm>
          <a:prstGeom prst="ellipse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08" r="9646" b="2754"/>
          <a:stretch/>
        </p:blipFill>
        <p:spPr>
          <a:xfrm>
            <a:off x="3242184" y="800619"/>
            <a:ext cx="1440564" cy="1448373"/>
          </a:xfrm>
          <a:prstGeom prst="ellipse">
            <a:avLst/>
          </a:prstGeom>
        </p:spPr>
      </p:pic>
      <p:sp>
        <p:nvSpPr>
          <p:cNvPr id="157" name="Oval 156"/>
          <p:cNvSpPr/>
          <p:nvPr/>
        </p:nvSpPr>
        <p:spPr>
          <a:xfrm>
            <a:off x="3243813" y="80327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Oval 157"/>
          <p:cNvSpPr/>
          <p:nvPr/>
        </p:nvSpPr>
        <p:spPr>
          <a:xfrm>
            <a:off x="3243813" y="413421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Rounded Rectangle 158"/>
          <p:cNvSpPr/>
          <p:nvPr/>
        </p:nvSpPr>
        <p:spPr>
          <a:xfrm>
            <a:off x="-2080425" y="28162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Rounded Rectangle 159"/>
          <p:cNvSpPr/>
          <p:nvPr/>
        </p:nvSpPr>
        <p:spPr>
          <a:xfrm>
            <a:off x="-2002957" y="34752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Oval 160"/>
          <p:cNvSpPr/>
          <p:nvPr/>
        </p:nvSpPr>
        <p:spPr>
          <a:xfrm>
            <a:off x="-1720669" y="74034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Flowchart: Terminator 161"/>
          <p:cNvSpPr/>
          <p:nvPr/>
        </p:nvSpPr>
        <p:spPr>
          <a:xfrm>
            <a:off x="-1475877" y="28156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Flowchart: Terminator 162"/>
          <p:cNvSpPr/>
          <p:nvPr/>
        </p:nvSpPr>
        <p:spPr>
          <a:xfrm>
            <a:off x="-1893291" y="268815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TextBox 163"/>
          <p:cNvSpPr txBox="1"/>
          <p:nvPr/>
        </p:nvSpPr>
        <p:spPr>
          <a:xfrm>
            <a:off x="-1786462" y="268755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-470538" y="268416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6" name="Picture 16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060436" y="325181"/>
            <a:ext cx="273817" cy="271828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04" b="32296"/>
          <a:stretch/>
        </p:blipFill>
        <p:spPr>
          <a:xfrm>
            <a:off x="-1654922" y="808985"/>
            <a:ext cx="1438102" cy="1438102"/>
          </a:xfrm>
          <a:prstGeom prst="ellipse">
            <a:avLst/>
          </a:prstGeom>
        </p:spPr>
      </p:pic>
      <p:sp>
        <p:nvSpPr>
          <p:cNvPr id="168" name="Oval 167"/>
          <p:cNvSpPr/>
          <p:nvPr/>
        </p:nvSpPr>
        <p:spPr>
          <a:xfrm>
            <a:off x="-1655783" y="80834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Rounded Rectangle 168"/>
          <p:cNvSpPr/>
          <p:nvPr/>
        </p:nvSpPr>
        <p:spPr>
          <a:xfrm>
            <a:off x="-4596976" y="28162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Rounded Rectangle 169"/>
          <p:cNvSpPr/>
          <p:nvPr/>
        </p:nvSpPr>
        <p:spPr>
          <a:xfrm>
            <a:off x="-4519508" y="34752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Oval 170"/>
          <p:cNvSpPr/>
          <p:nvPr/>
        </p:nvSpPr>
        <p:spPr>
          <a:xfrm>
            <a:off x="-4237220" y="74034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2" name="Flowchart: Terminator 171"/>
          <p:cNvSpPr/>
          <p:nvPr/>
        </p:nvSpPr>
        <p:spPr>
          <a:xfrm>
            <a:off x="-3992428" y="28156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Flowchart: Terminator 172"/>
          <p:cNvSpPr/>
          <p:nvPr/>
        </p:nvSpPr>
        <p:spPr>
          <a:xfrm>
            <a:off x="-4409842" y="268815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" name="TextBox 173"/>
          <p:cNvSpPr txBox="1"/>
          <p:nvPr/>
        </p:nvSpPr>
        <p:spPr>
          <a:xfrm>
            <a:off x="-4110963" y="268755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5" name="Oval 174"/>
          <p:cNvSpPr/>
          <p:nvPr/>
        </p:nvSpPr>
        <p:spPr>
          <a:xfrm>
            <a:off x="-2987089" y="268416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6" name="Picture 17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3874214" y="325181"/>
            <a:ext cx="273817" cy="271828"/>
          </a:xfrm>
          <a:prstGeom prst="rect">
            <a:avLst/>
          </a:prstGeom>
        </p:spPr>
      </p:pic>
      <p:pic>
        <p:nvPicPr>
          <p:cNvPr id="177" name="Picture 17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3576987" y="325181"/>
            <a:ext cx="273817" cy="271828"/>
          </a:xfrm>
          <a:prstGeom prst="rect">
            <a:avLst/>
          </a:prstGeom>
        </p:spPr>
      </p:pic>
      <p:pic>
        <p:nvPicPr>
          <p:cNvPr id="178" name="Picture 17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3284105" y="325181"/>
            <a:ext cx="273817" cy="271828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8" b="27932"/>
          <a:stretch/>
        </p:blipFill>
        <p:spPr>
          <a:xfrm>
            <a:off x="-4175365" y="810150"/>
            <a:ext cx="1443746" cy="1436937"/>
          </a:xfrm>
          <a:prstGeom prst="ellipse">
            <a:avLst/>
          </a:prstGeom>
        </p:spPr>
      </p:pic>
      <p:sp>
        <p:nvSpPr>
          <p:cNvPr id="180" name="Oval 179"/>
          <p:cNvSpPr/>
          <p:nvPr/>
        </p:nvSpPr>
        <p:spPr>
          <a:xfrm>
            <a:off x="-4172334" y="80834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Oval 180"/>
          <p:cNvSpPr/>
          <p:nvPr/>
        </p:nvSpPr>
        <p:spPr>
          <a:xfrm>
            <a:off x="3594307" y="-70444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82" name="Oval 181"/>
          <p:cNvSpPr/>
          <p:nvPr/>
        </p:nvSpPr>
        <p:spPr>
          <a:xfrm>
            <a:off x="1009407" y="-70444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83" name="Oval 182"/>
          <p:cNvSpPr/>
          <p:nvPr/>
        </p:nvSpPr>
        <p:spPr>
          <a:xfrm>
            <a:off x="3594307" y="6922269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84" name="Oval 183"/>
          <p:cNvSpPr/>
          <p:nvPr/>
        </p:nvSpPr>
        <p:spPr>
          <a:xfrm>
            <a:off x="-1265479" y="-70444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-3824268" y="-70444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86" name="Picture 1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526" y="2719016"/>
            <a:ext cx="385211" cy="385211"/>
          </a:xfrm>
          <a:prstGeom prst="rect">
            <a:avLst/>
          </a:prstGeom>
        </p:spPr>
      </p:pic>
      <p:pic>
        <p:nvPicPr>
          <p:cNvPr id="187" name="Picture 1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3907" y="2719016"/>
            <a:ext cx="385211" cy="385211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897" y="2756888"/>
            <a:ext cx="327154" cy="327154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4293660" y="2791409"/>
            <a:ext cx="365792" cy="286537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0846" y="2734256"/>
            <a:ext cx="385211" cy="385211"/>
          </a:xfrm>
          <a:prstGeom prst="rect">
            <a:avLst/>
          </a:prstGeom>
        </p:spPr>
      </p:pic>
      <p:sp>
        <p:nvSpPr>
          <p:cNvPr id="191" name="Flowchart: Terminator 190"/>
          <p:cNvSpPr/>
          <p:nvPr/>
        </p:nvSpPr>
        <p:spPr>
          <a:xfrm>
            <a:off x="3425949" y="274287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2" name="Picture 1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2497" y="300143"/>
            <a:ext cx="305053" cy="304387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764" y="300143"/>
            <a:ext cx="305053" cy="304387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8817" y="300143"/>
            <a:ext cx="305053" cy="304387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5797" y="2756888"/>
            <a:ext cx="327154" cy="327154"/>
          </a:xfrm>
          <a:prstGeom prst="rect">
            <a:avLst/>
          </a:prstGeom>
        </p:spPr>
      </p:pic>
      <p:pic>
        <p:nvPicPr>
          <p:cNvPr id="196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4209753" y="185353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Picture 196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2941721" y="185353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" name="Oval 197"/>
          <p:cNvSpPr/>
          <p:nvPr/>
        </p:nvSpPr>
        <p:spPr>
          <a:xfrm>
            <a:off x="3658050" y="194708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Oval 198"/>
          <p:cNvSpPr/>
          <p:nvPr/>
        </p:nvSpPr>
        <p:spPr>
          <a:xfrm>
            <a:off x="3717300" y="200967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78915" y="185353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20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410883" y="185353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2" name="Oval 201"/>
          <p:cNvSpPr/>
          <p:nvPr/>
        </p:nvSpPr>
        <p:spPr>
          <a:xfrm>
            <a:off x="1127121" y="195215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3" name="Oval 202"/>
          <p:cNvSpPr/>
          <p:nvPr/>
        </p:nvSpPr>
        <p:spPr>
          <a:xfrm>
            <a:off x="1186371" y="201474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4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689752" y="185353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" name="Picture 204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1957784" y="185353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" name="Oval 205"/>
          <p:cNvSpPr/>
          <p:nvPr/>
        </p:nvSpPr>
        <p:spPr>
          <a:xfrm>
            <a:off x="-1241546" y="195215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Oval 206"/>
          <p:cNvSpPr/>
          <p:nvPr/>
        </p:nvSpPr>
        <p:spPr>
          <a:xfrm>
            <a:off x="-1182296" y="201474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3206303" y="185353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" name="Picture 20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4474335" y="185353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" name="Oval 209"/>
          <p:cNvSpPr/>
          <p:nvPr/>
        </p:nvSpPr>
        <p:spPr>
          <a:xfrm>
            <a:off x="-3758097" y="195215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Oval 210"/>
          <p:cNvSpPr/>
          <p:nvPr/>
        </p:nvSpPr>
        <p:spPr>
          <a:xfrm>
            <a:off x="-3698847" y="201474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4209753" y="518446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Picture 212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2941721" y="518446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" name="Oval 213"/>
          <p:cNvSpPr/>
          <p:nvPr/>
        </p:nvSpPr>
        <p:spPr>
          <a:xfrm>
            <a:off x="3658050" y="527802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Oval 214"/>
          <p:cNvSpPr/>
          <p:nvPr/>
        </p:nvSpPr>
        <p:spPr>
          <a:xfrm>
            <a:off x="3717300" y="534061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Rounded Rectangle 215"/>
          <p:cNvSpPr/>
          <p:nvPr/>
        </p:nvSpPr>
        <p:spPr>
          <a:xfrm>
            <a:off x="15442147" y="22635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ounded Rectangle 216"/>
          <p:cNvSpPr/>
          <p:nvPr/>
        </p:nvSpPr>
        <p:spPr>
          <a:xfrm>
            <a:off x="15519615" y="2922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Oval 217"/>
          <p:cNvSpPr/>
          <p:nvPr/>
        </p:nvSpPr>
        <p:spPr>
          <a:xfrm>
            <a:off x="15801903" y="68508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Flowchart: Terminator 218"/>
          <p:cNvSpPr/>
          <p:nvPr/>
        </p:nvSpPr>
        <p:spPr>
          <a:xfrm>
            <a:off x="15629281" y="263289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0" name="Picture 2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1414" y="2668823"/>
            <a:ext cx="385211" cy="385211"/>
          </a:xfrm>
          <a:prstGeom prst="rect">
            <a:avLst/>
          </a:prstGeom>
        </p:spPr>
      </p:pic>
      <p:sp>
        <p:nvSpPr>
          <p:cNvPr id="221" name="TextBox 220"/>
          <p:cNvSpPr txBox="1"/>
          <p:nvPr/>
        </p:nvSpPr>
        <p:spPr>
          <a:xfrm>
            <a:off x="15747685" y="263228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17052034" y="262890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3" name="Picture 2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6079" y="2700599"/>
            <a:ext cx="327154" cy="327154"/>
          </a:xfrm>
          <a:prstGeom prst="rect">
            <a:avLst/>
          </a:prstGeom>
        </p:spPr>
      </p:pic>
      <p:sp>
        <p:nvSpPr>
          <p:cNvPr id="224" name="Rounded Rectangle 223"/>
          <p:cNvSpPr/>
          <p:nvPr/>
        </p:nvSpPr>
        <p:spPr>
          <a:xfrm>
            <a:off x="12980096" y="356738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Rounded Rectangle 224"/>
          <p:cNvSpPr/>
          <p:nvPr/>
        </p:nvSpPr>
        <p:spPr>
          <a:xfrm>
            <a:off x="13057564" y="363328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Oval 225"/>
          <p:cNvSpPr/>
          <p:nvPr/>
        </p:nvSpPr>
        <p:spPr>
          <a:xfrm>
            <a:off x="13339852" y="402610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Flowchart: Terminator 226"/>
          <p:cNvSpPr/>
          <p:nvPr/>
        </p:nvSpPr>
        <p:spPr>
          <a:xfrm>
            <a:off x="13584644" y="356732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Flowchart: Terminator 227"/>
          <p:cNvSpPr/>
          <p:nvPr/>
        </p:nvSpPr>
        <p:spPr>
          <a:xfrm>
            <a:off x="13167230" y="597391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14589983" y="596992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0" name="Picture 2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702858" y="3610941"/>
            <a:ext cx="273817" cy="271828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000085" y="3610941"/>
            <a:ext cx="273817" cy="271828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292967" y="3610941"/>
            <a:ext cx="273817" cy="271828"/>
          </a:xfrm>
          <a:prstGeom prst="rect">
            <a:avLst/>
          </a:prstGeom>
        </p:spPr>
      </p:pic>
      <p:sp>
        <p:nvSpPr>
          <p:cNvPr id="233" name="Rounded Rectangle 232"/>
          <p:cNvSpPr/>
          <p:nvPr/>
        </p:nvSpPr>
        <p:spPr>
          <a:xfrm>
            <a:off x="15442147" y="3557292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Rounded Rectangle 233"/>
          <p:cNvSpPr/>
          <p:nvPr/>
        </p:nvSpPr>
        <p:spPr>
          <a:xfrm>
            <a:off x="15519615" y="362320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Oval 234"/>
          <p:cNvSpPr/>
          <p:nvPr/>
        </p:nvSpPr>
        <p:spPr>
          <a:xfrm>
            <a:off x="15801903" y="4016018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Flowchart: Terminator 235"/>
          <p:cNvSpPr/>
          <p:nvPr/>
        </p:nvSpPr>
        <p:spPr>
          <a:xfrm>
            <a:off x="16046695" y="355724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Flowchart: Terminator 236"/>
          <p:cNvSpPr/>
          <p:nvPr/>
        </p:nvSpPr>
        <p:spPr>
          <a:xfrm>
            <a:off x="15629281" y="596382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8" name="Picture 2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1414" y="5999760"/>
            <a:ext cx="385211" cy="385211"/>
          </a:xfrm>
          <a:prstGeom prst="rect">
            <a:avLst/>
          </a:prstGeom>
        </p:spPr>
      </p:pic>
      <p:sp>
        <p:nvSpPr>
          <p:cNvPr id="239" name="TextBox 238"/>
          <p:cNvSpPr txBox="1"/>
          <p:nvPr/>
        </p:nvSpPr>
        <p:spPr>
          <a:xfrm>
            <a:off x="15747685" y="596322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17052034" y="595984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1" name="Picture 2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6079" y="6031536"/>
            <a:ext cx="327154" cy="327154"/>
          </a:xfrm>
          <a:prstGeom prst="rect">
            <a:avLst/>
          </a:prstGeom>
        </p:spPr>
      </p:pic>
      <p:pic>
        <p:nvPicPr>
          <p:cNvPr id="242" name="Picture 2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7706" y="3583096"/>
            <a:ext cx="305053" cy="304387"/>
          </a:xfrm>
          <a:prstGeom prst="rect">
            <a:avLst/>
          </a:prstGeom>
        </p:spPr>
      </p:pic>
      <p:pic>
        <p:nvPicPr>
          <p:cNvPr id="243" name="Picture 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8973" y="3583096"/>
            <a:ext cx="305053" cy="304387"/>
          </a:xfrm>
          <a:prstGeom prst="rect">
            <a:avLst/>
          </a:prstGeom>
        </p:spPr>
      </p:pic>
      <p:sp>
        <p:nvSpPr>
          <p:cNvPr id="244" name="Flowchart: Terminator 243"/>
          <p:cNvSpPr/>
          <p:nvPr/>
        </p:nvSpPr>
        <p:spPr>
          <a:xfrm>
            <a:off x="16336344" y="23191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Flowchart: Terminator 244"/>
          <p:cNvSpPr/>
          <p:nvPr/>
        </p:nvSpPr>
        <p:spPr>
          <a:xfrm>
            <a:off x="15750195" y="23191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Rectangle 245"/>
          <p:cNvSpPr/>
          <p:nvPr/>
        </p:nvSpPr>
        <p:spPr>
          <a:xfrm>
            <a:off x="16128371" y="244706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7" name="Picture 2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3913" y="258248"/>
            <a:ext cx="305053" cy="304387"/>
          </a:xfrm>
          <a:prstGeom prst="rect">
            <a:avLst/>
          </a:prstGeom>
        </p:spPr>
      </p:pic>
      <p:pic>
        <p:nvPicPr>
          <p:cNvPr id="248" name="Picture 2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5180" y="258248"/>
            <a:ext cx="305053" cy="304387"/>
          </a:xfrm>
          <a:prstGeom prst="rect">
            <a:avLst/>
          </a:prstGeom>
        </p:spPr>
      </p:pic>
      <p:pic>
        <p:nvPicPr>
          <p:cNvPr id="249" name="Picture 2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0233" y="258248"/>
            <a:ext cx="305053" cy="304387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4500" y="258248"/>
            <a:ext cx="305053" cy="304387"/>
          </a:xfrm>
          <a:prstGeom prst="rect">
            <a:avLst/>
          </a:prstGeom>
        </p:spPr>
      </p:pic>
      <p:pic>
        <p:nvPicPr>
          <p:cNvPr id="251" name="Picture 2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9553" y="258248"/>
            <a:ext cx="305053" cy="304387"/>
          </a:xfrm>
          <a:prstGeom prst="rect">
            <a:avLst/>
          </a:prstGeom>
        </p:spPr>
      </p:pic>
      <p:pic>
        <p:nvPicPr>
          <p:cNvPr id="25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832729" y="180333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3" name="Picture 252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5564697" y="180333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4" name="Oval 253"/>
          <p:cNvSpPr/>
          <p:nvPr/>
        </p:nvSpPr>
        <p:spPr>
          <a:xfrm>
            <a:off x="16281026" y="189689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Oval 254"/>
          <p:cNvSpPr/>
          <p:nvPr/>
        </p:nvSpPr>
        <p:spPr>
          <a:xfrm>
            <a:off x="16340276" y="195948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6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832729" y="5134276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7" name="Picture 256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5564697" y="5134276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8" name="Oval 257"/>
          <p:cNvSpPr/>
          <p:nvPr/>
        </p:nvSpPr>
        <p:spPr>
          <a:xfrm>
            <a:off x="16281026" y="5227829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Oval 258"/>
          <p:cNvSpPr/>
          <p:nvPr/>
        </p:nvSpPr>
        <p:spPr>
          <a:xfrm>
            <a:off x="16340276" y="529042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4370769" y="5139292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1" name="Picture 26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3102737" y="5139292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" name="Oval 261"/>
          <p:cNvSpPr/>
          <p:nvPr/>
        </p:nvSpPr>
        <p:spPr>
          <a:xfrm>
            <a:off x="13818975" y="523791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Oval 262"/>
          <p:cNvSpPr/>
          <p:nvPr/>
        </p:nvSpPr>
        <p:spPr>
          <a:xfrm>
            <a:off x="13878225" y="530050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4" name="Picture 263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" t="6075" r="4222" b="6815"/>
          <a:stretch/>
        </p:blipFill>
        <p:spPr>
          <a:xfrm>
            <a:off x="15868495" y="753588"/>
            <a:ext cx="1437917" cy="1438102"/>
          </a:xfrm>
          <a:prstGeom prst="ellipse">
            <a:avLst/>
          </a:prstGeom>
        </p:spPr>
      </p:pic>
      <p:pic>
        <p:nvPicPr>
          <p:cNvPr id="265" name="Picture 264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08" b="18734"/>
          <a:stretch/>
        </p:blipFill>
        <p:spPr>
          <a:xfrm>
            <a:off x="13409444" y="4092923"/>
            <a:ext cx="1435625" cy="1438102"/>
          </a:xfrm>
          <a:prstGeom prst="ellipse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67" b="9418"/>
          <a:stretch/>
        </p:blipFill>
        <p:spPr>
          <a:xfrm>
            <a:off x="15867111" y="4087188"/>
            <a:ext cx="1437303" cy="1438102"/>
          </a:xfrm>
          <a:prstGeom prst="ellipse">
            <a:avLst/>
          </a:prstGeom>
        </p:spPr>
      </p:pic>
      <p:sp>
        <p:nvSpPr>
          <p:cNvPr id="267" name="Oval 266"/>
          <p:cNvSpPr/>
          <p:nvPr/>
        </p:nvSpPr>
        <p:spPr>
          <a:xfrm>
            <a:off x="13404738" y="4094109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8" name="Oval 267"/>
          <p:cNvSpPr/>
          <p:nvPr/>
        </p:nvSpPr>
        <p:spPr>
          <a:xfrm>
            <a:off x="15866789" y="75308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9" name="Oval 268"/>
          <p:cNvSpPr/>
          <p:nvPr/>
        </p:nvSpPr>
        <p:spPr>
          <a:xfrm>
            <a:off x="15866789" y="4084021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0" name="Oval 269"/>
          <p:cNvSpPr/>
          <p:nvPr/>
        </p:nvSpPr>
        <p:spPr>
          <a:xfrm>
            <a:off x="16217283" y="-754635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71" name="Oval 270"/>
          <p:cNvSpPr/>
          <p:nvPr/>
        </p:nvSpPr>
        <p:spPr>
          <a:xfrm>
            <a:off x="13701261" y="2581318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72" name="Oval 271"/>
          <p:cNvSpPr/>
          <p:nvPr/>
        </p:nvSpPr>
        <p:spPr>
          <a:xfrm>
            <a:off x="16217283" y="6872076"/>
            <a:ext cx="752354" cy="7523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6164" y="6046159"/>
            <a:ext cx="324697" cy="324697"/>
          </a:xfrm>
          <a:prstGeom prst="rect">
            <a:avLst/>
          </a:prstGeom>
        </p:spPr>
      </p:pic>
      <p:sp>
        <p:nvSpPr>
          <p:cNvPr id="274" name="TextBox 273"/>
          <p:cNvSpPr txBox="1"/>
          <p:nvPr/>
        </p:nvSpPr>
        <p:spPr>
          <a:xfrm>
            <a:off x="13036760" y="6011142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13645045" y="6012899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76" name="Picture 275"/>
          <p:cNvPicPr>
            <a:picLocks noChangeAspect="1"/>
          </p:cNvPicPr>
          <p:nvPr/>
        </p:nvPicPr>
        <p:blipFill rotWithShape="1">
          <a:blip r:embed="rId41"/>
          <a:srcRect l="10818" t="1291"/>
          <a:stretch/>
        </p:blipFill>
        <p:spPr>
          <a:xfrm>
            <a:off x="14132250" y="6084603"/>
            <a:ext cx="257663" cy="256995"/>
          </a:xfrm>
          <a:prstGeom prst="ellipse">
            <a:avLst/>
          </a:prstGeom>
        </p:spPr>
      </p:pic>
      <p:pic>
        <p:nvPicPr>
          <p:cNvPr id="277" name="Picture 27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705" y="6042648"/>
            <a:ext cx="327154" cy="327154"/>
          </a:xfrm>
          <a:prstGeom prst="rect">
            <a:avLst/>
          </a:prstGeom>
        </p:spPr>
      </p:pic>
      <p:sp>
        <p:nvSpPr>
          <p:cNvPr id="278" name="Rounded Rectangle 277"/>
          <p:cNvSpPr/>
          <p:nvPr/>
        </p:nvSpPr>
        <p:spPr>
          <a:xfrm>
            <a:off x="13003085" y="23368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Rounded Rectangle 278"/>
          <p:cNvSpPr/>
          <p:nvPr/>
        </p:nvSpPr>
        <p:spPr>
          <a:xfrm>
            <a:off x="13080553" y="29959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Oval 279"/>
          <p:cNvSpPr/>
          <p:nvPr/>
        </p:nvSpPr>
        <p:spPr>
          <a:xfrm>
            <a:off x="13362841" y="69240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13607633" y="23362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3190219" y="264021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3" name="TextBox 282"/>
          <p:cNvSpPr txBox="1"/>
          <p:nvPr/>
        </p:nvSpPr>
        <p:spPr>
          <a:xfrm>
            <a:off x="13308623" y="263961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4" name="Oval 283"/>
          <p:cNvSpPr/>
          <p:nvPr/>
        </p:nvSpPr>
        <p:spPr>
          <a:xfrm>
            <a:off x="14612972" y="263622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5" name="Picture 28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725847" y="277242"/>
            <a:ext cx="273817" cy="271828"/>
          </a:xfrm>
          <a:prstGeom prst="rect">
            <a:avLst/>
          </a:prstGeom>
        </p:spPr>
      </p:pic>
      <p:pic>
        <p:nvPicPr>
          <p:cNvPr id="286" name="Picture 28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023074" y="277242"/>
            <a:ext cx="273817" cy="271828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315956" y="277242"/>
            <a:ext cx="273817" cy="271828"/>
          </a:xfrm>
          <a:prstGeom prst="rect">
            <a:avLst/>
          </a:prstGeom>
        </p:spPr>
      </p:pic>
      <p:pic>
        <p:nvPicPr>
          <p:cNvPr id="288" name="Picture 28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210" y="2698913"/>
            <a:ext cx="395764" cy="351672"/>
          </a:xfrm>
          <a:prstGeom prst="rect">
            <a:avLst/>
          </a:prstGeom>
        </p:spPr>
      </p:pic>
      <p:pic>
        <p:nvPicPr>
          <p:cNvPr id="28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4393758" y="1805593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8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3125726" y="1805593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1" name="Oval 290"/>
          <p:cNvSpPr/>
          <p:nvPr/>
        </p:nvSpPr>
        <p:spPr>
          <a:xfrm>
            <a:off x="13841964" y="190421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13901214" y="19668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3" name="Picture 292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889"/>
          <a:stretch/>
        </p:blipFill>
        <p:spPr>
          <a:xfrm>
            <a:off x="13432043" y="764813"/>
            <a:ext cx="1435975" cy="1438102"/>
          </a:xfrm>
          <a:prstGeom prst="ellipse">
            <a:avLst/>
          </a:prstGeom>
        </p:spPr>
      </p:pic>
      <p:sp>
        <p:nvSpPr>
          <p:cNvPr id="294" name="Oval 293"/>
          <p:cNvSpPr/>
          <p:nvPr/>
        </p:nvSpPr>
        <p:spPr>
          <a:xfrm>
            <a:off x="13427727" y="760410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5" name="Oval 294"/>
          <p:cNvSpPr/>
          <p:nvPr/>
        </p:nvSpPr>
        <p:spPr>
          <a:xfrm>
            <a:off x="13724250" y="-752381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296" name="Picture 2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3986" y="2671077"/>
            <a:ext cx="385211" cy="385211"/>
          </a:xfrm>
          <a:prstGeom prst="rect">
            <a:avLst/>
          </a:prstGeom>
        </p:spPr>
      </p:pic>
      <p:sp>
        <p:nvSpPr>
          <p:cNvPr id="297" name="Rounded Rectangle 296"/>
          <p:cNvSpPr/>
          <p:nvPr/>
        </p:nvSpPr>
        <p:spPr>
          <a:xfrm>
            <a:off x="-4812530" y="356738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8" name="Rounded Rectangle 297"/>
          <p:cNvSpPr/>
          <p:nvPr/>
        </p:nvSpPr>
        <p:spPr>
          <a:xfrm>
            <a:off x="-4735062" y="363328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Oval 298"/>
          <p:cNvSpPr/>
          <p:nvPr/>
        </p:nvSpPr>
        <p:spPr>
          <a:xfrm>
            <a:off x="-4452774" y="402610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Flowchart: Terminator 299"/>
          <p:cNvSpPr/>
          <p:nvPr/>
        </p:nvSpPr>
        <p:spPr>
          <a:xfrm>
            <a:off x="-4625396" y="597391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1" name="Picture 3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53579" y="6009848"/>
            <a:ext cx="385211" cy="385211"/>
          </a:xfrm>
          <a:prstGeom prst="rect">
            <a:avLst/>
          </a:prstGeom>
        </p:spPr>
      </p:pic>
      <p:sp>
        <p:nvSpPr>
          <p:cNvPr id="302" name="TextBox 301"/>
          <p:cNvSpPr txBox="1"/>
          <p:nvPr/>
        </p:nvSpPr>
        <p:spPr>
          <a:xfrm>
            <a:off x="-4477713" y="597331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3" name="Oval 302"/>
          <p:cNvSpPr/>
          <p:nvPr/>
        </p:nvSpPr>
        <p:spPr>
          <a:xfrm>
            <a:off x="-3202643" y="596992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4" name="Picture 30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8598" y="6041624"/>
            <a:ext cx="327154" cy="327154"/>
          </a:xfrm>
          <a:prstGeom prst="rect">
            <a:avLst/>
          </a:prstGeom>
        </p:spPr>
      </p:pic>
      <p:sp>
        <p:nvSpPr>
          <p:cNvPr id="305" name="Rounded Rectangle 304"/>
          <p:cNvSpPr/>
          <p:nvPr/>
        </p:nvSpPr>
        <p:spPr>
          <a:xfrm>
            <a:off x="-7114804" y="292564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6" name="Rounded Rectangle 305"/>
          <p:cNvSpPr/>
          <p:nvPr/>
        </p:nvSpPr>
        <p:spPr>
          <a:xfrm>
            <a:off x="-7037336" y="35847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7" name="Oval 306"/>
          <p:cNvSpPr/>
          <p:nvPr/>
        </p:nvSpPr>
        <p:spPr>
          <a:xfrm>
            <a:off x="-6755048" y="751290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8" name="Flowchart: Terminator 307"/>
          <p:cNvSpPr/>
          <p:nvPr/>
        </p:nvSpPr>
        <p:spPr>
          <a:xfrm>
            <a:off x="-6510256" y="29251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9" name="Flowchart: Terminator 308"/>
          <p:cNvSpPr/>
          <p:nvPr/>
        </p:nvSpPr>
        <p:spPr>
          <a:xfrm>
            <a:off x="-6927670" y="269910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0" name="TextBox 309"/>
          <p:cNvSpPr txBox="1"/>
          <p:nvPr/>
        </p:nvSpPr>
        <p:spPr>
          <a:xfrm>
            <a:off x="-6809266" y="269849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1" name="Oval 310"/>
          <p:cNvSpPr/>
          <p:nvPr/>
        </p:nvSpPr>
        <p:spPr>
          <a:xfrm>
            <a:off x="-5504917" y="269511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2" name="Picture 31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6392042" y="336125"/>
            <a:ext cx="273817" cy="271828"/>
          </a:xfrm>
          <a:prstGeom prst="rect">
            <a:avLst/>
          </a:prstGeom>
        </p:spPr>
      </p:pic>
      <p:pic>
        <p:nvPicPr>
          <p:cNvPr id="313" name="Picture 31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6094815" y="336125"/>
            <a:ext cx="273817" cy="271828"/>
          </a:xfrm>
          <a:prstGeom prst="rect">
            <a:avLst/>
          </a:prstGeom>
        </p:spPr>
      </p:pic>
      <p:pic>
        <p:nvPicPr>
          <p:cNvPr id="314" name="Picture 31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5801933" y="336125"/>
            <a:ext cx="273817" cy="271828"/>
          </a:xfrm>
          <a:prstGeom prst="rect">
            <a:avLst/>
          </a:prstGeom>
        </p:spPr>
      </p:pic>
      <p:sp>
        <p:nvSpPr>
          <p:cNvPr id="315" name="Rounded Rectangle 314"/>
          <p:cNvSpPr/>
          <p:nvPr/>
        </p:nvSpPr>
        <p:spPr>
          <a:xfrm>
            <a:off x="-2252981" y="360614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6" name="Rounded Rectangle 315"/>
          <p:cNvSpPr/>
          <p:nvPr/>
        </p:nvSpPr>
        <p:spPr>
          <a:xfrm>
            <a:off x="-2175513" y="367205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7" name="Oval 316"/>
          <p:cNvSpPr/>
          <p:nvPr/>
        </p:nvSpPr>
        <p:spPr>
          <a:xfrm>
            <a:off x="-1893225" y="406486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8" name="Flowchart: Terminator 317"/>
          <p:cNvSpPr/>
          <p:nvPr/>
        </p:nvSpPr>
        <p:spPr>
          <a:xfrm>
            <a:off x="-1648433" y="36060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9" name="Flowchart: Terminator 318"/>
          <p:cNvSpPr/>
          <p:nvPr/>
        </p:nvSpPr>
        <p:spPr>
          <a:xfrm>
            <a:off x="-2065847" y="601267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0" name="Oval 319"/>
          <p:cNvSpPr/>
          <p:nvPr/>
        </p:nvSpPr>
        <p:spPr>
          <a:xfrm>
            <a:off x="-643094" y="600868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1" name="Picture 3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049" y="6080385"/>
            <a:ext cx="327154" cy="327154"/>
          </a:xfrm>
          <a:prstGeom prst="rect">
            <a:avLst/>
          </a:prstGeom>
        </p:spPr>
      </p:pic>
      <p:pic>
        <p:nvPicPr>
          <p:cNvPr id="322" name="Picture 3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07422" y="3631945"/>
            <a:ext cx="305053" cy="304387"/>
          </a:xfrm>
          <a:prstGeom prst="rect">
            <a:avLst/>
          </a:prstGeom>
        </p:spPr>
      </p:pic>
      <p:pic>
        <p:nvPicPr>
          <p:cNvPr id="323" name="Picture 3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06155" y="3631945"/>
            <a:ext cx="305053" cy="304387"/>
          </a:xfrm>
          <a:prstGeom prst="rect">
            <a:avLst/>
          </a:prstGeom>
        </p:spPr>
      </p:pic>
      <p:pic>
        <p:nvPicPr>
          <p:cNvPr id="324" name="Picture 32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6679" y="2757796"/>
            <a:ext cx="395764" cy="351672"/>
          </a:xfrm>
          <a:prstGeom prst="rect">
            <a:avLst/>
          </a:prstGeom>
        </p:spPr>
      </p:pic>
      <p:sp>
        <p:nvSpPr>
          <p:cNvPr id="325" name="Flowchart: Terminator 324"/>
          <p:cNvSpPr/>
          <p:nvPr/>
        </p:nvSpPr>
        <p:spPr>
          <a:xfrm>
            <a:off x="-3918333" y="357293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6" name="Flowchart: Terminator 325"/>
          <p:cNvSpPr/>
          <p:nvPr/>
        </p:nvSpPr>
        <p:spPr>
          <a:xfrm>
            <a:off x="-4504482" y="357293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7" name="Rectangle 326"/>
          <p:cNvSpPr/>
          <p:nvPr/>
        </p:nvSpPr>
        <p:spPr>
          <a:xfrm>
            <a:off x="-4126306" y="3585731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8" name="Picture 3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63444" y="3599273"/>
            <a:ext cx="305053" cy="304387"/>
          </a:xfrm>
          <a:prstGeom prst="rect">
            <a:avLst/>
          </a:prstGeom>
        </p:spPr>
      </p:pic>
      <p:pic>
        <p:nvPicPr>
          <p:cNvPr id="329" name="Picture 3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62177" y="3599273"/>
            <a:ext cx="305053" cy="304387"/>
          </a:xfrm>
          <a:prstGeom prst="rect">
            <a:avLst/>
          </a:prstGeom>
        </p:spPr>
      </p:pic>
      <p:pic>
        <p:nvPicPr>
          <p:cNvPr id="330" name="Picture 3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7124" y="3599273"/>
            <a:ext cx="305053" cy="304387"/>
          </a:xfrm>
          <a:prstGeom prst="rect">
            <a:avLst/>
          </a:prstGeom>
        </p:spPr>
      </p:pic>
      <p:pic>
        <p:nvPicPr>
          <p:cNvPr id="331" name="Picture 3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52857" y="3599273"/>
            <a:ext cx="305053" cy="304387"/>
          </a:xfrm>
          <a:prstGeom prst="rect">
            <a:avLst/>
          </a:prstGeom>
        </p:spPr>
      </p:pic>
      <p:pic>
        <p:nvPicPr>
          <p:cNvPr id="33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3421948" y="514436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" name="Picture 332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4689980" y="514436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4" name="Oval 333"/>
          <p:cNvSpPr/>
          <p:nvPr/>
        </p:nvSpPr>
        <p:spPr>
          <a:xfrm>
            <a:off x="-3973651" y="5237917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5" name="Oval 334"/>
          <p:cNvSpPr/>
          <p:nvPr/>
        </p:nvSpPr>
        <p:spPr>
          <a:xfrm>
            <a:off x="-3914401" y="530050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6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862399" y="5183125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" name="Picture 336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2130431" y="5183125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" name="Oval 337"/>
          <p:cNvSpPr/>
          <p:nvPr/>
        </p:nvSpPr>
        <p:spPr>
          <a:xfrm>
            <a:off x="-1414102" y="527667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9" name="Oval 338"/>
          <p:cNvSpPr/>
          <p:nvPr/>
        </p:nvSpPr>
        <p:spPr>
          <a:xfrm>
            <a:off x="-1354852" y="533926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5724131" y="1864476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" name="Picture 34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6992163" y="1864476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2" name="Oval 341"/>
          <p:cNvSpPr/>
          <p:nvPr/>
        </p:nvSpPr>
        <p:spPr>
          <a:xfrm>
            <a:off x="-6275925" y="1963101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3" name="Oval 342"/>
          <p:cNvSpPr/>
          <p:nvPr/>
        </p:nvSpPr>
        <p:spPr>
          <a:xfrm>
            <a:off x="-6216675" y="202569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4" name="Oval 343"/>
          <p:cNvSpPr/>
          <p:nvPr/>
        </p:nvSpPr>
        <p:spPr>
          <a:xfrm>
            <a:off x="-3969239" y="6934051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7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45" name="Oval 344"/>
          <p:cNvSpPr/>
          <p:nvPr/>
        </p:nvSpPr>
        <p:spPr>
          <a:xfrm>
            <a:off x="-6393639" y="-693498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46" name="Oval 345"/>
          <p:cNvSpPr/>
          <p:nvPr/>
        </p:nvSpPr>
        <p:spPr>
          <a:xfrm>
            <a:off x="-1477845" y="692092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347" name="Picture 3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53903" y="2729960"/>
            <a:ext cx="385211" cy="385211"/>
          </a:xfrm>
          <a:prstGeom prst="rect">
            <a:avLst/>
          </a:prstGeom>
        </p:spPr>
      </p:pic>
      <p:pic>
        <p:nvPicPr>
          <p:cNvPr id="348" name="Picture 347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86" b="25185"/>
          <a:stretch/>
        </p:blipFill>
        <p:spPr>
          <a:xfrm>
            <a:off x="-1825820" y="4136879"/>
            <a:ext cx="1438102" cy="1435163"/>
          </a:xfrm>
          <a:prstGeom prst="ellipse">
            <a:avLst/>
          </a:prstGeom>
        </p:spPr>
      </p:pic>
      <p:pic>
        <p:nvPicPr>
          <p:cNvPr id="349" name="Picture 348"/>
          <p:cNvPicPr>
            <a:picLocks noChangeAspect="1"/>
          </p:cNvPicPr>
          <p:nvPr/>
        </p:nvPicPr>
        <p:blipFill rotWithShape="1"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6" b="18143"/>
          <a:stretch/>
        </p:blipFill>
        <p:spPr>
          <a:xfrm>
            <a:off x="-4389629" y="4100098"/>
            <a:ext cx="1441526" cy="1430208"/>
          </a:xfrm>
          <a:prstGeom prst="ellipse">
            <a:avLst/>
          </a:prstGeom>
        </p:spPr>
      </p:pic>
      <p:pic>
        <p:nvPicPr>
          <p:cNvPr id="350" name="Picture 349"/>
          <p:cNvPicPr>
            <a:picLocks noChangeAspect="1"/>
          </p:cNvPicPr>
          <p:nvPr/>
        </p:nvPicPr>
        <p:blipFill rotWithShape="1">
          <a:blip r:embed="rId48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10" b="11559"/>
          <a:stretch/>
        </p:blipFill>
        <p:spPr>
          <a:xfrm>
            <a:off x="-6686839" y="820793"/>
            <a:ext cx="1438102" cy="1438102"/>
          </a:xfrm>
          <a:prstGeom prst="ellipse">
            <a:avLst/>
          </a:prstGeom>
        </p:spPr>
      </p:pic>
      <p:sp>
        <p:nvSpPr>
          <p:cNvPr id="351" name="Rounded Rectangle 350"/>
          <p:cNvSpPr/>
          <p:nvPr/>
        </p:nvSpPr>
        <p:spPr>
          <a:xfrm>
            <a:off x="246838" y="356738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2" name="Rounded Rectangle 351"/>
          <p:cNvSpPr/>
          <p:nvPr/>
        </p:nvSpPr>
        <p:spPr>
          <a:xfrm>
            <a:off x="324306" y="363328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3" name="Oval 352"/>
          <p:cNvSpPr/>
          <p:nvPr/>
        </p:nvSpPr>
        <p:spPr>
          <a:xfrm>
            <a:off x="606594" y="402610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4" name="Flowchart: Terminator 353"/>
          <p:cNvSpPr/>
          <p:nvPr/>
        </p:nvSpPr>
        <p:spPr>
          <a:xfrm>
            <a:off x="433972" y="597391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5" name="Picture 3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980" y="6009848"/>
            <a:ext cx="385211" cy="385211"/>
          </a:xfrm>
          <a:prstGeom prst="rect">
            <a:avLst/>
          </a:prstGeom>
        </p:spPr>
      </p:pic>
      <p:sp>
        <p:nvSpPr>
          <p:cNvPr id="356" name="TextBox 355"/>
          <p:cNvSpPr txBox="1"/>
          <p:nvPr/>
        </p:nvSpPr>
        <p:spPr>
          <a:xfrm>
            <a:off x="506076" y="597331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7" name="Oval 356"/>
          <p:cNvSpPr/>
          <p:nvPr/>
        </p:nvSpPr>
        <p:spPr>
          <a:xfrm>
            <a:off x="1856725" y="596992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8" name="Picture 3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770" y="6041624"/>
            <a:ext cx="327154" cy="327154"/>
          </a:xfrm>
          <a:prstGeom prst="rect">
            <a:avLst/>
          </a:prstGeom>
        </p:spPr>
      </p:pic>
      <p:pic>
        <p:nvPicPr>
          <p:cNvPr id="35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37420" y="514436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" name="Picture 359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369388" y="514436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1" name="Oval 360"/>
          <p:cNvSpPr/>
          <p:nvPr/>
        </p:nvSpPr>
        <p:spPr>
          <a:xfrm>
            <a:off x="1085717" y="5237917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2" name="Oval 361"/>
          <p:cNvSpPr/>
          <p:nvPr/>
        </p:nvSpPr>
        <p:spPr>
          <a:xfrm>
            <a:off x="1144967" y="530050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3" name="Picture 362"/>
          <p:cNvPicPr>
            <a:picLocks noChangeAspect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98"/>
          <a:stretch/>
        </p:blipFill>
        <p:spPr>
          <a:xfrm>
            <a:off x="671607" y="4095215"/>
            <a:ext cx="1441526" cy="1438102"/>
          </a:xfrm>
          <a:prstGeom prst="ellipse">
            <a:avLst/>
          </a:prstGeom>
        </p:spPr>
      </p:pic>
      <p:sp>
        <p:nvSpPr>
          <p:cNvPr id="364" name="Rounded Rectangle 363"/>
          <p:cNvSpPr/>
          <p:nvPr/>
        </p:nvSpPr>
        <p:spPr>
          <a:xfrm>
            <a:off x="-7188907" y="356314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5" name="Rounded Rectangle 364"/>
          <p:cNvSpPr/>
          <p:nvPr/>
        </p:nvSpPr>
        <p:spPr>
          <a:xfrm>
            <a:off x="-7111439" y="36290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6" name="Oval 365"/>
          <p:cNvSpPr/>
          <p:nvPr/>
        </p:nvSpPr>
        <p:spPr>
          <a:xfrm>
            <a:off x="-6829151" y="402187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7" name="Flowchart: Terminator 366"/>
          <p:cNvSpPr/>
          <p:nvPr/>
        </p:nvSpPr>
        <p:spPr>
          <a:xfrm>
            <a:off x="-6584359" y="35630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8" name="Flowchart: Terminator 367"/>
          <p:cNvSpPr/>
          <p:nvPr/>
        </p:nvSpPr>
        <p:spPr>
          <a:xfrm>
            <a:off x="-7001773" y="59696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9" name="Oval 368"/>
          <p:cNvSpPr/>
          <p:nvPr/>
        </p:nvSpPr>
        <p:spPr>
          <a:xfrm>
            <a:off x="-5579020" y="59656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0" name="Picture 36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975" y="6037389"/>
            <a:ext cx="327154" cy="327154"/>
          </a:xfrm>
          <a:prstGeom prst="rect">
            <a:avLst/>
          </a:prstGeom>
        </p:spPr>
      </p:pic>
      <p:pic>
        <p:nvPicPr>
          <p:cNvPr id="37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5798325" y="514012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" name="Picture 371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-7066357" y="514012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3" name="Oval 372"/>
          <p:cNvSpPr/>
          <p:nvPr/>
        </p:nvSpPr>
        <p:spPr>
          <a:xfrm>
            <a:off x="-6350028" y="523368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4" name="Oval 373"/>
          <p:cNvSpPr/>
          <p:nvPr/>
        </p:nvSpPr>
        <p:spPr>
          <a:xfrm>
            <a:off x="-6290778" y="52962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5" name="Picture 374"/>
          <p:cNvPicPr>
            <a:picLocks noChangeAspect="1"/>
          </p:cNvPicPr>
          <p:nvPr/>
        </p:nvPicPr>
        <p:blipFill rotWithShape="1"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7" t="12489" r="5025" b="22701"/>
          <a:stretch/>
        </p:blipFill>
        <p:spPr>
          <a:xfrm>
            <a:off x="-6760709" y="4093269"/>
            <a:ext cx="1429552" cy="1437037"/>
          </a:xfrm>
          <a:prstGeom prst="ellipse">
            <a:avLst/>
          </a:prstGeom>
        </p:spPr>
      </p:pic>
      <p:sp>
        <p:nvSpPr>
          <p:cNvPr id="376" name="Oval 375"/>
          <p:cNvSpPr/>
          <p:nvPr/>
        </p:nvSpPr>
        <p:spPr>
          <a:xfrm>
            <a:off x="-6690162" y="819293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7" name="Oval 376"/>
          <p:cNvSpPr/>
          <p:nvPr/>
        </p:nvSpPr>
        <p:spPr>
          <a:xfrm>
            <a:off x="-6764265" y="408987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8" name="Oval 377"/>
          <p:cNvSpPr/>
          <p:nvPr/>
        </p:nvSpPr>
        <p:spPr>
          <a:xfrm>
            <a:off x="-6360120" y="6740770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79" name="Oval 378"/>
          <p:cNvSpPr/>
          <p:nvPr/>
        </p:nvSpPr>
        <p:spPr>
          <a:xfrm>
            <a:off x="-4387888" y="409410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0" name="Oval 379"/>
          <p:cNvSpPr/>
          <p:nvPr/>
        </p:nvSpPr>
        <p:spPr>
          <a:xfrm>
            <a:off x="-1828339" y="413287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1" name="Oval 380"/>
          <p:cNvSpPr/>
          <p:nvPr/>
        </p:nvSpPr>
        <p:spPr>
          <a:xfrm>
            <a:off x="671480" y="409410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2" name="Picture 3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80047" y="6034362"/>
            <a:ext cx="324697" cy="324697"/>
          </a:xfrm>
          <a:prstGeom prst="rect">
            <a:avLst/>
          </a:prstGeom>
        </p:spPr>
      </p:pic>
      <p:sp>
        <p:nvSpPr>
          <p:cNvPr id="383" name="TextBox 382"/>
          <p:cNvSpPr txBox="1"/>
          <p:nvPr/>
        </p:nvSpPr>
        <p:spPr>
          <a:xfrm>
            <a:off x="-7139451" y="5999345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6531166" y="6001102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85" name="Picture 384"/>
          <p:cNvPicPr>
            <a:picLocks noChangeAspect="1"/>
          </p:cNvPicPr>
          <p:nvPr/>
        </p:nvPicPr>
        <p:blipFill rotWithShape="1">
          <a:blip r:embed="rId41"/>
          <a:srcRect l="10818" t="1291"/>
          <a:stretch/>
        </p:blipFill>
        <p:spPr>
          <a:xfrm>
            <a:off x="-6043961" y="6072806"/>
            <a:ext cx="257663" cy="256995"/>
          </a:xfrm>
          <a:prstGeom prst="ellipse">
            <a:avLst/>
          </a:prstGeom>
        </p:spPr>
      </p:pic>
      <p:pic>
        <p:nvPicPr>
          <p:cNvPr id="386" name="Picture 3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490393" y="3586220"/>
            <a:ext cx="305053" cy="304387"/>
          </a:xfrm>
          <a:prstGeom prst="rect">
            <a:avLst/>
          </a:prstGeom>
        </p:spPr>
      </p:pic>
      <p:pic>
        <p:nvPicPr>
          <p:cNvPr id="387" name="Picture 3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189126" y="3586220"/>
            <a:ext cx="305053" cy="304387"/>
          </a:xfrm>
          <a:prstGeom prst="rect">
            <a:avLst/>
          </a:prstGeom>
        </p:spPr>
      </p:pic>
      <p:pic>
        <p:nvPicPr>
          <p:cNvPr id="388" name="Picture 3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84073" y="3586220"/>
            <a:ext cx="305053" cy="304387"/>
          </a:xfrm>
          <a:prstGeom prst="rect">
            <a:avLst/>
          </a:prstGeom>
        </p:spPr>
      </p:pic>
      <p:sp>
        <p:nvSpPr>
          <p:cNvPr id="389" name="TextBox 388"/>
          <p:cNvSpPr txBox="1"/>
          <p:nvPr/>
        </p:nvSpPr>
        <p:spPr>
          <a:xfrm>
            <a:off x="-1929266" y="601012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90" name="Picture 389"/>
          <p:cNvPicPr>
            <a:picLocks noChangeAspect="1"/>
          </p:cNvPicPr>
          <p:nvPr/>
        </p:nvPicPr>
        <p:blipFill rotWithShape="1">
          <a:blip r:embed="rId41"/>
          <a:srcRect l="10818" t="1291"/>
          <a:stretch/>
        </p:blipFill>
        <p:spPr>
          <a:xfrm>
            <a:off x="-1330663" y="6085366"/>
            <a:ext cx="325121" cy="324278"/>
          </a:xfrm>
          <a:prstGeom prst="ellipse">
            <a:avLst/>
          </a:prstGeom>
        </p:spPr>
      </p:pic>
      <p:sp>
        <p:nvSpPr>
          <p:cNvPr id="391" name="Flowchart: Terminator 390"/>
          <p:cNvSpPr/>
          <p:nvPr/>
        </p:nvSpPr>
        <p:spPr>
          <a:xfrm>
            <a:off x="838796" y="356732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2" name="Picture 3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44" y="3593184"/>
            <a:ext cx="305053" cy="304387"/>
          </a:xfrm>
          <a:prstGeom prst="rect">
            <a:avLst/>
          </a:prstGeom>
        </p:spPr>
      </p:pic>
      <p:pic>
        <p:nvPicPr>
          <p:cNvPr id="393" name="Picture 3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611" y="3593184"/>
            <a:ext cx="305053" cy="304387"/>
          </a:xfrm>
          <a:prstGeom prst="rect">
            <a:avLst/>
          </a:prstGeom>
        </p:spPr>
      </p:pic>
      <p:pic>
        <p:nvPicPr>
          <p:cNvPr id="394" name="Picture 3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664" y="3593184"/>
            <a:ext cx="305053" cy="30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10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412728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5490196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val 3"/>
          <p:cNvSpPr/>
          <p:nvPr/>
        </p:nvSpPr>
        <p:spPr>
          <a:xfrm>
            <a:off x="577248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owchart: Terminator 4"/>
          <p:cNvSpPr/>
          <p:nvPr/>
        </p:nvSpPr>
        <p:spPr>
          <a:xfrm>
            <a:off x="6017276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owchart: Terminator 5"/>
          <p:cNvSpPr/>
          <p:nvPr/>
        </p:nvSpPr>
        <p:spPr>
          <a:xfrm>
            <a:off x="5599862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265" y="2671104"/>
            <a:ext cx="385211" cy="3852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44976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022615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2702880"/>
            <a:ext cx="327154" cy="3271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5091" y="254440"/>
            <a:ext cx="305053" cy="3043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3" t="19370" r="4824" b="21370"/>
          <a:stretch/>
        </p:blipFill>
        <p:spPr>
          <a:xfrm>
            <a:off x="5841981" y="753320"/>
            <a:ext cx="1438102" cy="1438102"/>
          </a:xfrm>
          <a:prstGeom prst="ellipse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583737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1841564"/>
            <a:ext cx="846234" cy="6875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1845047"/>
            <a:ext cx="845157" cy="686649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25160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6310857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ounded Rectangle 17"/>
          <p:cNvSpPr/>
          <p:nvPr/>
        </p:nvSpPr>
        <p:spPr>
          <a:xfrm>
            <a:off x="5412728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ounded Rectangle 18"/>
          <p:cNvSpPr/>
          <p:nvPr/>
        </p:nvSpPr>
        <p:spPr>
          <a:xfrm>
            <a:off x="5490196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5772484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owchart: Terminator 20"/>
          <p:cNvSpPr/>
          <p:nvPr/>
        </p:nvSpPr>
        <p:spPr>
          <a:xfrm>
            <a:off x="6017276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owchart: Terminator 21"/>
          <p:cNvSpPr/>
          <p:nvPr/>
        </p:nvSpPr>
        <p:spPr>
          <a:xfrm>
            <a:off x="5599862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607" y="6002041"/>
            <a:ext cx="385211" cy="38521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731265" y="596550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022615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60" y="6033817"/>
            <a:ext cx="327154" cy="32715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564" y="3585377"/>
            <a:ext cx="305053" cy="30438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617" y="3585377"/>
            <a:ext cx="305053" cy="30438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4" t="32956" r="5890" b="10747"/>
          <a:stretch/>
        </p:blipFill>
        <p:spPr>
          <a:xfrm>
            <a:off x="5839275" y="4085548"/>
            <a:ext cx="1438102" cy="1441499"/>
          </a:xfrm>
          <a:prstGeom prst="ellipse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5837370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651556" y="5172501"/>
            <a:ext cx="846234" cy="68752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6630751" y="5175984"/>
            <a:ext cx="845157" cy="686649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6251607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6310857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Oval 34"/>
          <p:cNvSpPr/>
          <p:nvPr/>
        </p:nvSpPr>
        <p:spPr>
          <a:xfrm>
            <a:off x="6187864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6187864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17127" y="-1331505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4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17127" y="7684786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7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991831" y="18853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ounded Rectangle 39"/>
          <p:cNvSpPr/>
          <p:nvPr/>
        </p:nvSpPr>
        <p:spPr>
          <a:xfrm>
            <a:off x="8069299" y="25444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val 40"/>
          <p:cNvSpPr/>
          <p:nvPr/>
        </p:nvSpPr>
        <p:spPr>
          <a:xfrm>
            <a:off x="8351587" y="64725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owchart: Terminator 41"/>
          <p:cNvSpPr/>
          <p:nvPr/>
        </p:nvSpPr>
        <p:spPr>
          <a:xfrm>
            <a:off x="8596379" y="18847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owchart: Terminator 42"/>
          <p:cNvSpPr/>
          <p:nvPr/>
        </p:nvSpPr>
        <p:spPr>
          <a:xfrm>
            <a:off x="8178965" y="259506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173" y="2630999"/>
            <a:ext cx="385211" cy="385211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291709" y="259446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9601718" y="259107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763" y="2662775"/>
            <a:ext cx="327154" cy="32715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6505" y="214335"/>
            <a:ext cx="305053" cy="30438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558" y="214335"/>
            <a:ext cx="305053" cy="3043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6755" y="3545272"/>
            <a:ext cx="305053" cy="30438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" r="8039" b="29454"/>
          <a:stretch/>
        </p:blipFill>
        <p:spPr>
          <a:xfrm>
            <a:off x="8417398" y="718170"/>
            <a:ext cx="1443045" cy="1438244"/>
          </a:xfrm>
          <a:prstGeom prst="ellipse">
            <a:avLst/>
          </a:prstGeom>
        </p:spPr>
      </p:pic>
      <p:sp>
        <p:nvSpPr>
          <p:cNvPr id="52" name="Oval 51"/>
          <p:cNvSpPr/>
          <p:nvPr/>
        </p:nvSpPr>
        <p:spPr>
          <a:xfrm>
            <a:off x="8416473" y="71526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8230659" y="1801459"/>
            <a:ext cx="846234" cy="68752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9209854" y="1804942"/>
            <a:ext cx="845157" cy="686649"/>
          </a:xfrm>
          <a:prstGeom prst="rect">
            <a:avLst/>
          </a:prstGeom>
        </p:spPr>
      </p:pic>
      <p:sp>
        <p:nvSpPr>
          <p:cNvPr id="55" name="Oval 54"/>
          <p:cNvSpPr/>
          <p:nvPr/>
        </p:nvSpPr>
        <p:spPr>
          <a:xfrm>
            <a:off x="8830710" y="185906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8889960" y="192165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Oval 56"/>
          <p:cNvSpPr/>
          <p:nvPr/>
        </p:nvSpPr>
        <p:spPr>
          <a:xfrm>
            <a:off x="8766967" y="-792459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515771" y="-1520354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11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10445155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ounded Rectangle 59"/>
          <p:cNvSpPr/>
          <p:nvPr/>
        </p:nvSpPr>
        <p:spPr>
          <a:xfrm>
            <a:off x="10522623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Oval 60"/>
          <p:cNvSpPr/>
          <p:nvPr/>
        </p:nvSpPr>
        <p:spPr>
          <a:xfrm>
            <a:off x="10804911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Flowchart: Terminator 61"/>
          <p:cNvSpPr/>
          <p:nvPr/>
        </p:nvSpPr>
        <p:spPr>
          <a:xfrm>
            <a:off x="11049703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Flowchart: Terminator 62"/>
          <p:cNvSpPr/>
          <p:nvPr/>
        </p:nvSpPr>
        <p:spPr>
          <a:xfrm>
            <a:off x="10632289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Oval 63"/>
          <p:cNvSpPr/>
          <p:nvPr/>
        </p:nvSpPr>
        <p:spPr>
          <a:xfrm>
            <a:off x="12055042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087" y="2702880"/>
            <a:ext cx="327154" cy="32715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518" y="254440"/>
            <a:ext cx="305053" cy="304387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10445155" y="355957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ounded Rectangle 67"/>
          <p:cNvSpPr/>
          <p:nvPr/>
        </p:nvSpPr>
        <p:spPr>
          <a:xfrm>
            <a:off x="10522623" y="362548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Oval 68"/>
          <p:cNvSpPr/>
          <p:nvPr/>
        </p:nvSpPr>
        <p:spPr>
          <a:xfrm>
            <a:off x="10804911" y="401829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lowchart: Terminator 69"/>
          <p:cNvSpPr/>
          <p:nvPr/>
        </p:nvSpPr>
        <p:spPr>
          <a:xfrm>
            <a:off x="11049703" y="355952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251" y="3585377"/>
            <a:ext cx="305053" cy="304387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518" y="3585377"/>
            <a:ext cx="305053" cy="30438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2571" y="3585377"/>
            <a:ext cx="305053" cy="30438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23" b="28148"/>
          <a:stretch/>
        </p:blipFill>
        <p:spPr>
          <a:xfrm>
            <a:off x="10871932" y="754873"/>
            <a:ext cx="1438102" cy="1438102"/>
          </a:xfrm>
          <a:prstGeom prst="ellipse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56" b="20888"/>
          <a:stretch/>
        </p:blipFill>
        <p:spPr>
          <a:xfrm>
            <a:off x="10871702" y="4089522"/>
            <a:ext cx="1438102" cy="1438102"/>
          </a:xfrm>
          <a:prstGeom prst="ellipse">
            <a:avLst/>
          </a:prstGeom>
        </p:spPr>
      </p:pic>
      <p:sp>
        <p:nvSpPr>
          <p:cNvPr id="76" name="Oval 75"/>
          <p:cNvSpPr/>
          <p:nvPr/>
        </p:nvSpPr>
        <p:spPr>
          <a:xfrm>
            <a:off x="10869797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Oval 76"/>
          <p:cNvSpPr/>
          <p:nvPr/>
        </p:nvSpPr>
        <p:spPr>
          <a:xfrm>
            <a:off x="10869797" y="408630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ounded Rectangle 77"/>
          <p:cNvSpPr/>
          <p:nvPr/>
        </p:nvSpPr>
        <p:spPr>
          <a:xfrm>
            <a:off x="12972199" y="2302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13049667" y="2961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13331955" y="6889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lowchart: Terminator 80"/>
          <p:cNvSpPr/>
          <p:nvPr/>
        </p:nvSpPr>
        <p:spPr>
          <a:xfrm>
            <a:off x="13576747" y="2302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lowchart: Terminator 81"/>
          <p:cNvSpPr/>
          <p:nvPr/>
        </p:nvSpPr>
        <p:spPr>
          <a:xfrm>
            <a:off x="13159333" y="26367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TextBox 82"/>
          <p:cNvSpPr txBox="1"/>
          <p:nvPr/>
        </p:nvSpPr>
        <p:spPr>
          <a:xfrm>
            <a:off x="13219862" y="263619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14582086" y="26328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17"/>
          <a:srcRect l="10818" t="1291"/>
          <a:stretch/>
        </p:blipFill>
        <p:spPr>
          <a:xfrm>
            <a:off x="13876340" y="2711431"/>
            <a:ext cx="325121" cy="324278"/>
          </a:xfrm>
          <a:prstGeom prst="ellipse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694961" y="273821"/>
            <a:ext cx="273817" cy="27182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992188" y="273821"/>
            <a:ext cx="273817" cy="27182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85070" y="273821"/>
            <a:ext cx="273817" cy="27182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0324" y="2695492"/>
            <a:ext cx="395764" cy="351672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48" b="23879"/>
          <a:stretch/>
        </p:blipFill>
        <p:spPr>
          <a:xfrm>
            <a:off x="13398242" y="755551"/>
            <a:ext cx="1438102" cy="1430072"/>
          </a:xfrm>
          <a:prstGeom prst="ellipse">
            <a:avLst/>
          </a:prstGeom>
        </p:spPr>
      </p:pic>
      <p:sp>
        <p:nvSpPr>
          <p:cNvPr id="91" name="Oval 90"/>
          <p:cNvSpPr/>
          <p:nvPr/>
        </p:nvSpPr>
        <p:spPr>
          <a:xfrm>
            <a:off x="13396841" y="7569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ounded Rectangle 91"/>
          <p:cNvSpPr/>
          <p:nvPr/>
        </p:nvSpPr>
        <p:spPr>
          <a:xfrm>
            <a:off x="15427140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ounded Rectangle 92"/>
          <p:cNvSpPr/>
          <p:nvPr/>
        </p:nvSpPr>
        <p:spPr>
          <a:xfrm>
            <a:off x="15504608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Oval 93"/>
          <p:cNvSpPr/>
          <p:nvPr/>
        </p:nvSpPr>
        <p:spPr>
          <a:xfrm>
            <a:off x="15786896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Flowchart: Terminator 94"/>
          <p:cNvSpPr/>
          <p:nvPr/>
        </p:nvSpPr>
        <p:spPr>
          <a:xfrm>
            <a:off x="16031688" y="22858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Flowchart: Terminator 95"/>
          <p:cNvSpPr/>
          <p:nvPr/>
        </p:nvSpPr>
        <p:spPr>
          <a:xfrm>
            <a:off x="15614274" y="263517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6407" y="2671104"/>
            <a:ext cx="385211" cy="385211"/>
          </a:xfrm>
          <a:prstGeom prst="rect">
            <a:avLst/>
          </a:prstGeom>
        </p:spPr>
      </p:pic>
      <p:sp>
        <p:nvSpPr>
          <p:cNvPr id="98" name="TextBox 97"/>
          <p:cNvSpPr txBox="1"/>
          <p:nvPr/>
        </p:nvSpPr>
        <p:spPr>
          <a:xfrm>
            <a:off x="15721103" y="2634570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17037027" y="263118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1072" y="2702880"/>
            <a:ext cx="327154" cy="327154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9503" y="254440"/>
            <a:ext cx="305053" cy="304387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1" r="4720" b="26061"/>
          <a:stretch/>
        </p:blipFill>
        <p:spPr>
          <a:xfrm>
            <a:off x="15852301" y="757473"/>
            <a:ext cx="1438102" cy="1438102"/>
          </a:xfrm>
          <a:prstGeom prst="ellipse">
            <a:avLst/>
          </a:prstGeom>
        </p:spPr>
      </p:pic>
      <p:sp>
        <p:nvSpPr>
          <p:cNvPr id="103" name="Oval 102"/>
          <p:cNvSpPr/>
          <p:nvPr/>
        </p:nvSpPr>
        <p:spPr>
          <a:xfrm>
            <a:off x="15851782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ounded Rectangle 103"/>
          <p:cNvSpPr/>
          <p:nvPr/>
        </p:nvSpPr>
        <p:spPr>
          <a:xfrm>
            <a:off x="15427140" y="348164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Rounded Rectangle 104"/>
          <p:cNvSpPr/>
          <p:nvPr/>
        </p:nvSpPr>
        <p:spPr>
          <a:xfrm>
            <a:off x="15504608" y="354755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Oval 105"/>
          <p:cNvSpPr/>
          <p:nvPr/>
        </p:nvSpPr>
        <p:spPr>
          <a:xfrm>
            <a:off x="15786896" y="394037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Flowchart: Terminator 106"/>
          <p:cNvSpPr/>
          <p:nvPr/>
        </p:nvSpPr>
        <p:spPr>
          <a:xfrm>
            <a:off x="16031688" y="348159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Flowchart: Terminator 107"/>
          <p:cNvSpPr/>
          <p:nvPr/>
        </p:nvSpPr>
        <p:spPr>
          <a:xfrm>
            <a:off x="15614274" y="588818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Oval 108"/>
          <p:cNvSpPr/>
          <p:nvPr/>
        </p:nvSpPr>
        <p:spPr>
          <a:xfrm>
            <a:off x="17037027" y="588419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1072" y="5955892"/>
            <a:ext cx="327154" cy="327154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6976" y="3507452"/>
            <a:ext cx="305053" cy="304387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2029" y="3507452"/>
            <a:ext cx="305053" cy="304387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60" r="11289" b="15488"/>
          <a:stretch/>
        </p:blipFill>
        <p:spPr>
          <a:xfrm>
            <a:off x="15851782" y="4014374"/>
            <a:ext cx="1438102" cy="1438102"/>
          </a:xfrm>
          <a:prstGeom prst="ellipse">
            <a:avLst/>
          </a:prstGeom>
        </p:spPr>
      </p:pic>
      <p:sp>
        <p:nvSpPr>
          <p:cNvPr id="114" name="Oval 113"/>
          <p:cNvSpPr/>
          <p:nvPr/>
        </p:nvSpPr>
        <p:spPr>
          <a:xfrm>
            <a:off x="15851782" y="400837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Rounded Rectangle 114"/>
          <p:cNvSpPr/>
          <p:nvPr/>
        </p:nvSpPr>
        <p:spPr>
          <a:xfrm>
            <a:off x="12972199" y="3573014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Rounded Rectangle 115"/>
          <p:cNvSpPr/>
          <p:nvPr/>
        </p:nvSpPr>
        <p:spPr>
          <a:xfrm>
            <a:off x="13049667" y="363892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Oval 116"/>
          <p:cNvSpPr/>
          <p:nvPr/>
        </p:nvSpPr>
        <p:spPr>
          <a:xfrm>
            <a:off x="13331955" y="4031740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Flowchart: Terminator 117"/>
          <p:cNvSpPr/>
          <p:nvPr/>
        </p:nvSpPr>
        <p:spPr>
          <a:xfrm>
            <a:off x="13576747" y="357296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Flowchart: Terminator 118"/>
          <p:cNvSpPr/>
          <p:nvPr/>
        </p:nvSpPr>
        <p:spPr>
          <a:xfrm>
            <a:off x="13159333" y="597955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Oval 119"/>
          <p:cNvSpPr/>
          <p:nvPr/>
        </p:nvSpPr>
        <p:spPr>
          <a:xfrm>
            <a:off x="14582086" y="597556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844138" y="3616575"/>
            <a:ext cx="273817" cy="271828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41365" y="3616575"/>
            <a:ext cx="273817" cy="271828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2" t="6815" r="7096" b="22074"/>
          <a:stretch/>
        </p:blipFill>
        <p:spPr>
          <a:xfrm>
            <a:off x="13403060" y="4099743"/>
            <a:ext cx="1426448" cy="1438102"/>
          </a:xfrm>
          <a:prstGeom prst="ellipse">
            <a:avLst/>
          </a:prstGeom>
        </p:spPr>
      </p:pic>
      <p:sp>
        <p:nvSpPr>
          <p:cNvPr id="124" name="Oval 123"/>
          <p:cNvSpPr/>
          <p:nvPr/>
        </p:nvSpPr>
        <p:spPr>
          <a:xfrm>
            <a:off x="13396841" y="4099743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Flowchart: Terminator 124"/>
          <p:cNvSpPr/>
          <p:nvPr/>
        </p:nvSpPr>
        <p:spPr>
          <a:xfrm>
            <a:off x="10649539" y="596610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6" name="Picture 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015" y="6025530"/>
            <a:ext cx="338236" cy="33823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>
          <a:xfrm>
            <a:off x="10487672" y="5994591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12072292" y="59621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9" name="Picture 1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337" y="6033817"/>
            <a:ext cx="327154" cy="327154"/>
          </a:xfrm>
          <a:prstGeom prst="rect">
            <a:avLst/>
          </a:prstGeom>
        </p:spPr>
      </p:pic>
      <p:sp>
        <p:nvSpPr>
          <p:cNvPr id="130" name="Multiply 129"/>
          <p:cNvSpPr/>
          <p:nvPr/>
        </p:nvSpPr>
        <p:spPr>
          <a:xfrm>
            <a:off x="11296212" y="6074757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530903" y="6010420"/>
            <a:ext cx="409777" cy="386495"/>
          </a:xfrm>
          <a:prstGeom prst="rect">
            <a:avLst/>
          </a:prstGeom>
        </p:spPr>
      </p:pic>
      <p:sp>
        <p:nvSpPr>
          <p:cNvPr id="132" name="Oval 131"/>
          <p:cNvSpPr/>
          <p:nvPr/>
        </p:nvSpPr>
        <p:spPr>
          <a:xfrm>
            <a:off x="11220291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33" name="Oval 132"/>
          <p:cNvSpPr/>
          <p:nvPr/>
        </p:nvSpPr>
        <p:spPr>
          <a:xfrm>
            <a:off x="11220291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34" name="Oval 133"/>
          <p:cNvSpPr/>
          <p:nvPr/>
        </p:nvSpPr>
        <p:spPr>
          <a:xfrm>
            <a:off x="13721571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16207981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13721571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16207981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3285149" y="6070782"/>
            <a:ext cx="365792" cy="286537"/>
          </a:xfrm>
          <a:prstGeom prst="rect">
            <a:avLst/>
          </a:prstGeom>
        </p:spPr>
      </p:pic>
      <p:sp>
        <p:nvSpPr>
          <p:cNvPr id="139" name="TextBox 138"/>
          <p:cNvSpPr txBox="1"/>
          <p:nvPr/>
        </p:nvSpPr>
        <p:spPr>
          <a:xfrm>
            <a:off x="13470080" y="597667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0" name="Picture 139"/>
          <p:cNvPicPr>
            <a:picLocks noChangeAspect="1"/>
          </p:cNvPicPr>
          <p:nvPr/>
        </p:nvPicPr>
        <p:blipFill rotWithShape="1">
          <a:blip r:embed="rId17"/>
          <a:srcRect l="10818" t="1291"/>
          <a:stretch/>
        </p:blipFill>
        <p:spPr>
          <a:xfrm>
            <a:off x="14025516" y="6051912"/>
            <a:ext cx="325121" cy="324278"/>
          </a:xfrm>
          <a:prstGeom prst="ellipse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770240" y="2726793"/>
            <a:ext cx="365792" cy="286537"/>
          </a:xfrm>
          <a:prstGeom prst="rect">
            <a:avLst/>
          </a:prstGeom>
        </p:spPr>
      </p:pic>
      <p:sp>
        <p:nvSpPr>
          <p:cNvPr id="142" name="TextBox 141"/>
          <p:cNvSpPr txBox="1"/>
          <p:nvPr/>
        </p:nvSpPr>
        <p:spPr>
          <a:xfrm>
            <a:off x="10955171" y="263268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3" name="Picture 142"/>
          <p:cNvPicPr>
            <a:picLocks noChangeAspect="1"/>
          </p:cNvPicPr>
          <p:nvPr/>
        </p:nvPicPr>
        <p:blipFill rotWithShape="1">
          <a:blip r:embed="rId17"/>
          <a:srcRect l="10818" t="1291"/>
          <a:stretch/>
        </p:blipFill>
        <p:spPr>
          <a:xfrm>
            <a:off x="11510607" y="2707923"/>
            <a:ext cx="325121" cy="324278"/>
          </a:xfrm>
          <a:prstGeom prst="ellipse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4157" y="6043977"/>
            <a:ext cx="327154" cy="327154"/>
          </a:xfrm>
          <a:prstGeom prst="rect">
            <a:avLst/>
          </a:prstGeom>
        </p:spPr>
      </p:pic>
      <p:sp>
        <p:nvSpPr>
          <p:cNvPr id="145" name="TextBox 144"/>
          <p:cNvSpPr txBox="1"/>
          <p:nvPr/>
        </p:nvSpPr>
        <p:spPr>
          <a:xfrm>
            <a:off x="16179882" y="5886673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6" name="Picture 4" descr="Eye Free Ico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8045" y="5855654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Rectangle 146"/>
          <p:cNvSpPr/>
          <p:nvPr/>
        </p:nvSpPr>
        <p:spPr>
          <a:xfrm>
            <a:off x="11068949" y="-1508980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83983" y="1841564"/>
            <a:ext cx="846234" cy="687524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63178" y="1845047"/>
            <a:ext cx="845157" cy="686649"/>
          </a:xfrm>
          <a:prstGeom prst="rect">
            <a:avLst/>
          </a:prstGeom>
        </p:spPr>
      </p:pic>
      <p:sp>
        <p:nvSpPr>
          <p:cNvPr id="150" name="Oval 149"/>
          <p:cNvSpPr/>
          <p:nvPr/>
        </p:nvSpPr>
        <p:spPr>
          <a:xfrm>
            <a:off x="11284034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Oval 150"/>
          <p:cNvSpPr/>
          <p:nvPr/>
        </p:nvSpPr>
        <p:spPr>
          <a:xfrm>
            <a:off x="11343284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3216526" y="1841564"/>
            <a:ext cx="846234" cy="687524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195721" y="1845047"/>
            <a:ext cx="845157" cy="686649"/>
          </a:xfrm>
          <a:prstGeom prst="rect">
            <a:avLst/>
          </a:prstGeom>
        </p:spPr>
      </p:pic>
      <p:sp>
        <p:nvSpPr>
          <p:cNvPr id="154" name="Oval 153"/>
          <p:cNvSpPr/>
          <p:nvPr/>
        </p:nvSpPr>
        <p:spPr>
          <a:xfrm>
            <a:off x="13811078" y="19007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Oval 154"/>
          <p:cNvSpPr/>
          <p:nvPr/>
        </p:nvSpPr>
        <p:spPr>
          <a:xfrm>
            <a:off x="13870328" y="19633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6" name="Picture 1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5665968" y="1841564"/>
            <a:ext cx="846234" cy="687524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6645163" y="1845047"/>
            <a:ext cx="845157" cy="686649"/>
          </a:xfrm>
          <a:prstGeom prst="rect">
            <a:avLst/>
          </a:prstGeom>
        </p:spPr>
      </p:pic>
      <p:sp>
        <p:nvSpPr>
          <p:cNvPr id="158" name="Oval 157"/>
          <p:cNvSpPr/>
          <p:nvPr/>
        </p:nvSpPr>
        <p:spPr>
          <a:xfrm>
            <a:off x="16266019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Oval 158"/>
          <p:cNvSpPr/>
          <p:nvPr/>
        </p:nvSpPr>
        <p:spPr>
          <a:xfrm>
            <a:off x="16325269" y="196176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0" name="Picture 1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683983" y="5172501"/>
            <a:ext cx="846234" cy="687524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663178" y="5175984"/>
            <a:ext cx="845157" cy="686649"/>
          </a:xfrm>
          <a:prstGeom prst="rect">
            <a:avLst/>
          </a:prstGeom>
        </p:spPr>
      </p:pic>
      <p:sp>
        <p:nvSpPr>
          <p:cNvPr id="162" name="Oval 161"/>
          <p:cNvSpPr/>
          <p:nvPr/>
        </p:nvSpPr>
        <p:spPr>
          <a:xfrm>
            <a:off x="11284034" y="523011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Oval 162"/>
          <p:cNvSpPr/>
          <p:nvPr/>
        </p:nvSpPr>
        <p:spPr>
          <a:xfrm>
            <a:off x="11343284" y="529270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4" name="Picture 1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5665968" y="5094576"/>
            <a:ext cx="846234" cy="687524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6645163" y="5098059"/>
            <a:ext cx="845157" cy="686649"/>
          </a:xfrm>
          <a:prstGeom prst="rect">
            <a:avLst/>
          </a:prstGeom>
        </p:spPr>
      </p:pic>
      <p:sp>
        <p:nvSpPr>
          <p:cNvPr id="166" name="Oval 165"/>
          <p:cNvSpPr/>
          <p:nvPr/>
        </p:nvSpPr>
        <p:spPr>
          <a:xfrm>
            <a:off x="16266019" y="515218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Oval 166"/>
          <p:cNvSpPr/>
          <p:nvPr/>
        </p:nvSpPr>
        <p:spPr>
          <a:xfrm>
            <a:off x="16325269" y="521477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8" name="Picture 1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3216526" y="5184318"/>
            <a:ext cx="846234" cy="687524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195721" y="5187801"/>
            <a:ext cx="845157" cy="686649"/>
          </a:xfrm>
          <a:prstGeom prst="rect">
            <a:avLst/>
          </a:prstGeom>
        </p:spPr>
      </p:pic>
      <p:sp>
        <p:nvSpPr>
          <p:cNvPr id="170" name="Oval 169"/>
          <p:cNvSpPr/>
          <p:nvPr/>
        </p:nvSpPr>
        <p:spPr>
          <a:xfrm>
            <a:off x="13811078" y="5243551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Oval 170"/>
          <p:cNvSpPr/>
          <p:nvPr/>
        </p:nvSpPr>
        <p:spPr>
          <a:xfrm>
            <a:off x="13870328" y="530614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2" name="Rectangle 171"/>
          <p:cNvSpPr/>
          <p:nvPr/>
        </p:nvSpPr>
        <p:spPr>
          <a:xfrm>
            <a:off x="16089085" y="-1508980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16211011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11086176" y="7845254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13658178" y="-1585367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76" name="Rounded Rectangle 175"/>
          <p:cNvSpPr/>
          <p:nvPr/>
        </p:nvSpPr>
        <p:spPr>
          <a:xfrm>
            <a:off x="2915015" y="28671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Rounded Rectangle 176"/>
          <p:cNvSpPr/>
          <p:nvPr/>
        </p:nvSpPr>
        <p:spPr>
          <a:xfrm>
            <a:off x="2992483" y="35262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8" name="Oval 177"/>
          <p:cNvSpPr/>
          <p:nvPr/>
        </p:nvSpPr>
        <p:spPr>
          <a:xfrm>
            <a:off x="3274771" y="74543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9" name="Flowchart: Terminator 178"/>
          <p:cNvSpPr/>
          <p:nvPr/>
        </p:nvSpPr>
        <p:spPr>
          <a:xfrm>
            <a:off x="3519563" y="28665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Flowchart: Terminator 179"/>
          <p:cNvSpPr/>
          <p:nvPr/>
        </p:nvSpPr>
        <p:spPr>
          <a:xfrm>
            <a:off x="3102149" y="269324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1" name="Picture 1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282" y="2729179"/>
            <a:ext cx="385211" cy="385211"/>
          </a:xfrm>
          <a:prstGeom prst="rect">
            <a:avLst/>
          </a:prstGeom>
        </p:spPr>
      </p:pic>
      <p:sp>
        <p:nvSpPr>
          <p:cNvPr id="182" name="TextBox 181"/>
          <p:cNvSpPr txBox="1"/>
          <p:nvPr/>
        </p:nvSpPr>
        <p:spPr>
          <a:xfrm>
            <a:off x="3208978" y="269264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3" name="Oval 182"/>
          <p:cNvSpPr/>
          <p:nvPr/>
        </p:nvSpPr>
        <p:spPr>
          <a:xfrm>
            <a:off x="4524902" y="268925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4" name="Picture 1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947" y="2760955"/>
            <a:ext cx="327154" cy="327154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193" y="312515"/>
            <a:ext cx="305053" cy="304387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246" y="312515"/>
            <a:ext cx="305053" cy="304387"/>
          </a:xfrm>
          <a:prstGeom prst="rect">
            <a:avLst/>
          </a:prstGeom>
        </p:spPr>
      </p:pic>
      <p:sp>
        <p:nvSpPr>
          <p:cNvPr id="187" name="Rounded Rectangle 186"/>
          <p:cNvSpPr/>
          <p:nvPr/>
        </p:nvSpPr>
        <p:spPr>
          <a:xfrm>
            <a:off x="2915015" y="361764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8" name="Rounded Rectangle 187"/>
          <p:cNvSpPr/>
          <p:nvPr/>
        </p:nvSpPr>
        <p:spPr>
          <a:xfrm>
            <a:off x="2992483" y="368355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Oval 188"/>
          <p:cNvSpPr/>
          <p:nvPr/>
        </p:nvSpPr>
        <p:spPr>
          <a:xfrm>
            <a:off x="3274771" y="407637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0" name="Flowchart: Terminator 189"/>
          <p:cNvSpPr/>
          <p:nvPr/>
        </p:nvSpPr>
        <p:spPr>
          <a:xfrm>
            <a:off x="3519563" y="361759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1" name="Picture 1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378" y="3643452"/>
            <a:ext cx="305053" cy="304387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31" b="15653"/>
          <a:stretch/>
        </p:blipFill>
        <p:spPr>
          <a:xfrm>
            <a:off x="3336441" y="813294"/>
            <a:ext cx="1442727" cy="1441245"/>
          </a:xfrm>
          <a:prstGeom prst="ellipse">
            <a:avLst/>
          </a:prstGeom>
        </p:spPr>
      </p:pic>
      <p:sp>
        <p:nvSpPr>
          <p:cNvPr id="193" name="Oval 192"/>
          <p:cNvSpPr/>
          <p:nvPr/>
        </p:nvSpPr>
        <p:spPr>
          <a:xfrm>
            <a:off x="3339657" y="81344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4" name="Picture 193"/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6" b="16770"/>
          <a:stretch/>
        </p:blipFill>
        <p:spPr>
          <a:xfrm>
            <a:off x="3342290" y="4143226"/>
            <a:ext cx="1438019" cy="1440181"/>
          </a:xfrm>
          <a:prstGeom prst="ellipse">
            <a:avLst/>
          </a:prstGeom>
        </p:spPr>
      </p:pic>
      <p:sp>
        <p:nvSpPr>
          <p:cNvPr id="195" name="Oval 194"/>
          <p:cNvSpPr/>
          <p:nvPr/>
        </p:nvSpPr>
        <p:spPr>
          <a:xfrm>
            <a:off x="3339657" y="414437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Oval 195"/>
          <p:cNvSpPr/>
          <p:nvPr/>
        </p:nvSpPr>
        <p:spPr>
          <a:xfrm>
            <a:off x="3690151" y="-694279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97" name="Oval 196"/>
          <p:cNvSpPr/>
          <p:nvPr/>
        </p:nvSpPr>
        <p:spPr>
          <a:xfrm>
            <a:off x="3690151" y="693243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98" name="Flowchart: Terminator 197"/>
          <p:cNvSpPr/>
          <p:nvPr/>
        </p:nvSpPr>
        <p:spPr>
          <a:xfrm>
            <a:off x="3108179" y="602418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Oval 198"/>
          <p:cNvSpPr/>
          <p:nvPr/>
        </p:nvSpPr>
        <p:spPr>
          <a:xfrm>
            <a:off x="4530932" y="602019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0" name="Picture 1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02" y="6091892"/>
            <a:ext cx="327154" cy="327154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231052" y="6122761"/>
            <a:ext cx="365792" cy="286537"/>
          </a:xfrm>
          <a:prstGeom prst="rect">
            <a:avLst/>
          </a:prstGeom>
        </p:spPr>
      </p:pic>
      <p:sp>
        <p:nvSpPr>
          <p:cNvPr id="202" name="TextBox 201"/>
          <p:cNvSpPr txBox="1"/>
          <p:nvPr/>
        </p:nvSpPr>
        <p:spPr>
          <a:xfrm>
            <a:off x="3415983" y="602865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3" name="Picture 2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481" y="6060116"/>
            <a:ext cx="385211" cy="385211"/>
          </a:xfrm>
          <a:prstGeom prst="rect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153843" y="1899639"/>
            <a:ext cx="846234" cy="687524"/>
          </a:xfrm>
          <a:prstGeom prst="rect">
            <a:avLst/>
          </a:prstGeom>
        </p:spPr>
      </p:pic>
      <p:pic>
        <p:nvPicPr>
          <p:cNvPr id="205" name="Picture 20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4133038" y="1903122"/>
            <a:ext cx="845157" cy="686649"/>
          </a:xfrm>
          <a:prstGeom prst="rect">
            <a:avLst/>
          </a:prstGeom>
        </p:spPr>
      </p:pic>
      <p:sp>
        <p:nvSpPr>
          <p:cNvPr id="206" name="Oval 205"/>
          <p:cNvSpPr/>
          <p:nvPr/>
        </p:nvSpPr>
        <p:spPr>
          <a:xfrm>
            <a:off x="3753894" y="195724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Oval 206"/>
          <p:cNvSpPr/>
          <p:nvPr/>
        </p:nvSpPr>
        <p:spPr>
          <a:xfrm>
            <a:off x="3813144" y="201983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20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153843" y="5230576"/>
            <a:ext cx="846234" cy="687524"/>
          </a:xfrm>
          <a:prstGeom prst="rect">
            <a:avLst/>
          </a:prstGeom>
        </p:spPr>
      </p:pic>
      <p:pic>
        <p:nvPicPr>
          <p:cNvPr id="209" name="Picture 20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4133038" y="5234059"/>
            <a:ext cx="845157" cy="686649"/>
          </a:xfrm>
          <a:prstGeom prst="rect">
            <a:avLst/>
          </a:prstGeom>
        </p:spPr>
      </p:pic>
      <p:sp>
        <p:nvSpPr>
          <p:cNvPr id="210" name="Oval 209"/>
          <p:cNvSpPr/>
          <p:nvPr/>
        </p:nvSpPr>
        <p:spPr>
          <a:xfrm>
            <a:off x="3753894" y="528818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Oval 210"/>
          <p:cNvSpPr/>
          <p:nvPr/>
        </p:nvSpPr>
        <p:spPr>
          <a:xfrm>
            <a:off x="3813144" y="535077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Rounded Rectangle 211"/>
          <p:cNvSpPr/>
          <p:nvPr/>
        </p:nvSpPr>
        <p:spPr>
          <a:xfrm>
            <a:off x="-2270535" y="28671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Rounded Rectangle 212"/>
          <p:cNvSpPr/>
          <p:nvPr/>
        </p:nvSpPr>
        <p:spPr>
          <a:xfrm>
            <a:off x="-2193067" y="35262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4" name="Oval 213"/>
          <p:cNvSpPr/>
          <p:nvPr/>
        </p:nvSpPr>
        <p:spPr>
          <a:xfrm>
            <a:off x="-1910779" y="74543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Flowchart: Terminator 214"/>
          <p:cNvSpPr/>
          <p:nvPr/>
        </p:nvSpPr>
        <p:spPr>
          <a:xfrm>
            <a:off x="-1665987" y="28665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Flowchart: Terminator 215"/>
          <p:cNvSpPr/>
          <p:nvPr/>
        </p:nvSpPr>
        <p:spPr>
          <a:xfrm>
            <a:off x="-2083401" y="269324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7" name="Picture 2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1268" y="2729179"/>
            <a:ext cx="385211" cy="385211"/>
          </a:xfrm>
          <a:prstGeom prst="rect">
            <a:avLst/>
          </a:prstGeom>
        </p:spPr>
      </p:pic>
      <p:sp>
        <p:nvSpPr>
          <p:cNvPr id="218" name="TextBox 217"/>
          <p:cNvSpPr txBox="1"/>
          <p:nvPr/>
        </p:nvSpPr>
        <p:spPr>
          <a:xfrm>
            <a:off x="-1964997" y="269264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219" name="Oval 218"/>
          <p:cNvSpPr/>
          <p:nvPr/>
        </p:nvSpPr>
        <p:spPr>
          <a:xfrm>
            <a:off x="-660648" y="268925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0" name="Picture 2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6603" y="2760955"/>
            <a:ext cx="327154" cy="327154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69439" y="312515"/>
            <a:ext cx="305053" cy="304387"/>
          </a:xfrm>
          <a:prstGeom prst="rect">
            <a:avLst/>
          </a:prstGeom>
        </p:spPr>
      </p:pic>
      <p:pic>
        <p:nvPicPr>
          <p:cNvPr id="222" name="Picture 2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8172" y="312515"/>
            <a:ext cx="305053" cy="304387"/>
          </a:xfrm>
          <a:prstGeom prst="rect">
            <a:avLst/>
          </a:prstGeom>
        </p:spPr>
      </p:pic>
      <p:pic>
        <p:nvPicPr>
          <p:cNvPr id="223" name="Picture 2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63119" y="312515"/>
            <a:ext cx="305053" cy="304387"/>
          </a:xfrm>
          <a:prstGeom prst="rect">
            <a:avLst/>
          </a:prstGeom>
        </p:spPr>
      </p:pic>
      <p:sp>
        <p:nvSpPr>
          <p:cNvPr id="224" name="Rounded Rectangle 223"/>
          <p:cNvSpPr/>
          <p:nvPr/>
        </p:nvSpPr>
        <p:spPr>
          <a:xfrm>
            <a:off x="-2270535" y="361764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Rounded Rectangle 224"/>
          <p:cNvSpPr/>
          <p:nvPr/>
        </p:nvSpPr>
        <p:spPr>
          <a:xfrm>
            <a:off x="-2193067" y="368355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Oval 225"/>
          <p:cNvSpPr/>
          <p:nvPr/>
        </p:nvSpPr>
        <p:spPr>
          <a:xfrm>
            <a:off x="-1910779" y="407637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Flowchart: Terminator 226"/>
          <p:cNvSpPr/>
          <p:nvPr/>
        </p:nvSpPr>
        <p:spPr>
          <a:xfrm>
            <a:off x="-1665987" y="361759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8" name="Picture 2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69439" y="3643452"/>
            <a:ext cx="305053" cy="304387"/>
          </a:xfrm>
          <a:prstGeom prst="rect">
            <a:avLst/>
          </a:prstGeom>
        </p:spPr>
      </p:pic>
      <p:pic>
        <p:nvPicPr>
          <p:cNvPr id="229" name="Picture 2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8172" y="3643452"/>
            <a:ext cx="305053" cy="304387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63119" y="3643452"/>
            <a:ext cx="305053" cy="304387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-2031707" y="1899639"/>
            <a:ext cx="846234" cy="687524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1052512" y="1903122"/>
            <a:ext cx="845157" cy="686649"/>
          </a:xfrm>
          <a:prstGeom prst="rect">
            <a:avLst/>
          </a:prstGeom>
        </p:spPr>
      </p:pic>
      <p:sp>
        <p:nvSpPr>
          <p:cNvPr id="233" name="Oval 232"/>
          <p:cNvSpPr/>
          <p:nvPr/>
        </p:nvSpPr>
        <p:spPr>
          <a:xfrm>
            <a:off x="-1431656" y="195724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Oval 233"/>
          <p:cNvSpPr/>
          <p:nvPr/>
        </p:nvSpPr>
        <p:spPr>
          <a:xfrm>
            <a:off x="-1372406" y="201983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5" name="Picture 2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-2031707" y="5230576"/>
            <a:ext cx="846234" cy="687524"/>
          </a:xfrm>
          <a:prstGeom prst="rect">
            <a:avLst/>
          </a:prstGeom>
        </p:spPr>
      </p:pic>
      <p:pic>
        <p:nvPicPr>
          <p:cNvPr id="236" name="Picture 2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1052512" y="5234059"/>
            <a:ext cx="845157" cy="686649"/>
          </a:xfrm>
          <a:prstGeom prst="rect">
            <a:avLst/>
          </a:prstGeom>
        </p:spPr>
      </p:pic>
      <p:sp>
        <p:nvSpPr>
          <p:cNvPr id="237" name="Oval 236"/>
          <p:cNvSpPr/>
          <p:nvPr/>
        </p:nvSpPr>
        <p:spPr>
          <a:xfrm>
            <a:off x="-1431656" y="528818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Oval 237"/>
          <p:cNvSpPr/>
          <p:nvPr/>
        </p:nvSpPr>
        <p:spPr>
          <a:xfrm>
            <a:off x="-1372406" y="535077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9" name="Picture 238"/>
          <p:cNvPicPr>
            <a:picLocks noChangeAspect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87" t="27031" b="24484"/>
          <a:stretch/>
        </p:blipFill>
        <p:spPr>
          <a:xfrm>
            <a:off x="-1850461" y="815169"/>
            <a:ext cx="1443194" cy="1438102"/>
          </a:xfrm>
          <a:prstGeom prst="ellipse">
            <a:avLst/>
          </a:prstGeom>
        </p:spPr>
      </p:pic>
      <p:pic>
        <p:nvPicPr>
          <p:cNvPr id="240" name="Picture 239"/>
          <p:cNvPicPr>
            <a:picLocks noChangeAspect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87" b="14094"/>
          <a:stretch/>
        </p:blipFill>
        <p:spPr>
          <a:xfrm>
            <a:off x="-1843705" y="4146917"/>
            <a:ext cx="1433725" cy="1437578"/>
          </a:xfrm>
          <a:prstGeom prst="ellipse">
            <a:avLst/>
          </a:prstGeom>
        </p:spPr>
      </p:pic>
      <p:sp>
        <p:nvSpPr>
          <p:cNvPr id="241" name="Rounded Rectangle 240"/>
          <p:cNvSpPr/>
          <p:nvPr/>
        </p:nvSpPr>
        <p:spPr>
          <a:xfrm>
            <a:off x="420882" y="2864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Rounded Rectangle 241"/>
          <p:cNvSpPr/>
          <p:nvPr/>
        </p:nvSpPr>
        <p:spPr>
          <a:xfrm>
            <a:off x="498350" y="3523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Oval 242"/>
          <p:cNvSpPr/>
          <p:nvPr/>
        </p:nvSpPr>
        <p:spPr>
          <a:xfrm>
            <a:off x="780638" y="74518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Flowchart: Terminator 243"/>
          <p:cNvSpPr/>
          <p:nvPr/>
        </p:nvSpPr>
        <p:spPr>
          <a:xfrm>
            <a:off x="1025430" y="2864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Flowchart: Terminator 244"/>
          <p:cNvSpPr/>
          <p:nvPr/>
        </p:nvSpPr>
        <p:spPr>
          <a:xfrm>
            <a:off x="608016" y="269299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TextBox 245"/>
          <p:cNvSpPr txBox="1"/>
          <p:nvPr/>
        </p:nvSpPr>
        <p:spPr>
          <a:xfrm>
            <a:off x="726420" y="269239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2030769" y="268900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8" name="Picture 247"/>
          <p:cNvPicPr>
            <a:picLocks noChangeAspect="1"/>
          </p:cNvPicPr>
          <p:nvPr/>
        </p:nvPicPr>
        <p:blipFill rotWithShape="1">
          <a:blip r:embed="rId17"/>
          <a:srcRect l="10818" t="1291"/>
          <a:stretch/>
        </p:blipFill>
        <p:spPr>
          <a:xfrm>
            <a:off x="1300639" y="2767631"/>
            <a:ext cx="325121" cy="324278"/>
          </a:xfrm>
          <a:prstGeom prst="ellipse">
            <a:avLst/>
          </a:prstGeom>
        </p:spPr>
      </p:pic>
      <p:pic>
        <p:nvPicPr>
          <p:cNvPr id="249" name="Picture 24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98733" y="330021"/>
            <a:ext cx="273817" cy="271828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91615" y="330021"/>
            <a:ext cx="273817" cy="271828"/>
          </a:xfrm>
          <a:prstGeom prst="rect">
            <a:avLst/>
          </a:prstGeom>
        </p:spPr>
      </p:pic>
      <p:pic>
        <p:nvPicPr>
          <p:cNvPr id="251" name="Picture 25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007" y="2751692"/>
            <a:ext cx="395764" cy="351672"/>
          </a:xfrm>
          <a:prstGeom prst="rect">
            <a:avLst/>
          </a:prstGeom>
        </p:spPr>
      </p:pic>
      <p:pic>
        <p:nvPicPr>
          <p:cNvPr id="252" name="Picture 2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665209" y="1897764"/>
            <a:ext cx="846234" cy="687524"/>
          </a:xfrm>
          <a:prstGeom prst="rect">
            <a:avLst/>
          </a:prstGeom>
        </p:spPr>
      </p:pic>
      <p:pic>
        <p:nvPicPr>
          <p:cNvPr id="253" name="Picture 2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644404" y="1901247"/>
            <a:ext cx="845157" cy="686649"/>
          </a:xfrm>
          <a:prstGeom prst="rect">
            <a:avLst/>
          </a:prstGeom>
        </p:spPr>
      </p:pic>
      <p:sp>
        <p:nvSpPr>
          <p:cNvPr id="254" name="Oval 253"/>
          <p:cNvSpPr/>
          <p:nvPr/>
        </p:nvSpPr>
        <p:spPr>
          <a:xfrm>
            <a:off x="1259761" y="195699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Oval 254"/>
          <p:cNvSpPr/>
          <p:nvPr/>
        </p:nvSpPr>
        <p:spPr>
          <a:xfrm>
            <a:off x="1319011" y="201958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6" name="Picture 255"/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b="35727"/>
          <a:stretch/>
        </p:blipFill>
        <p:spPr>
          <a:xfrm>
            <a:off x="847128" y="811889"/>
            <a:ext cx="1438102" cy="1438102"/>
          </a:xfrm>
          <a:prstGeom prst="ellipse">
            <a:avLst/>
          </a:prstGeom>
        </p:spPr>
      </p:pic>
      <p:sp>
        <p:nvSpPr>
          <p:cNvPr id="257" name="Oval 256"/>
          <p:cNvSpPr/>
          <p:nvPr/>
        </p:nvSpPr>
        <p:spPr>
          <a:xfrm>
            <a:off x="-1845893" y="81344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8" name="Oval 257"/>
          <p:cNvSpPr/>
          <p:nvPr/>
        </p:nvSpPr>
        <p:spPr>
          <a:xfrm>
            <a:off x="845524" y="813189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Oval 258"/>
          <p:cNvSpPr/>
          <p:nvPr/>
        </p:nvSpPr>
        <p:spPr>
          <a:xfrm>
            <a:off x="-1845893" y="414437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Oval 259"/>
          <p:cNvSpPr/>
          <p:nvPr/>
        </p:nvSpPr>
        <p:spPr>
          <a:xfrm>
            <a:off x="-1495399" y="-694279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61" name="Oval 260"/>
          <p:cNvSpPr/>
          <p:nvPr/>
        </p:nvSpPr>
        <p:spPr>
          <a:xfrm>
            <a:off x="-1495399" y="693243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26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62" name="Oval 261"/>
          <p:cNvSpPr/>
          <p:nvPr/>
        </p:nvSpPr>
        <p:spPr>
          <a:xfrm>
            <a:off x="1205025" y="-6961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15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63" name="Flowchart: Terminator 262"/>
          <p:cNvSpPr/>
          <p:nvPr/>
        </p:nvSpPr>
        <p:spPr>
          <a:xfrm>
            <a:off x="-2091065" y="602418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Oval 263"/>
          <p:cNvSpPr/>
          <p:nvPr/>
        </p:nvSpPr>
        <p:spPr>
          <a:xfrm>
            <a:off x="-668312" y="602019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5" name="Rounded Rectangle 264"/>
          <p:cNvSpPr/>
          <p:nvPr/>
        </p:nvSpPr>
        <p:spPr>
          <a:xfrm>
            <a:off x="-7295132" y="20541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6" name="Rounded Rectangle 265"/>
          <p:cNvSpPr/>
          <p:nvPr/>
        </p:nvSpPr>
        <p:spPr>
          <a:xfrm>
            <a:off x="-7217664" y="27132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7" name="Oval 266"/>
          <p:cNvSpPr/>
          <p:nvPr/>
        </p:nvSpPr>
        <p:spPr>
          <a:xfrm>
            <a:off x="-6935376" y="66414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8" name="Flowchart: Terminator 267"/>
          <p:cNvSpPr/>
          <p:nvPr/>
        </p:nvSpPr>
        <p:spPr>
          <a:xfrm>
            <a:off x="-6690584" y="205367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9" name="Flowchart: Terminator 268"/>
          <p:cNvSpPr/>
          <p:nvPr/>
        </p:nvSpPr>
        <p:spPr>
          <a:xfrm>
            <a:off x="-7107998" y="2611955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0" name="Picture 2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73021" y="2647887"/>
            <a:ext cx="385211" cy="385211"/>
          </a:xfrm>
          <a:prstGeom prst="rect">
            <a:avLst/>
          </a:prstGeom>
        </p:spPr>
      </p:pic>
      <p:sp>
        <p:nvSpPr>
          <p:cNvPr id="271" name="TextBox 270"/>
          <p:cNvSpPr txBox="1"/>
          <p:nvPr/>
        </p:nvSpPr>
        <p:spPr>
          <a:xfrm>
            <a:off x="-6786901" y="2611353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2" name="Oval 271"/>
          <p:cNvSpPr/>
          <p:nvPr/>
        </p:nvSpPr>
        <p:spPr>
          <a:xfrm>
            <a:off x="-5685245" y="2607967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1200" y="2679663"/>
            <a:ext cx="327154" cy="327154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594036" y="231223"/>
            <a:ext cx="305053" cy="304387"/>
          </a:xfrm>
          <a:prstGeom prst="rect">
            <a:avLst/>
          </a:prstGeom>
        </p:spPr>
      </p:pic>
      <p:pic>
        <p:nvPicPr>
          <p:cNvPr id="275" name="Picture 2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92769" y="231223"/>
            <a:ext cx="305053" cy="304387"/>
          </a:xfrm>
          <a:prstGeom prst="rect">
            <a:avLst/>
          </a:prstGeom>
        </p:spPr>
      </p:pic>
      <p:pic>
        <p:nvPicPr>
          <p:cNvPr id="276" name="Picture 2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87716" y="231223"/>
            <a:ext cx="305053" cy="304387"/>
          </a:xfrm>
          <a:prstGeom prst="rect">
            <a:avLst/>
          </a:prstGeom>
        </p:spPr>
      </p:pic>
      <p:sp>
        <p:nvSpPr>
          <p:cNvPr id="277" name="Rounded Rectangle 276"/>
          <p:cNvSpPr/>
          <p:nvPr/>
        </p:nvSpPr>
        <p:spPr>
          <a:xfrm>
            <a:off x="202273" y="363056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Rounded Rectangle 277"/>
          <p:cNvSpPr/>
          <p:nvPr/>
        </p:nvSpPr>
        <p:spPr>
          <a:xfrm>
            <a:off x="279741" y="369647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Oval 278"/>
          <p:cNvSpPr/>
          <p:nvPr/>
        </p:nvSpPr>
        <p:spPr>
          <a:xfrm>
            <a:off x="562029" y="408929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Flowchart: Terminator 279"/>
          <p:cNvSpPr/>
          <p:nvPr/>
        </p:nvSpPr>
        <p:spPr>
          <a:xfrm>
            <a:off x="806821" y="363051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1" name="Picture 2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636" y="3656369"/>
            <a:ext cx="305053" cy="304387"/>
          </a:xfrm>
          <a:prstGeom prst="rect">
            <a:avLst/>
          </a:prstGeom>
        </p:spPr>
      </p:pic>
      <p:pic>
        <p:nvPicPr>
          <p:cNvPr id="282" name="Picture 2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-7056304" y="1818347"/>
            <a:ext cx="846234" cy="687524"/>
          </a:xfrm>
          <a:prstGeom prst="rect">
            <a:avLst/>
          </a:prstGeom>
        </p:spPr>
      </p:pic>
      <p:pic>
        <p:nvPicPr>
          <p:cNvPr id="283" name="Picture 28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6077109" y="1821830"/>
            <a:ext cx="845157" cy="686649"/>
          </a:xfrm>
          <a:prstGeom prst="rect">
            <a:avLst/>
          </a:prstGeom>
        </p:spPr>
      </p:pic>
      <p:sp>
        <p:nvSpPr>
          <p:cNvPr id="284" name="Oval 283"/>
          <p:cNvSpPr/>
          <p:nvPr/>
        </p:nvSpPr>
        <p:spPr>
          <a:xfrm>
            <a:off x="-6456253" y="1875956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Oval 284"/>
          <p:cNvSpPr/>
          <p:nvPr/>
        </p:nvSpPr>
        <p:spPr>
          <a:xfrm>
            <a:off x="-6397003" y="193854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" name="Picture 28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41101" y="5243493"/>
            <a:ext cx="846234" cy="687524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20296" y="5246976"/>
            <a:ext cx="845157" cy="686649"/>
          </a:xfrm>
          <a:prstGeom prst="rect">
            <a:avLst/>
          </a:prstGeom>
        </p:spPr>
      </p:pic>
      <p:sp>
        <p:nvSpPr>
          <p:cNvPr id="288" name="Oval 287"/>
          <p:cNvSpPr/>
          <p:nvPr/>
        </p:nvSpPr>
        <p:spPr>
          <a:xfrm>
            <a:off x="1041152" y="5301102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Oval 288"/>
          <p:cNvSpPr/>
          <p:nvPr/>
        </p:nvSpPr>
        <p:spPr>
          <a:xfrm>
            <a:off x="1100402" y="536369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0" name="Rounded Rectangle 289"/>
          <p:cNvSpPr/>
          <p:nvPr/>
        </p:nvSpPr>
        <p:spPr>
          <a:xfrm>
            <a:off x="-4695678" y="29629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1" name="Rounded Rectangle 290"/>
          <p:cNvSpPr/>
          <p:nvPr/>
        </p:nvSpPr>
        <p:spPr>
          <a:xfrm>
            <a:off x="-4618210" y="36220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Oval 291"/>
          <p:cNvSpPr/>
          <p:nvPr/>
        </p:nvSpPr>
        <p:spPr>
          <a:xfrm>
            <a:off x="-4335922" y="75501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3" name="Flowchart: Terminator 292"/>
          <p:cNvSpPr/>
          <p:nvPr/>
        </p:nvSpPr>
        <p:spPr>
          <a:xfrm>
            <a:off x="-4091130" y="29624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Flowchart: Terminator 293"/>
          <p:cNvSpPr/>
          <p:nvPr/>
        </p:nvSpPr>
        <p:spPr>
          <a:xfrm>
            <a:off x="-4508544" y="270282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5" name="Oval 294"/>
          <p:cNvSpPr/>
          <p:nvPr/>
        </p:nvSpPr>
        <p:spPr>
          <a:xfrm>
            <a:off x="-3085791" y="269884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6" name="Picture 29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3808221" y="339853"/>
            <a:ext cx="273817" cy="271828"/>
          </a:xfrm>
          <a:prstGeom prst="rect">
            <a:avLst/>
          </a:prstGeom>
        </p:spPr>
      </p:pic>
      <p:pic>
        <p:nvPicPr>
          <p:cNvPr id="297" name="Picture 29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3515339" y="339853"/>
            <a:ext cx="273817" cy="271828"/>
          </a:xfrm>
          <a:prstGeom prst="rect">
            <a:avLst/>
          </a:prstGeom>
        </p:spPr>
      </p:pic>
      <p:pic>
        <p:nvPicPr>
          <p:cNvPr id="298" name="Picture 2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-4451351" y="1907596"/>
            <a:ext cx="846234" cy="687524"/>
          </a:xfrm>
          <a:prstGeom prst="rect">
            <a:avLst/>
          </a:prstGeom>
        </p:spPr>
      </p:pic>
      <p:pic>
        <p:nvPicPr>
          <p:cNvPr id="299" name="Picture 2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3472156" y="1911079"/>
            <a:ext cx="845157" cy="686649"/>
          </a:xfrm>
          <a:prstGeom prst="rect">
            <a:avLst/>
          </a:prstGeom>
        </p:spPr>
      </p:pic>
      <p:sp>
        <p:nvSpPr>
          <p:cNvPr id="300" name="Oval 299"/>
          <p:cNvSpPr/>
          <p:nvPr/>
        </p:nvSpPr>
        <p:spPr>
          <a:xfrm>
            <a:off x="-3856799" y="1966829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1" name="Oval 300"/>
          <p:cNvSpPr/>
          <p:nvPr/>
        </p:nvSpPr>
        <p:spPr>
          <a:xfrm>
            <a:off x="-3797549" y="202942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2" name="Picture 301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19" b="19407"/>
          <a:stretch/>
        </p:blipFill>
        <p:spPr>
          <a:xfrm>
            <a:off x="-4269855" y="828560"/>
            <a:ext cx="1438102" cy="1439385"/>
          </a:xfrm>
          <a:prstGeom prst="ellipse">
            <a:avLst/>
          </a:prstGeom>
        </p:spPr>
      </p:pic>
      <p:pic>
        <p:nvPicPr>
          <p:cNvPr id="303" name="Picture 302"/>
          <p:cNvPicPr>
            <a:picLocks noChangeAspect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75" b="22814"/>
          <a:stretch/>
        </p:blipFill>
        <p:spPr>
          <a:xfrm>
            <a:off x="-6868195" y="734759"/>
            <a:ext cx="1435975" cy="1438102"/>
          </a:xfrm>
          <a:prstGeom prst="ellipse">
            <a:avLst/>
          </a:prstGeom>
        </p:spPr>
      </p:pic>
      <p:pic>
        <p:nvPicPr>
          <p:cNvPr id="304" name="Picture 303"/>
          <p:cNvPicPr>
            <a:picLocks noChangeAspect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68" b="17759"/>
          <a:stretch/>
        </p:blipFill>
        <p:spPr>
          <a:xfrm>
            <a:off x="628575" y="4158843"/>
            <a:ext cx="1438102" cy="1439385"/>
          </a:xfrm>
          <a:prstGeom prst="ellipse">
            <a:avLst/>
          </a:prstGeom>
        </p:spPr>
      </p:pic>
      <p:sp>
        <p:nvSpPr>
          <p:cNvPr id="305" name="Oval 304"/>
          <p:cNvSpPr/>
          <p:nvPr/>
        </p:nvSpPr>
        <p:spPr>
          <a:xfrm>
            <a:off x="-6519996" y="-775571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06" name="Oval 305"/>
          <p:cNvSpPr/>
          <p:nvPr/>
        </p:nvSpPr>
        <p:spPr>
          <a:xfrm>
            <a:off x="977409" y="6945349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5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07" name="Oval 306"/>
          <p:cNvSpPr/>
          <p:nvPr/>
        </p:nvSpPr>
        <p:spPr>
          <a:xfrm>
            <a:off x="8718528" y="685683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08" name="Rounded Rectangle 307"/>
          <p:cNvSpPr/>
          <p:nvPr/>
        </p:nvSpPr>
        <p:spPr>
          <a:xfrm>
            <a:off x="7983505" y="353358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9" name="Rounded Rectangle 308"/>
          <p:cNvSpPr/>
          <p:nvPr/>
        </p:nvSpPr>
        <p:spPr>
          <a:xfrm>
            <a:off x="8060973" y="359948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0" name="Oval 309"/>
          <p:cNvSpPr/>
          <p:nvPr/>
        </p:nvSpPr>
        <p:spPr>
          <a:xfrm>
            <a:off x="8343261" y="399230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1" name="Flowchart: Terminator 310"/>
          <p:cNvSpPr/>
          <p:nvPr/>
        </p:nvSpPr>
        <p:spPr>
          <a:xfrm>
            <a:off x="8588053" y="353352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2" name="Flowchart: Terminator 311"/>
          <p:cNvSpPr/>
          <p:nvPr/>
        </p:nvSpPr>
        <p:spPr>
          <a:xfrm>
            <a:off x="8170639" y="594011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3" name="Oval 312"/>
          <p:cNvSpPr/>
          <p:nvPr/>
        </p:nvSpPr>
        <p:spPr>
          <a:xfrm>
            <a:off x="9593392" y="593612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4" name="Picture 3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437" y="6007824"/>
            <a:ext cx="327154" cy="327154"/>
          </a:xfrm>
          <a:prstGeom prst="rect">
            <a:avLst/>
          </a:prstGeom>
        </p:spPr>
      </p:pic>
      <p:pic>
        <p:nvPicPr>
          <p:cNvPr id="315" name="Picture 3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1418" y="3559384"/>
            <a:ext cx="305053" cy="304387"/>
          </a:xfrm>
          <a:prstGeom prst="rect">
            <a:avLst/>
          </a:prstGeom>
        </p:spPr>
      </p:pic>
      <p:pic>
        <p:nvPicPr>
          <p:cNvPr id="316" name="Picture 3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6471" y="3559384"/>
            <a:ext cx="305053" cy="304387"/>
          </a:xfrm>
          <a:prstGeom prst="rect">
            <a:avLst/>
          </a:prstGeom>
        </p:spPr>
      </p:pic>
      <p:pic>
        <p:nvPicPr>
          <p:cNvPr id="317" name="Picture 3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8222333" y="5146508"/>
            <a:ext cx="846234" cy="687524"/>
          </a:xfrm>
          <a:prstGeom prst="rect">
            <a:avLst/>
          </a:prstGeom>
        </p:spPr>
      </p:pic>
      <p:pic>
        <p:nvPicPr>
          <p:cNvPr id="318" name="Picture 3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9201528" y="5149991"/>
            <a:ext cx="845157" cy="686649"/>
          </a:xfrm>
          <a:prstGeom prst="rect">
            <a:avLst/>
          </a:prstGeom>
        </p:spPr>
      </p:pic>
      <p:sp>
        <p:nvSpPr>
          <p:cNvPr id="319" name="Oval 318"/>
          <p:cNvSpPr/>
          <p:nvPr/>
        </p:nvSpPr>
        <p:spPr>
          <a:xfrm>
            <a:off x="8822384" y="5204117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0" name="Oval 319"/>
          <p:cNvSpPr/>
          <p:nvPr/>
        </p:nvSpPr>
        <p:spPr>
          <a:xfrm>
            <a:off x="8881634" y="526670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1" name="Picture 320"/>
          <p:cNvPicPr>
            <a:picLocks noChangeAspect="1"/>
          </p:cNvPicPr>
          <p:nvPr/>
        </p:nvPicPr>
        <p:blipFill rotWithShape="1"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6" b="17186"/>
          <a:stretch/>
        </p:blipFill>
        <p:spPr>
          <a:xfrm>
            <a:off x="8414541" y="4057909"/>
            <a:ext cx="1434267" cy="1445527"/>
          </a:xfrm>
          <a:prstGeom prst="ellipse">
            <a:avLst/>
          </a:prstGeom>
        </p:spPr>
      </p:pic>
      <p:sp>
        <p:nvSpPr>
          <p:cNvPr id="322" name="Rounded Rectangle 321"/>
          <p:cNvSpPr/>
          <p:nvPr/>
        </p:nvSpPr>
        <p:spPr>
          <a:xfrm>
            <a:off x="-4813385" y="3599183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3" name="Rounded Rectangle 322"/>
          <p:cNvSpPr/>
          <p:nvPr/>
        </p:nvSpPr>
        <p:spPr>
          <a:xfrm>
            <a:off x="-4735917" y="366509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4" name="Oval 323"/>
          <p:cNvSpPr/>
          <p:nvPr/>
        </p:nvSpPr>
        <p:spPr>
          <a:xfrm>
            <a:off x="-4453629" y="4057909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5" name="Flowchart: Terminator 324"/>
          <p:cNvSpPr/>
          <p:nvPr/>
        </p:nvSpPr>
        <p:spPr>
          <a:xfrm>
            <a:off x="-4208837" y="359913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6" name="Flowchart: Terminator 325"/>
          <p:cNvSpPr/>
          <p:nvPr/>
        </p:nvSpPr>
        <p:spPr>
          <a:xfrm>
            <a:off x="-4626251" y="600571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7" name="Oval 326"/>
          <p:cNvSpPr/>
          <p:nvPr/>
        </p:nvSpPr>
        <p:spPr>
          <a:xfrm>
            <a:off x="-3203498" y="600173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8" name="Picture 3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57041" y="3624987"/>
            <a:ext cx="305053" cy="304387"/>
          </a:xfrm>
          <a:prstGeom prst="rect">
            <a:avLst/>
          </a:prstGeom>
        </p:spPr>
      </p:pic>
      <p:pic>
        <p:nvPicPr>
          <p:cNvPr id="329" name="Picture 3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1988" y="3624987"/>
            <a:ext cx="305053" cy="304387"/>
          </a:xfrm>
          <a:prstGeom prst="rect">
            <a:avLst/>
          </a:prstGeom>
        </p:spPr>
      </p:pic>
      <p:pic>
        <p:nvPicPr>
          <p:cNvPr id="330" name="Picture 3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-4574557" y="5212111"/>
            <a:ext cx="846234" cy="687524"/>
          </a:xfrm>
          <a:prstGeom prst="rect">
            <a:avLst/>
          </a:prstGeom>
        </p:spPr>
      </p:pic>
      <p:pic>
        <p:nvPicPr>
          <p:cNvPr id="331" name="Picture 3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3595362" y="5215594"/>
            <a:ext cx="845157" cy="686649"/>
          </a:xfrm>
          <a:prstGeom prst="rect">
            <a:avLst/>
          </a:prstGeom>
        </p:spPr>
      </p:pic>
      <p:sp>
        <p:nvSpPr>
          <p:cNvPr id="332" name="Oval 331"/>
          <p:cNvSpPr/>
          <p:nvPr/>
        </p:nvSpPr>
        <p:spPr>
          <a:xfrm>
            <a:off x="-3974506" y="5269720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3" name="Oval 332"/>
          <p:cNvSpPr/>
          <p:nvPr/>
        </p:nvSpPr>
        <p:spPr>
          <a:xfrm>
            <a:off x="-3915256" y="533231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4" name="Picture 333"/>
          <p:cNvPicPr>
            <a:picLocks noChangeAspect="1"/>
          </p:cNvPicPr>
          <p:nvPr/>
        </p:nvPicPr>
        <p:blipFill rotWithShape="1"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9" t="5301" r="-1" b="16142"/>
          <a:stretch/>
        </p:blipFill>
        <p:spPr>
          <a:xfrm>
            <a:off x="-4386822" y="4124770"/>
            <a:ext cx="1438102" cy="1438102"/>
          </a:xfrm>
          <a:prstGeom prst="ellipse">
            <a:avLst/>
          </a:prstGeom>
        </p:spPr>
      </p:pic>
      <p:sp>
        <p:nvSpPr>
          <p:cNvPr id="335" name="Oval 334"/>
          <p:cNvSpPr/>
          <p:nvPr/>
        </p:nvSpPr>
        <p:spPr>
          <a:xfrm>
            <a:off x="-6870490" y="73214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6" name="Oval 335"/>
          <p:cNvSpPr/>
          <p:nvPr/>
        </p:nvSpPr>
        <p:spPr>
          <a:xfrm>
            <a:off x="626915" y="415729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7" name="Oval 336"/>
          <p:cNvSpPr/>
          <p:nvPr/>
        </p:nvSpPr>
        <p:spPr>
          <a:xfrm>
            <a:off x="8408147" y="406030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8" name="Oval 337"/>
          <p:cNvSpPr/>
          <p:nvPr/>
        </p:nvSpPr>
        <p:spPr>
          <a:xfrm>
            <a:off x="-4271036" y="82302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9" name="Oval 338"/>
          <p:cNvSpPr/>
          <p:nvPr/>
        </p:nvSpPr>
        <p:spPr>
          <a:xfrm>
            <a:off x="-4388743" y="412591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0" name="Flowchart: Terminator 339"/>
          <p:cNvSpPr/>
          <p:nvPr/>
        </p:nvSpPr>
        <p:spPr>
          <a:xfrm>
            <a:off x="399369" y="602863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1" name="Picture 3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11" y="6064565"/>
            <a:ext cx="385211" cy="385211"/>
          </a:xfrm>
          <a:prstGeom prst="rect">
            <a:avLst/>
          </a:prstGeom>
        </p:spPr>
      </p:pic>
      <p:sp>
        <p:nvSpPr>
          <p:cNvPr id="342" name="TextBox 341"/>
          <p:cNvSpPr txBox="1"/>
          <p:nvPr/>
        </p:nvSpPr>
        <p:spPr>
          <a:xfrm>
            <a:off x="548908" y="602803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3" name="Oval 342"/>
          <p:cNvSpPr/>
          <p:nvPr/>
        </p:nvSpPr>
        <p:spPr>
          <a:xfrm>
            <a:off x="1822122" y="602464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4" name="Picture 3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167" y="6096341"/>
            <a:ext cx="327154" cy="327154"/>
          </a:xfrm>
          <a:prstGeom prst="rect">
            <a:avLst/>
          </a:prstGeom>
        </p:spPr>
      </p:pic>
      <p:pic>
        <p:nvPicPr>
          <p:cNvPr id="345" name="Picture 34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-6997769" y="2710207"/>
            <a:ext cx="365792" cy="286537"/>
          </a:xfrm>
          <a:prstGeom prst="rect">
            <a:avLst/>
          </a:prstGeom>
        </p:spPr>
      </p:pic>
      <p:pic>
        <p:nvPicPr>
          <p:cNvPr id="346" name="Picture 3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564" y="5999894"/>
            <a:ext cx="338236" cy="338234"/>
          </a:xfrm>
          <a:prstGeom prst="rect">
            <a:avLst/>
          </a:prstGeom>
        </p:spPr>
      </p:pic>
      <p:sp>
        <p:nvSpPr>
          <p:cNvPr id="347" name="TextBox 346"/>
          <p:cNvSpPr txBox="1"/>
          <p:nvPr/>
        </p:nvSpPr>
        <p:spPr>
          <a:xfrm>
            <a:off x="7997221" y="5968955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8" name="Multiply 347"/>
          <p:cNvSpPr/>
          <p:nvPr/>
        </p:nvSpPr>
        <p:spPr>
          <a:xfrm>
            <a:off x="8805761" y="6049121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9" name="Picture 34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40452" y="5984784"/>
            <a:ext cx="409777" cy="386495"/>
          </a:xfrm>
          <a:prstGeom prst="rect">
            <a:avLst/>
          </a:prstGeom>
        </p:spPr>
      </p:pic>
      <p:pic>
        <p:nvPicPr>
          <p:cNvPr id="350" name="Picture 3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87921" y="2765361"/>
            <a:ext cx="324697" cy="324697"/>
          </a:xfrm>
          <a:prstGeom prst="rect">
            <a:avLst/>
          </a:prstGeom>
        </p:spPr>
      </p:pic>
      <p:sp>
        <p:nvSpPr>
          <p:cNvPr id="351" name="TextBox 350"/>
          <p:cNvSpPr txBox="1"/>
          <p:nvPr/>
        </p:nvSpPr>
        <p:spPr>
          <a:xfrm>
            <a:off x="-4647325" y="2730344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352" name="TextBox 351"/>
          <p:cNvSpPr txBox="1"/>
          <p:nvPr/>
        </p:nvSpPr>
        <p:spPr>
          <a:xfrm>
            <a:off x="-4039040" y="2732101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pic>
        <p:nvPicPr>
          <p:cNvPr id="353" name="Picture 352"/>
          <p:cNvPicPr>
            <a:picLocks noChangeAspect="1"/>
          </p:cNvPicPr>
          <p:nvPr/>
        </p:nvPicPr>
        <p:blipFill rotWithShape="1">
          <a:blip r:embed="rId17"/>
          <a:srcRect l="10818" t="1291"/>
          <a:stretch/>
        </p:blipFill>
        <p:spPr>
          <a:xfrm>
            <a:off x="-3551835" y="2803805"/>
            <a:ext cx="257663" cy="256995"/>
          </a:xfrm>
          <a:prstGeom prst="ellipse">
            <a:avLst/>
          </a:prstGeom>
        </p:spPr>
      </p:pic>
      <p:pic>
        <p:nvPicPr>
          <p:cNvPr id="354" name="Picture 3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9337" y="2768912"/>
            <a:ext cx="327154" cy="327154"/>
          </a:xfrm>
          <a:prstGeom prst="rect">
            <a:avLst/>
          </a:prstGeom>
        </p:spPr>
      </p:pic>
      <p:sp>
        <p:nvSpPr>
          <p:cNvPr id="355" name="Oval 354"/>
          <p:cNvSpPr/>
          <p:nvPr/>
        </p:nvSpPr>
        <p:spPr>
          <a:xfrm>
            <a:off x="-3924164" y="-686322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56" name="TextBox 355"/>
          <p:cNvSpPr txBox="1"/>
          <p:nvPr/>
        </p:nvSpPr>
        <p:spPr>
          <a:xfrm>
            <a:off x="-4054976" y="600972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57" name="Picture 4" descr="Eye Free Ico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6813" y="5978705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" name="Picture 3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8854" y="6065139"/>
            <a:ext cx="395764" cy="351672"/>
          </a:xfrm>
          <a:prstGeom prst="rect">
            <a:avLst/>
          </a:prstGeom>
        </p:spPr>
      </p:pic>
      <p:sp>
        <p:nvSpPr>
          <p:cNvPr id="359" name="Oval 358"/>
          <p:cNvSpPr/>
          <p:nvPr/>
        </p:nvSpPr>
        <p:spPr>
          <a:xfrm>
            <a:off x="-3955852" y="692243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75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0383" y="23370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507851" y="29961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val 3"/>
          <p:cNvSpPr/>
          <p:nvPr/>
        </p:nvSpPr>
        <p:spPr>
          <a:xfrm>
            <a:off x="790139" y="69243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owchart: Terminator 4"/>
          <p:cNvSpPr/>
          <p:nvPr/>
        </p:nvSpPr>
        <p:spPr>
          <a:xfrm>
            <a:off x="1034931" y="23365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owchart: Terminator 5"/>
          <p:cNvSpPr/>
          <p:nvPr/>
        </p:nvSpPr>
        <p:spPr>
          <a:xfrm>
            <a:off x="617517" y="264024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2040270" y="263625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63" y="277269"/>
            <a:ext cx="273817" cy="2718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45" y="277269"/>
            <a:ext cx="273817" cy="271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4" t="6411" r="1624" b="13162"/>
          <a:stretch/>
        </p:blipFill>
        <p:spPr>
          <a:xfrm>
            <a:off x="862192" y="774739"/>
            <a:ext cx="1440274" cy="1431915"/>
          </a:xfrm>
          <a:prstGeom prst="ellipse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55025" y="76043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val 11"/>
          <p:cNvSpPr/>
          <p:nvPr/>
        </p:nvSpPr>
        <p:spPr>
          <a:xfrm>
            <a:off x="1151548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0383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ounded Rectangle 13"/>
          <p:cNvSpPr/>
          <p:nvPr/>
        </p:nvSpPr>
        <p:spPr>
          <a:xfrm>
            <a:off x="507851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val 14"/>
          <p:cNvSpPr/>
          <p:nvPr/>
        </p:nvSpPr>
        <p:spPr>
          <a:xfrm>
            <a:off x="790139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owchart: Terminator 15"/>
          <p:cNvSpPr/>
          <p:nvPr/>
        </p:nvSpPr>
        <p:spPr>
          <a:xfrm>
            <a:off x="1034931" y="356459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owchart: Terminator 16"/>
          <p:cNvSpPr/>
          <p:nvPr/>
        </p:nvSpPr>
        <p:spPr>
          <a:xfrm>
            <a:off x="617517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Box 17"/>
          <p:cNvSpPr txBox="1"/>
          <p:nvPr/>
        </p:nvSpPr>
        <p:spPr>
          <a:xfrm>
            <a:off x="730261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04027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15" y="6038889"/>
            <a:ext cx="327154" cy="3271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341599" y="6045816"/>
            <a:ext cx="325121" cy="324278"/>
          </a:xfrm>
          <a:prstGeom prst="ellipse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371" y="3608206"/>
            <a:ext cx="273817" cy="2718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52" b="16848"/>
          <a:stretch/>
        </p:blipFill>
        <p:spPr>
          <a:xfrm>
            <a:off x="858063" y="4091155"/>
            <a:ext cx="1438102" cy="1438102"/>
          </a:xfrm>
          <a:prstGeom prst="ellipse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8550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Oval 24"/>
          <p:cNvSpPr/>
          <p:nvPr/>
        </p:nvSpPr>
        <p:spPr>
          <a:xfrm>
            <a:off x="1269262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Oval 25"/>
          <p:cNvSpPr/>
          <p:nvPr/>
        </p:nvSpPr>
        <p:spPr>
          <a:xfrm>
            <a:off x="1328512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823411" y="5615700"/>
            <a:ext cx="331524" cy="246558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1151548" y="687435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8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07831" y="7734997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5742" y="5288848"/>
            <a:ext cx="623002" cy="46333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7583" y="5292199"/>
            <a:ext cx="621551" cy="46225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14983" y="5622808"/>
            <a:ext cx="320767" cy="23855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992356" y="-134529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8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818610" y="2279692"/>
            <a:ext cx="331524" cy="24655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860941" y="1952840"/>
            <a:ext cx="623002" cy="46333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672782" y="1956191"/>
            <a:ext cx="621551" cy="46225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10182" y="2286800"/>
            <a:ext cx="320767" cy="238558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1269262" y="1904245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1328512" y="1966836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ounded Rectangle 39"/>
          <p:cNvSpPr/>
          <p:nvPr/>
        </p:nvSpPr>
        <p:spPr>
          <a:xfrm>
            <a:off x="2867720" y="247017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ounded Rectangle 40"/>
          <p:cNvSpPr/>
          <p:nvPr/>
        </p:nvSpPr>
        <p:spPr>
          <a:xfrm>
            <a:off x="2945188" y="31292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Oval 41"/>
          <p:cNvSpPr/>
          <p:nvPr/>
        </p:nvSpPr>
        <p:spPr>
          <a:xfrm>
            <a:off x="3227476" y="705743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owchart: Terminator 42"/>
          <p:cNvSpPr/>
          <p:nvPr/>
        </p:nvSpPr>
        <p:spPr>
          <a:xfrm>
            <a:off x="3472268" y="24696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owchart: Terminator 43"/>
          <p:cNvSpPr/>
          <p:nvPr/>
        </p:nvSpPr>
        <p:spPr>
          <a:xfrm>
            <a:off x="3054854" y="265355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extBox 44"/>
          <p:cNvSpPr txBox="1"/>
          <p:nvPr/>
        </p:nvSpPr>
        <p:spPr>
          <a:xfrm>
            <a:off x="3167598" y="265295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477607" y="264956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3778936" y="2728188"/>
            <a:ext cx="325121" cy="324278"/>
          </a:xfrm>
          <a:prstGeom prst="ellipse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709" y="290578"/>
            <a:ext cx="273817" cy="2718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64" t="10182" b="22061"/>
          <a:stretch/>
        </p:blipFill>
        <p:spPr>
          <a:xfrm>
            <a:off x="3292986" y="774739"/>
            <a:ext cx="1438102" cy="1438102"/>
          </a:xfrm>
          <a:prstGeom prst="ellipse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3292362" y="773746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Oval 50"/>
          <p:cNvSpPr/>
          <p:nvPr/>
        </p:nvSpPr>
        <p:spPr>
          <a:xfrm>
            <a:off x="3588885" y="-73904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503108" y="-1466940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13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845" y="2712249"/>
            <a:ext cx="395764" cy="35167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60764" y="1882098"/>
            <a:ext cx="1920406" cy="652329"/>
          </a:xfrm>
          <a:prstGeom prst="rect">
            <a:avLst/>
          </a:prstGeom>
        </p:spPr>
      </p:pic>
      <p:sp>
        <p:nvSpPr>
          <p:cNvPr id="55" name="Oval 54"/>
          <p:cNvSpPr/>
          <p:nvPr/>
        </p:nvSpPr>
        <p:spPr>
          <a:xfrm>
            <a:off x="3706599" y="1917554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3765849" y="198014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ounded Rectangle 56"/>
          <p:cNvSpPr/>
          <p:nvPr/>
        </p:nvSpPr>
        <p:spPr>
          <a:xfrm>
            <a:off x="7787306" y="357765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ounded Rectangle 57"/>
          <p:cNvSpPr/>
          <p:nvPr/>
        </p:nvSpPr>
        <p:spPr>
          <a:xfrm>
            <a:off x="7864774" y="364356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Oval 58"/>
          <p:cNvSpPr/>
          <p:nvPr/>
        </p:nvSpPr>
        <p:spPr>
          <a:xfrm>
            <a:off x="8147062" y="403637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Flowchart: Terminator 59"/>
          <p:cNvSpPr/>
          <p:nvPr/>
        </p:nvSpPr>
        <p:spPr>
          <a:xfrm>
            <a:off x="8391854" y="357760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Flowchart: Terminator 60"/>
          <p:cNvSpPr/>
          <p:nvPr/>
        </p:nvSpPr>
        <p:spPr>
          <a:xfrm>
            <a:off x="7974440" y="598418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TextBox 61"/>
          <p:cNvSpPr txBox="1"/>
          <p:nvPr/>
        </p:nvSpPr>
        <p:spPr>
          <a:xfrm>
            <a:off x="8081269" y="598358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397193" y="598020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8691447" y="6058824"/>
            <a:ext cx="325121" cy="324278"/>
          </a:xfrm>
          <a:prstGeom prst="ellipse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295" y="3621214"/>
            <a:ext cx="273817" cy="271828"/>
          </a:xfrm>
          <a:prstGeom prst="rect">
            <a:avLst/>
          </a:prstGeom>
        </p:spPr>
      </p:pic>
      <p:sp>
        <p:nvSpPr>
          <p:cNvPr id="66" name="Rounded Rectangle 65"/>
          <p:cNvSpPr/>
          <p:nvPr/>
        </p:nvSpPr>
        <p:spPr>
          <a:xfrm>
            <a:off x="5341802" y="241644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ounded Rectangle 66"/>
          <p:cNvSpPr/>
          <p:nvPr/>
        </p:nvSpPr>
        <p:spPr>
          <a:xfrm>
            <a:off x="5419270" y="30755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Oval 67"/>
          <p:cNvSpPr/>
          <p:nvPr/>
        </p:nvSpPr>
        <p:spPr>
          <a:xfrm>
            <a:off x="5701558" y="700370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Flowchart: Terminator 68"/>
          <p:cNvSpPr/>
          <p:nvPr/>
        </p:nvSpPr>
        <p:spPr>
          <a:xfrm>
            <a:off x="5946350" y="24159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lowchart: Terminator 69"/>
          <p:cNvSpPr/>
          <p:nvPr/>
        </p:nvSpPr>
        <p:spPr>
          <a:xfrm>
            <a:off x="5528936" y="26481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TextBox 70"/>
          <p:cNvSpPr txBox="1"/>
          <p:nvPr/>
        </p:nvSpPr>
        <p:spPr>
          <a:xfrm>
            <a:off x="5635765" y="26475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6951689" y="26441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421" y="2715888"/>
            <a:ext cx="327154" cy="327154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42898" y="267448"/>
            <a:ext cx="305053" cy="304387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4165" y="267448"/>
            <a:ext cx="305053" cy="304387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9218" y="267448"/>
            <a:ext cx="305053" cy="30438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6" b="26061"/>
          <a:stretch/>
        </p:blipFill>
        <p:spPr>
          <a:xfrm>
            <a:off x="5765694" y="773746"/>
            <a:ext cx="1438102" cy="1434655"/>
          </a:xfrm>
          <a:prstGeom prst="ellipse">
            <a:avLst/>
          </a:prstGeom>
        </p:spPr>
      </p:pic>
      <p:sp>
        <p:nvSpPr>
          <p:cNvPr id="78" name="Oval 77"/>
          <p:cNvSpPr/>
          <p:nvPr/>
        </p:nvSpPr>
        <p:spPr>
          <a:xfrm>
            <a:off x="5766444" y="768373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6223" r="3926" b="12296"/>
          <a:stretch/>
        </p:blipFill>
        <p:spPr>
          <a:xfrm>
            <a:off x="8211647" y="4111313"/>
            <a:ext cx="1439227" cy="1425771"/>
          </a:xfrm>
          <a:prstGeom prst="ellipse">
            <a:avLst/>
          </a:prstGeom>
        </p:spPr>
      </p:pic>
      <p:sp>
        <p:nvSpPr>
          <p:cNvPr id="80" name="Oval 79"/>
          <p:cNvSpPr/>
          <p:nvPr/>
        </p:nvSpPr>
        <p:spPr>
          <a:xfrm>
            <a:off x="8211948" y="410438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Oval 80"/>
          <p:cNvSpPr/>
          <p:nvPr/>
        </p:nvSpPr>
        <p:spPr>
          <a:xfrm>
            <a:off x="8508471" y="688736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6208296" y="-73934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5341802" y="357258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Rounded Rectangle 83"/>
          <p:cNvSpPr/>
          <p:nvPr/>
        </p:nvSpPr>
        <p:spPr>
          <a:xfrm>
            <a:off x="5419270" y="363849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Oval 84"/>
          <p:cNvSpPr/>
          <p:nvPr/>
        </p:nvSpPr>
        <p:spPr>
          <a:xfrm>
            <a:off x="5701558" y="403130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lowchart: Terminator 85"/>
          <p:cNvSpPr/>
          <p:nvPr/>
        </p:nvSpPr>
        <p:spPr>
          <a:xfrm>
            <a:off x="5946350" y="357252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lowchart: Terminator 86"/>
          <p:cNvSpPr/>
          <p:nvPr/>
        </p:nvSpPr>
        <p:spPr>
          <a:xfrm>
            <a:off x="5528936" y="597911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01069" y="6015049"/>
            <a:ext cx="385211" cy="385211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5635765" y="597851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6951689" y="597512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734" y="6046825"/>
            <a:ext cx="327154" cy="327154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08602" y="3598385"/>
            <a:ext cx="305053" cy="304387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3655" y="3598385"/>
            <a:ext cx="305053" cy="30438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64" t="30816" b="15408"/>
          <a:stretch/>
        </p:blipFill>
        <p:spPr>
          <a:xfrm>
            <a:off x="5768184" y="4096267"/>
            <a:ext cx="1438102" cy="1446234"/>
          </a:xfrm>
          <a:prstGeom prst="ellipse">
            <a:avLst/>
          </a:prstGeom>
        </p:spPr>
      </p:pic>
      <p:sp>
        <p:nvSpPr>
          <p:cNvPr id="95" name="Oval 94"/>
          <p:cNvSpPr/>
          <p:nvPr/>
        </p:nvSpPr>
        <p:spPr>
          <a:xfrm>
            <a:off x="6116938" y="688736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6" name="Oval 95"/>
          <p:cNvSpPr/>
          <p:nvPr/>
        </p:nvSpPr>
        <p:spPr>
          <a:xfrm>
            <a:off x="5766444" y="409931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4852" y="1878644"/>
            <a:ext cx="1920406" cy="652329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2604" y="5212993"/>
            <a:ext cx="1920406" cy="652329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86659" y="5218073"/>
            <a:ext cx="1920406" cy="652329"/>
          </a:xfrm>
          <a:prstGeom prst="rect">
            <a:avLst/>
          </a:prstGeom>
        </p:spPr>
      </p:pic>
      <p:sp>
        <p:nvSpPr>
          <p:cNvPr id="100" name="Oval 99"/>
          <p:cNvSpPr/>
          <p:nvPr/>
        </p:nvSpPr>
        <p:spPr>
          <a:xfrm>
            <a:off x="6180681" y="1912181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Oval 100"/>
          <p:cNvSpPr/>
          <p:nvPr/>
        </p:nvSpPr>
        <p:spPr>
          <a:xfrm>
            <a:off x="6239931" y="197477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8626185" y="524819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Oval 102"/>
          <p:cNvSpPr/>
          <p:nvPr/>
        </p:nvSpPr>
        <p:spPr>
          <a:xfrm>
            <a:off x="8685435" y="531078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Oval 103"/>
          <p:cNvSpPr/>
          <p:nvPr/>
        </p:nvSpPr>
        <p:spPr>
          <a:xfrm>
            <a:off x="6180681" y="524311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Oval 104"/>
          <p:cNvSpPr/>
          <p:nvPr/>
        </p:nvSpPr>
        <p:spPr>
          <a:xfrm>
            <a:off x="6239931" y="53057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272" y="6046825"/>
            <a:ext cx="327154" cy="327154"/>
          </a:xfrm>
          <a:prstGeom prst="rect">
            <a:avLst/>
          </a:prstGeom>
        </p:spPr>
      </p:pic>
      <p:sp>
        <p:nvSpPr>
          <p:cNvPr id="107" name="Rectangle 106"/>
          <p:cNvSpPr/>
          <p:nvPr/>
        </p:nvSpPr>
        <p:spPr>
          <a:xfrm>
            <a:off x="8435598" y="7858262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19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6022155" y="7858262"/>
            <a:ext cx="923908" cy="520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6022155" y="-157235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21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6260904" y="2727887"/>
            <a:ext cx="325121" cy="324278"/>
          </a:xfrm>
          <a:prstGeom prst="ellipse">
            <a:avLst/>
          </a:prstGeom>
        </p:spPr>
      </p:pic>
      <p:sp>
        <p:nvSpPr>
          <p:cNvPr id="111" name="Rounded Rectangle 110"/>
          <p:cNvSpPr/>
          <p:nvPr/>
        </p:nvSpPr>
        <p:spPr>
          <a:xfrm>
            <a:off x="12684661" y="3577654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Rounded Rectangle 111"/>
          <p:cNvSpPr/>
          <p:nvPr/>
        </p:nvSpPr>
        <p:spPr>
          <a:xfrm>
            <a:off x="12762129" y="364356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Oval 112"/>
          <p:cNvSpPr/>
          <p:nvPr/>
        </p:nvSpPr>
        <p:spPr>
          <a:xfrm>
            <a:off x="13044417" y="4036380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Flowchart: Terminator 113"/>
          <p:cNvSpPr/>
          <p:nvPr/>
        </p:nvSpPr>
        <p:spPr>
          <a:xfrm>
            <a:off x="12871795" y="598419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Oval 114"/>
          <p:cNvSpPr/>
          <p:nvPr/>
        </p:nvSpPr>
        <p:spPr>
          <a:xfrm>
            <a:off x="14294548" y="598020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6" name="Picture 1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8593" y="6051898"/>
            <a:ext cx="327154" cy="327154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4" t="8715" b="29541"/>
          <a:stretch/>
        </p:blipFill>
        <p:spPr>
          <a:xfrm>
            <a:off x="13114250" y="4106436"/>
            <a:ext cx="1434279" cy="1438798"/>
          </a:xfrm>
          <a:prstGeom prst="ellipse">
            <a:avLst/>
          </a:prstGeom>
        </p:spPr>
      </p:pic>
      <p:sp>
        <p:nvSpPr>
          <p:cNvPr id="118" name="Rounded Rectangle 117"/>
          <p:cNvSpPr/>
          <p:nvPr/>
        </p:nvSpPr>
        <p:spPr>
          <a:xfrm>
            <a:off x="10232811" y="3577654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Rounded Rectangle 118"/>
          <p:cNvSpPr/>
          <p:nvPr/>
        </p:nvSpPr>
        <p:spPr>
          <a:xfrm>
            <a:off x="10310279" y="3643563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Oval 119"/>
          <p:cNvSpPr/>
          <p:nvPr/>
        </p:nvSpPr>
        <p:spPr>
          <a:xfrm>
            <a:off x="10592567" y="4036380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Flowchart: Terminator 120"/>
          <p:cNvSpPr/>
          <p:nvPr/>
        </p:nvSpPr>
        <p:spPr>
          <a:xfrm>
            <a:off x="10837359" y="357760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Flowchart: Terminator 121"/>
          <p:cNvSpPr/>
          <p:nvPr/>
        </p:nvSpPr>
        <p:spPr>
          <a:xfrm>
            <a:off x="10419945" y="598419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TextBox 122"/>
          <p:cNvSpPr txBox="1"/>
          <p:nvPr/>
        </p:nvSpPr>
        <p:spPr>
          <a:xfrm>
            <a:off x="10526774" y="598358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11842698" y="598020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5" name="Picture 124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1136952" y="6058825"/>
            <a:ext cx="325121" cy="324278"/>
          </a:xfrm>
          <a:prstGeom prst="ellipse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800" y="3621215"/>
            <a:ext cx="273817" cy="271828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52" b="21630"/>
          <a:stretch/>
        </p:blipFill>
        <p:spPr>
          <a:xfrm rot="20905006">
            <a:off x="10655058" y="4104931"/>
            <a:ext cx="1444158" cy="1442674"/>
          </a:xfrm>
          <a:prstGeom prst="ellipse">
            <a:avLst/>
          </a:prstGeom>
        </p:spPr>
      </p:pic>
      <p:sp>
        <p:nvSpPr>
          <p:cNvPr id="128" name="Oval 127"/>
          <p:cNvSpPr/>
          <p:nvPr/>
        </p:nvSpPr>
        <p:spPr>
          <a:xfrm>
            <a:off x="13109303" y="4104383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Oval 128"/>
          <p:cNvSpPr/>
          <p:nvPr/>
        </p:nvSpPr>
        <p:spPr>
          <a:xfrm>
            <a:off x="10657453" y="4104383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Oval 129"/>
          <p:cNvSpPr/>
          <p:nvPr/>
        </p:nvSpPr>
        <p:spPr>
          <a:xfrm>
            <a:off x="13405826" y="688736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11091130" y="688736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32" name="Flowchart: Terminator 131"/>
          <p:cNvSpPr/>
          <p:nvPr/>
        </p:nvSpPr>
        <p:spPr>
          <a:xfrm>
            <a:off x="13599083" y="357548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Flowchart: Terminator 132"/>
          <p:cNvSpPr/>
          <p:nvPr/>
        </p:nvSpPr>
        <p:spPr>
          <a:xfrm>
            <a:off x="13012934" y="357548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13391110" y="3588274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5563" y="3621626"/>
            <a:ext cx="273817" cy="271828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790" y="3621626"/>
            <a:ext cx="273817" cy="271828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672" y="3621626"/>
            <a:ext cx="273817" cy="271828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2362" y="3621626"/>
            <a:ext cx="273817" cy="271828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5244" y="3621626"/>
            <a:ext cx="273817" cy="271828"/>
          </a:xfrm>
          <a:prstGeom prst="rect">
            <a:avLst/>
          </a:prstGeom>
        </p:spPr>
      </p:pic>
      <p:sp>
        <p:nvSpPr>
          <p:cNvPr id="140" name="TextBox 139"/>
          <p:cNvSpPr txBox="1"/>
          <p:nvPr/>
        </p:nvSpPr>
        <p:spPr>
          <a:xfrm>
            <a:off x="12704860" y="6007600"/>
            <a:ext cx="7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1" name="Multiply 140"/>
          <p:cNvSpPr/>
          <p:nvPr/>
        </p:nvSpPr>
        <p:spPr>
          <a:xfrm>
            <a:off x="13504651" y="6087766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2" name="Picture 141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3186293" y="6063524"/>
            <a:ext cx="299509" cy="298732"/>
          </a:xfrm>
          <a:prstGeom prst="ellipse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3778872" y="6033790"/>
            <a:ext cx="365903" cy="370534"/>
          </a:xfrm>
          <a:prstGeom prst="rect">
            <a:avLst/>
          </a:prstGeom>
        </p:spPr>
      </p:pic>
      <p:sp>
        <p:nvSpPr>
          <p:cNvPr id="144" name="Oval 143"/>
          <p:cNvSpPr/>
          <p:nvPr/>
        </p:nvSpPr>
        <p:spPr>
          <a:xfrm>
            <a:off x="13523540" y="5248191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Oval 144"/>
          <p:cNvSpPr/>
          <p:nvPr/>
        </p:nvSpPr>
        <p:spPr>
          <a:xfrm>
            <a:off x="13582790" y="53107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11071690" y="5248191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Oval 146"/>
          <p:cNvSpPr/>
          <p:nvPr/>
        </p:nvSpPr>
        <p:spPr>
          <a:xfrm>
            <a:off x="11130940" y="53107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31541" y="5206089"/>
            <a:ext cx="1920406" cy="652329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884327" y="5206089"/>
            <a:ext cx="1920406" cy="65232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156" y="6045126"/>
            <a:ext cx="395764" cy="351672"/>
          </a:xfrm>
          <a:prstGeom prst="rect">
            <a:avLst/>
          </a:prstGeom>
        </p:spPr>
      </p:pic>
      <p:sp>
        <p:nvSpPr>
          <p:cNvPr id="151" name="Rounded Rectangle 150"/>
          <p:cNvSpPr/>
          <p:nvPr/>
        </p:nvSpPr>
        <p:spPr>
          <a:xfrm>
            <a:off x="10260194" y="29620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ounded Rectangle 151"/>
          <p:cNvSpPr/>
          <p:nvPr/>
        </p:nvSpPr>
        <p:spPr>
          <a:xfrm>
            <a:off x="10337662" y="36211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Oval 152"/>
          <p:cNvSpPr/>
          <p:nvPr/>
        </p:nvSpPr>
        <p:spPr>
          <a:xfrm>
            <a:off x="10619950" y="75492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Flowchart: Terminator 153"/>
          <p:cNvSpPr/>
          <p:nvPr/>
        </p:nvSpPr>
        <p:spPr>
          <a:xfrm>
            <a:off x="10864742" y="29614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Flowchart: Terminator 154"/>
          <p:cNvSpPr/>
          <p:nvPr/>
        </p:nvSpPr>
        <p:spPr>
          <a:xfrm>
            <a:off x="10447328" y="270273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Oval 155"/>
          <p:cNvSpPr/>
          <p:nvPr/>
        </p:nvSpPr>
        <p:spPr>
          <a:xfrm>
            <a:off x="11870081" y="269874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7" name="Picture 1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126" y="2770445"/>
            <a:ext cx="327154" cy="327154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183" y="339762"/>
            <a:ext cx="273817" cy="271828"/>
          </a:xfrm>
          <a:prstGeom prst="rect">
            <a:avLst/>
          </a:prstGeom>
        </p:spPr>
      </p:pic>
      <p:sp>
        <p:nvSpPr>
          <p:cNvPr id="159" name="Oval 158"/>
          <p:cNvSpPr/>
          <p:nvPr/>
        </p:nvSpPr>
        <p:spPr>
          <a:xfrm>
            <a:off x="11099073" y="196673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Oval 159"/>
          <p:cNvSpPr/>
          <p:nvPr/>
        </p:nvSpPr>
        <p:spPr>
          <a:xfrm>
            <a:off x="11158323" y="202932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1695553" y="2035744"/>
            <a:ext cx="623002" cy="463334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1651976" y="2372558"/>
            <a:ext cx="331524" cy="246558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10507394" y="2042905"/>
            <a:ext cx="621551" cy="462255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0854628" y="2384588"/>
            <a:ext cx="331181" cy="246303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74155" y="2796242"/>
            <a:ext cx="365792" cy="286537"/>
          </a:xfrm>
          <a:prstGeom prst="rect">
            <a:avLst/>
          </a:prstGeom>
        </p:spPr>
      </p:pic>
      <p:sp>
        <p:nvSpPr>
          <p:cNvPr id="166" name="TextBox 165"/>
          <p:cNvSpPr txBox="1"/>
          <p:nvPr/>
        </p:nvSpPr>
        <p:spPr>
          <a:xfrm>
            <a:off x="10759086" y="270213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7" name="Picture 166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1314522" y="2777372"/>
            <a:ext cx="325121" cy="324278"/>
          </a:xfrm>
          <a:prstGeom prst="ellipse">
            <a:avLst/>
          </a:prstGeom>
        </p:spPr>
      </p:pic>
      <p:sp>
        <p:nvSpPr>
          <p:cNvPr id="168" name="Rounded Rectangle 167"/>
          <p:cNvSpPr/>
          <p:nvPr/>
        </p:nvSpPr>
        <p:spPr>
          <a:xfrm>
            <a:off x="7808344" y="29620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Rounded Rectangle 168"/>
          <p:cNvSpPr/>
          <p:nvPr/>
        </p:nvSpPr>
        <p:spPr>
          <a:xfrm>
            <a:off x="7885812" y="36211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Oval 169"/>
          <p:cNvSpPr/>
          <p:nvPr/>
        </p:nvSpPr>
        <p:spPr>
          <a:xfrm>
            <a:off x="8168100" y="75492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Flowchart: Terminator 170"/>
          <p:cNvSpPr/>
          <p:nvPr/>
        </p:nvSpPr>
        <p:spPr>
          <a:xfrm>
            <a:off x="8412892" y="29614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2" name="Flowchart: Terminator 171"/>
          <p:cNvSpPr/>
          <p:nvPr/>
        </p:nvSpPr>
        <p:spPr>
          <a:xfrm>
            <a:off x="7995478" y="270273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TextBox 172"/>
          <p:cNvSpPr txBox="1"/>
          <p:nvPr/>
        </p:nvSpPr>
        <p:spPr>
          <a:xfrm>
            <a:off x="8113882" y="270213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4" name="Oval 173"/>
          <p:cNvSpPr/>
          <p:nvPr/>
        </p:nvSpPr>
        <p:spPr>
          <a:xfrm>
            <a:off x="9418231" y="269874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5" name="Picture 1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276" y="2770445"/>
            <a:ext cx="327154" cy="327154"/>
          </a:xfrm>
          <a:prstGeom prst="rect">
            <a:avLst/>
          </a:prstGeom>
        </p:spPr>
      </p:pic>
      <p:pic>
        <p:nvPicPr>
          <p:cNvPr id="176" name="Picture 175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8712485" y="2777372"/>
            <a:ext cx="325121" cy="324278"/>
          </a:xfrm>
          <a:prstGeom prst="ellipse">
            <a:avLst/>
          </a:prstGeom>
        </p:spPr>
      </p:pic>
      <p:sp>
        <p:nvSpPr>
          <p:cNvPr id="177" name="Oval 176"/>
          <p:cNvSpPr/>
          <p:nvPr/>
        </p:nvSpPr>
        <p:spPr>
          <a:xfrm>
            <a:off x="8647223" y="196673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8" name="Oval 177"/>
          <p:cNvSpPr/>
          <p:nvPr/>
        </p:nvSpPr>
        <p:spPr>
          <a:xfrm>
            <a:off x="8706473" y="202932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9" name="Picture 17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9243703" y="2035744"/>
            <a:ext cx="623002" cy="463334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9200126" y="2372558"/>
            <a:ext cx="331524" cy="246558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8055544" y="2042905"/>
            <a:ext cx="621551" cy="462255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8402778" y="2384588"/>
            <a:ext cx="331181" cy="246303"/>
          </a:xfrm>
          <a:prstGeom prst="rect">
            <a:avLst/>
          </a:prstGeom>
        </p:spPr>
      </p:pic>
      <p:pic>
        <p:nvPicPr>
          <p:cNvPr id="183" name="Picture 182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r="4074" b="24889"/>
          <a:stretch/>
        </p:blipFill>
        <p:spPr>
          <a:xfrm>
            <a:off x="8242043" y="827517"/>
            <a:ext cx="1422296" cy="1438102"/>
          </a:xfrm>
          <a:prstGeom prst="ellipse">
            <a:avLst/>
          </a:prstGeom>
        </p:spPr>
      </p:pic>
      <p:pic>
        <p:nvPicPr>
          <p:cNvPr id="184" name="Picture 183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01" r="6048" b="17130"/>
          <a:stretch/>
        </p:blipFill>
        <p:spPr>
          <a:xfrm>
            <a:off x="10687637" y="825601"/>
            <a:ext cx="1438102" cy="1438102"/>
          </a:xfrm>
          <a:prstGeom prst="ellipse">
            <a:avLst/>
          </a:prstGeom>
        </p:spPr>
      </p:pic>
      <p:sp>
        <p:nvSpPr>
          <p:cNvPr id="185" name="Oval 184"/>
          <p:cNvSpPr/>
          <p:nvPr/>
        </p:nvSpPr>
        <p:spPr>
          <a:xfrm>
            <a:off x="8232986" y="82293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Oval 185"/>
          <p:cNvSpPr/>
          <p:nvPr/>
        </p:nvSpPr>
        <p:spPr>
          <a:xfrm>
            <a:off x="10684836" y="82293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Oval 186"/>
          <p:cNvSpPr/>
          <p:nvPr/>
        </p:nvSpPr>
        <p:spPr>
          <a:xfrm>
            <a:off x="10981359" y="-80904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3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8642700" y="-80904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89" name="Picture 1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584" y="339762"/>
            <a:ext cx="273817" cy="271828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9811" y="339762"/>
            <a:ext cx="273817" cy="271828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693" y="339762"/>
            <a:ext cx="273817" cy="271828"/>
          </a:xfrm>
          <a:prstGeom prst="rect">
            <a:avLst/>
          </a:prstGeom>
        </p:spPr>
      </p:pic>
      <p:sp>
        <p:nvSpPr>
          <p:cNvPr id="192" name="Rounded Rectangle 191"/>
          <p:cNvSpPr/>
          <p:nvPr/>
        </p:nvSpPr>
        <p:spPr>
          <a:xfrm>
            <a:off x="17625662" y="27257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Rounded Rectangle 192"/>
          <p:cNvSpPr/>
          <p:nvPr/>
        </p:nvSpPr>
        <p:spPr>
          <a:xfrm>
            <a:off x="17703130" y="33848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Oval 193"/>
          <p:cNvSpPr/>
          <p:nvPr/>
        </p:nvSpPr>
        <p:spPr>
          <a:xfrm>
            <a:off x="17985418" y="73129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Flowchart: Terminator 194"/>
          <p:cNvSpPr/>
          <p:nvPr/>
        </p:nvSpPr>
        <p:spPr>
          <a:xfrm>
            <a:off x="18230210" y="27252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Flowchart: Terminator 195"/>
          <p:cNvSpPr/>
          <p:nvPr/>
        </p:nvSpPr>
        <p:spPr>
          <a:xfrm>
            <a:off x="17812796" y="267910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TextBox 196"/>
          <p:cNvSpPr txBox="1"/>
          <p:nvPr/>
        </p:nvSpPr>
        <p:spPr>
          <a:xfrm>
            <a:off x="17931200" y="267850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8" name="Oval 197"/>
          <p:cNvSpPr/>
          <p:nvPr/>
        </p:nvSpPr>
        <p:spPr>
          <a:xfrm>
            <a:off x="19235549" y="267512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9" name="Picture 198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8529803" y="2753743"/>
            <a:ext cx="325121" cy="324278"/>
          </a:xfrm>
          <a:prstGeom prst="ellipse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5651" y="316133"/>
            <a:ext cx="273817" cy="271828"/>
          </a:xfrm>
          <a:prstGeom prst="rect">
            <a:avLst/>
          </a:prstGeom>
        </p:spPr>
      </p:pic>
      <p:sp>
        <p:nvSpPr>
          <p:cNvPr id="201" name="Oval 200"/>
          <p:cNvSpPr/>
          <p:nvPr/>
        </p:nvSpPr>
        <p:spPr>
          <a:xfrm>
            <a:off x="18464541" y="1943109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2" name="Oval 201"/>
          <p:cNvSpPr/>
          <p:nvPr/>
        </p:nvSpPr>
        <p:spPr>
          <a:xfrm>
            <a:off x="18523791" y="200570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3" name="Picture 20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9061021" y="2012115"/>
            <a:ext cx="623002" cy="463334"/>
          </a:xfrm>
          <a:prstGeom prst="rect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9017444" y="2348929"/>
            <a:ext cx="331524" cy="246558"/>
          </a:xfrm>
          <a:prstGeom prst="rect">
            <a:avLst/>
          </a:prstGeom>
        </p:spPr>
      </p:pic>
      <p:pic>
        <p:nvPicPr>
          <p:cNvPr id="205" name="Picture 20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17872862" y="2019276"/>
            <a:ext cx="621551" cy="462255"/>
          </a:xfrm>
          <a:prstGeom prst="rect">
            <a:avLst/>
          </a:prstGeom>
        </p:spPr>
      </p:pic>
      <p:pic>
        <p:nvPicPr>
          <p:cNvPr id="206" name="Picture 20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8220096" y="2360959"/>
            <a:ext cx="331181" cy="246303"/>
          </a:xfrm>
          <a:prstGeom prst="rect">
            <a:avLst/>
          </a:prstGeom>
        </p:spPr>
      </p:pic>
      <p:sp>
        <p:nvSpPr>
          <p:cNvPr id="207" name="Rounded Rectangle 206"/>
          <p:cNvSpPr/>
          <p:nvPr/>
        </p:nvSpPr>
        <p:spPr>
          <a:xfrm>
            <a:off x="15173812" y="27257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8" name="Rounded Rectangle 207"/>
          <p:cNvSpPr/>
          <p:nvPr/>
        </p:nvSpPr>
        <p:spPr>
          <a:xfrm>
            <a:off x="15251280" y="33848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9" name="Oval 208"/>
          <p:cNvSpPr/>
          <p:nvPr/>
        </p:nvSpPr>
        <p:spPr>
          <a:xfrm>
            <a:off x="15533568" y="73129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" name="Flowchart: Terminator 209"/>
          <p:cNvSpPr/>
          <p:nvPr/>
        </p:nvSpPr>
        <p:spPr>
          <a:xfrm>
            <a:off x="15360946" y="267910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TextBox 210"/>
          <p:cNvSpPr txBox="1"/>
          <p:nvPr/>
        </p:nvSpPr>
        <p:spPr>
          <a:xfrm>
            <a:off x="15479350" y="267850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16783699" y="267512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3" name="Picture 2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7744" y="2746816"/>
            <a:ext cx="327154" cy="327154"/>
          </a:xfrm>
          <a:prstGeom prst="rect">
            <a:avLst/>
          </a:prstGeom>
        </p:spPr>
      </p:pic>
      <p:pic>
        <p:nvPicPr>
          <p:cNvPr id="214" name="Picture 213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6077953" y="2753743"/>
            <a:ext cx="325121" cy="324278"/>
          </a:xfrm>
          <a:prstGeom prst="ellipse">
            <a:avLst/>
          </a:prstGeom>
        </p:spPr>
      </p:pic>
      <p:sp>
        <p:nvSpPr>
          <p:cNvPr id="215" name="Oval 214"/>
          <p:cNvSpPr/>
          <p:nvPr/>
        </p:nvSpPr>
        <p:spPr>
          <a:xfrm>
            <a:off x="16012691" y="1943109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Oval 215"/>
          <p:cNvSpPr/>
          <p:nvPr/>
        </p:nvSpPr>
        <p:spPr>
          <a:xfrm>
            <a:off x="16071941" y="200570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7" name="Picture 2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6609171" y="2012115"/>
            <a:ext cx="623002" cy="463334"/>
          </a:xfrm>
          <a:prstGeom prst="rect">
            <a:avLst/>
          </a:prstGeom>
        </p:spPr>
      </p:pic>
      <p:pic>
        <p:nvPicPr>
          <p:cNvPr id="218" name="Picture 2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6565594" y="2348929"/>
            <a:ext cx="331524" cy="246558"/>
          </a:xfrm>
          <a:prstGeom prst="rect">
            <a:avLst/>
          </a:prstGeom>
        </p:spPr>
      </p:pic>
      <p:pic>
        <p:nvPicPr>
          <p:cNvPr id="219" name="Picture 2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15421012" y="2019276"/>
            <a:ext cx="621551" cy="462255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5768246" y="2360959"/>
            <a:ext cx="331181" cy="246303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34" b="18103"/>
          <a:stretch/>
        </p:blipFill>
        <p:spPr>
          <a:xfrm>
            <a:off x="15599315" y="801522"/>
            <a:ext cx="1438102" cy="1441018"/>
          </a:xfrm>
          <a:prstGeom prst="ellipse">
            <a:avLst/>
          </a:prstGeom>
        </p:spPr>
      </p:pic>
      <p:pic>
        <p:nvPicPr>
          <p:cNvPr id="222" name="Picture 221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4" t="12052" b="15355"/>
          <a:stretch/>
        </p:blipFill>
        <p:spPr>
          <a:xfrm>
            <a:off x="18051623" y="807521"/>
            <a:ext cx="1436729" cy="1429205"/>
          </a:xfrm>
          <a:prstGeom prst="ellipse">
            <a:avLst/>
          </a:prstGeom>
        </p:spPr>
      </p:pic>
      <p:sp>
        <p:nvSpPr>
          <p:cNvPr id="223" name="Rounded Rectangle 222"/>
          <p:cNvSpPr/>
          <p:nvPr/>
        </p:nvSpPr>
        <p:spPr>
          <a:xfrm>
            <a:off x="12691523" y="26750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Rounded Rectangle 223"/>
          <p:cNvSpPr/>
          <p:nvPr/>
        </p:nvSpPr>
        <p:spPr>
          <a:xfrm>
            <a:off x="12768991" y="33340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Oval 224"/>
          <p:cNvSpPr/>
          <p:nvPr/>
        </p:nvSpPr>
        <p:spPr>
          <a:xfrm>
            <a:off x="13051279" y="72622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" name="Flowchart: Terminator 225"/>
          <p:cNvSpPr/>
          <p:nvPr/>
        </p:nvSpPr>
        <p:spPr>
          <a:xfrm>
            <a:off x="13296071" y="26744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Flowchart: Terminator 226"/>
          <p:cNvSpPr/>
          <p:nvPr/>
        </p:nvSpPr>
        <p:spPr>
          <a:xfrm>
            <a:off x="12878657" y="267403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8" name="Picture 2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550790" y="2709968"/>
            <a:ext cx="385211" cy="385211"/>
          </a:xfrm>
          <a:prstGeom prst="rect">
            <a:avLst/>
          </a:prstGeom>
        </p:spPr>
      </p:pic>
      <p:sp>
        <p:nvSpPr>
          <p:cNvPr id="229" name="TextBox 228"/>
          <p:cNvSpPr txBox="1"/>
          <p:nvPr/>
        </p:nvSpPr>
        <p:spPr>
          <a:xfrm>
            <a:off x="12997061" y="267343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0" name="Oval 229"/>
          <p:cNvSpPr/>
          <p:nvPr/>
        </p:nvSpPr>
        <p:spPr>
          <a:xfrm>
            <a:off x="14301410" y="267004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455" y="2741744"/>
            <a:ext cx="327154" cy="327154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542127" y="293304"/>
            <a:ext cx="305053" cy="304387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847180" y="293304"/>
            <a:ext cx="305053" cy="304387"/>
          </a:xfrm>
          <a:prstGeom prst="rect">
            <a:avLst/>
          </a:prstGeom>
        </p:spPr>
      </p:pic>
      <p:pic>
        <p:nvPicPr>
          <p:cNvPr id="234" name="Picture 2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14130374" y="2012117"/>
            <a:ext cx="623002" cy="463334"/>
          </a:xfrm>
          <a:prstGeom prst="rect">
            <a:avLst/>
          </a:prstGeom>
        </p:spPr>
      </p:pic>
      <p:pic>
        <p:nvPicPr>
          <p:cNvPr id="235" name="Picture 2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14086797" y="2348931"/>
            <a:ext cx="331524" cy="246558"/>
          </a:xfrm>
          <a:prstGeom prst="rect">
            <a:avLst/>
          </a:prstGeom>
        </p:spPr>
      </p:pic>
      <p:pic>
        <p:nvPicPr>
          <p:cNvPr id="236" name="Picture 2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12942215" y="2019278"/>
            <a:ext cx="621551" cy="462255"/>
          </a:xfrm>
          <a:prstGeom prst="rect">
            <a:avLst/>
          </a:prstGeom>
        </p:spPr>
      </p:pic>
      <p:pic>
        <p:nvPicPr>
          <p:cNvPr id="237" name="Picture 2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13289449" y="2360961"/>
            <a:ext cx="331181" cy="246303"/>
          </a:xfrm>
          <a:prstGeom prst="rect">
            <a:avLst/>
          </a:prstGeom>
        </p:spPr>
      </p:pic>
      <p:sp>
        <p:nvSpPr>
          <p:cNvPr id="238" name="Oval 237"/>
          <p:cNvSpPr/>
          <p:nvPr/>
        </p:nvSpPr>
        <p:spPr>
          <a:xfrm>
            <a:off x="13530402" y="1938037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13589652" y="20006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0" name="Picture 239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8" t="1141" b="20043"/>
          <a:stretch/>
        </p:blipFill>
        <p:spPr>
          <a:xfrm>
            <a:off x="13119043" y="795128"/>
            <a:ext cx="1438102" cy="1441034"/>
          </a:xfrm>
          <a:prstGeom prst="ellipse">
            <a:avLst/>
          </a:prstGeom>
        </p:spPr>
      </p:pic>
      <p:sp>
        <p:nvSpPr>
          <p:cNvPr id="241" name="Oval 240"/>
          <p:cNvSpPr/>
          <p:nvPr/>
        </p:nvSpPr>
        <p:spPr>
          <a:xfrm>
            <a:off x="13116165" y="79422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Oval 241"/>
          <p:cNvSpPr/>
          <p:nvPr/>
        </p:nvSpPr>
        <p:spPr>
          <a:xfrm>
            <a:off x="15598454" y="79930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Oval 242"/>
          <p:cNvSpPr/>
          <p:nvPr/>
        </p:nvSpPr>
        <p:spPr>
          <a:xfrm>
            <a:off x="18050304" y="79930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Oval 243"/>
          <p:cNvSpPr/>
          <p:nvPr/>
        </p:nvSpPr>
        <p:spPr>
          <a:xfrm>
            <a:off x="18147614" y="-75832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4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45" name="Oval 244"/>
          <p:cNvSpPr/>
          <p:nvPr/>
        </p:nvSpPr>
        <p:spPr>
          <a:xfrm>
            <a:off x="15922366" y="-75832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18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46" name="Oval 245"/>
          <p:cNvSpPr/>
          <p:nvPr/>
        </p:nvSpPr>
        <p:spPr>
          <a:xfrm>
            <a:off x="13262471" y="-94407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47" name="Flowchart: Terminator 246"/>
          <p:cNvSpPr/>
          <p:nvPr/>
        </p:nvSpPr>
        <p:spPr>
          <a:xfrm>
            <a:off x="15776431" y="26744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8" name="Picture 2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9618" y="316133"/>
            <a:ext cx="273817" cy="271828"/>
          </a:xfrm>
          <a:prstGeom prst="rect">
            <a:avLst/>
          </a:prstGeom>
        </p:spPr>
      </p:pic>
      <p:pic>
        <p:nvPicPr>
          <p:cNvPr id="249" name="Picture 2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845" y="316133"/>
            <a:ext cx="273817" cy="271828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727" y="316133"/>
            <a:ext cx="273817" cy="271828"/>
          </a:xfrm>
          <a:prstGeom prst="rect">
            <a:avLst/>
          </a:prstGeom>
        </p:spPr>
      </p:pic>
      <p:sp>
        <p:nvSpPr>
          <p:cNvPr id="252" name="Rounded Rectangle 251"/>
          <p:cNvSpPr/>
          <p:nvPr/>
        </p:nvSpPr>
        <p:spPr>
          <a:xfrm>
            <a:off x="-2021467" y="356464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Rounded Rectangle 252"/>
          <p:cNvSpPr/>
          <p:nvPr/>
        </p:nvSpPr>
        <p:spPr>
          <a:xfrm>
            <a:off x="-1943999" y="363055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Oval 253"/>
          <p:cNvSpPr/>
          <p:nvPr/>
        </p:nvSpPr>
        <p:spPr>
          <a:xfrm>
            <a:off x="-1661711" y="402337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Flowchart: Terminator 254"/>
          <p:cNvSpPr/>
          <p:nvPr/>
        </p:nvSpPr>
        <p:spPr>
          <a:xfrm>
            <a:off x="-1834333" y="59711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TextBox 255"/>
          <p:cNvSpPr txBox="1"/>
          <p:nvPr/>
        </p:nvSpPr>
        <p:spPr>
          <a:xfrm>
            <a:off x="-1715929" y="597057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7" name="Oval 256"/>
          <p:cNvSpPr/>
          <p:nvPr/>
        </p:nvSpPr>
        <p:spPr>
          <a:xfrm>
            <a:off x="-411580" y="59671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8" name="Picture 2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535" y="6038889"/>
            <a:ext cx="327154" cy="327154"/>
          </a:xfrm>
          <a:prstGeom prst="rect">
            <a:avLst/>
          </a:prstGeom>
        </p:spPr>
      </p:pic>
      <p:pic>
        <p:nvPicPr>
          <p:cNvPr id="259" name="Picture 258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-1117326" y="6045816"/>
            <a:ext cx="325121" cy="324278"/>
          </a:xfrm>
          <a:prstGeom prst="ellipse">
            <a:avLst/>
          </a:prstGeom>
        </p:spPr>
      </p:pic>
      <p:sp>
        <p:nvSpPr>
          <p:cNvPr id="260" name="Oval 259"/>
          <p:cNvSpPr/>
          <p:nvPr/>
        </p:nvSpPr>
        <p:spPr>
          <a:xfrm>
            <a:off x="-1182588" y="5235182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1" name="Oval 260"/>
          <p:cNvSpPr/>
          <p:nvPr/>
        </p:nvSpPr>
        <p:spPr>
          <a:xfrm>
            <a:off x="-1123338" y="529777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2" name="Picture 26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-586108" y="5304188"/>
            <a:ext cx="623002" cy="463334"/>
          </a:xfrm>
          <a:prstGeom prst="rect">
            <a:avLst/>
          </a:prstGeom>
        </p:spPr>
      </p:pic>
      <p:pic>
        <p:nvPicPr>
          <p:cNvPr id="263" name="Picture 2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-629685" y="5641002"/>
            <a:ext cx="331524" cy="246558"/>
          </a:xfrm>
          <a:prstGeom prst="rect">
            <a:avLst/>
          </a:prstGeom>
        </p:spPr>
      </p:pic>
      <p:pic>
        <p:nvPicPr>
          <p:cNvPr id="264" name="Picture 26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-1774267" y="5311349"/>
            <a:ext cx="621551" cy="462255"/>
          </a:xfrm>
          <a:prstGeom prst="rect">
            <a:avLst/>
          </a:prstGeom>
        </p:spPr>
      </p:pic>
      <p:pic>
        <p:nvPicPr>
          <p:cNvPr id="265" name="Picture 2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-1427033" y="5653032"/>
            <a:ext cx="331181" cy="246303"/>
          </a:xfrm>
          <a:prstGeom prst="rect">
            <a:avLst/>
          </a:prstGeom>
        </p:spPr>
      </p:pic>
      <p:pic>
        <p:nvPicPr>
          <p:cNvPr id="266" name="Picture 265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78" b="22518"/>
          <a:stretch/>
        </p:blipFill>
        <p:spPr>
          <a:xfrm>
            <a:off x="-1597531" y="4092261"/>
            <a:ext cx="1440468" cy="1440231"/>
          </a:xfrm>
          <a:prstGeom prst="ellipse">
            <a:avLst/>
          </a:prstGeom>
        </p:spPr>
      </p:pic>
      <p:sp>
        <p:nvSpPr>
          <p:cNvPr id="267" name="Oval 266"/>
          <p:cNvSpPr/>
          <p:nvPr/>
        </p:nvSpPr>
        <p:spPr>
          <a:xfrm>
            <a:off x="-1227704" y="6805277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20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68" name="Oval 267"/>
          <p:cNvSpPr/>
          <p:nvPr/>
        </p:nvSpPr>
        <p:spPr>
          <a:xfrm>
            <a:off x="-1596825" y="409137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9" name="Flowchart: Terminator 268"/>
          <p:cNvSpPr/>
          <p:nvPr/>
        </p:nvSpPr>
        <p:spPr>
          <a:xfrm>
            <a:off x="-1109544" y="356560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0" name="Flowchart: Terminator 269"/>
          <p:cNvSpPr/>
          <p:nvPr/>
        </p:nvSpPr>
        <p:spPr>
          <a:xfrm>
            <a:off x="-1695693" y="356560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1" name="Rectangle 270"/>
          <p:cNvSpPr/>
          <p:nvPr/>
        </p:nvSpPr>
        <p:spPr>
          <a:xfrm>
            <a:off x="-1317517" y="3578396"/>
            <a:ext cx="891647" cy="3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2" name="Picture 2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0188" y="3611748"/>
            <a:ext cx="273817" cy="271828"/>
          </a:xfrm>
          <a:prstGeom prst="rect">
            <a:avLst/>
          </a:prstGeom>
        </p:spPr>
      </p:pic>
      <p:pic>
        <p:nvPicPr>
          <p:cNvPr id="273" name="Picture 2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2961" y="3611748"/>
            <a:ext cx="273817" cy="271828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079" y="3611748"/>
            <a:ext cx="273817" cy="271828"/>
          </a:xfrm>
          <a:prstGeom prst="rect">
            <a:avLst/>
          </a:prstGeom>
        </p:spPr>
      </p:pic>
      <p:pic>
        <p:nvPicPr>
          <p:cNvPr id="275" name="Picture 2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3389" y="3611748"/>
            <a:ext cx="273817" cy="271828"/>
          </a:xfrm>
          <a:prstGeom prst="rect">
            <a:avLst/>
          </a:prstGeom>
        </p:spPr>
      </p:pic>
      <p:sp>
        <p:nvSpPr>
          <p:cNvPr id="276" name="TextBox 275"/>
          <p:cNvSpPr txBox="1"/>
          <p:nvPr/>
        </p:nvSpPr>
        <p:spPr>
          <a:xfrm>
            <a:off x="730261" y="263332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77" name="Picture 276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341599" y="2708559"/>
            <a:ext cx="325121" cy="324278"/>
          </a:xfrm>
          <a:prstGeom prst="ellipse">
            <a:avLst/>
          </a:prstGeom>
        </p:spPr>
      </p:pic>
      <p:pic>
        <p:nvPicPr>
          <p:cNvPr id="282" name="Picture 2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253" y="2707575"/>
            <a:ext cx="327154" cy="327154"/>
          </a:xfrm>
          <a:prstGeom prst="rect">
            <a:avLst/>
          </a:prstGeom>
        </p:spPr>
      </p:pic>
      <p:sp>
        <p:nvSpPr>
          <p:cNvPr id="283" name="Rounded Rectangle 282"/>
          <p:cNvSpPr/>
          <p:nvPr/>
        </p:nvSpPr>
        <p:spPr>
          <a:xfrm>
            <a:off x="15227294" y="357765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Rounded Rectangle 283"/>
          <p:cNvSpPr/>
          <p:nvPr/>
        </p:nvSpPr>
        <p:spPr>
          <a:xfrm>
            <a:off x="15304762" y="364356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5" name="Oval 284"/>
          <p:cNvSpPr/>
          <p:nvPr/>
        </p:nvSpPr>
        <p:spPr>
          <a:xfrm>
            <a:off x="15587050" y="403637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6" name="Flowchart: Terminator 285"/>
          <p:cNvSpPr/>
          <p:nvPr/>
        </p:nvSpPr>
        <p:spPr>
          <a:xfrm>
            <a:off x="15831842" y="357760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7" name="Flowchart: Terminator 286"/>
          <p:cNvSpPr/>
          <p:nvPr/>
        </p:nvSpPr>
        <p:spPr>
          <a:xfrm>
            <a:off x="15414428" y="598418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8" name="TextBox 287"/>
          <p:cNvSpPr txBox="1"/>
          <p:nvPr/>
        </p:nvSpPr>
        <p:spPr>
          <a:xfrm>
            <a:off x="15521257" y="598358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9" name="Oval 288"/>
          <p:cNvSpPr/>
          <p:nvPr/>
        </p:nvSpPr>
        <p:spPr>
          <a:xfrm>
            <a:off x="16837181" y="598020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0" name="Picture 289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6131435" y="6058824"/>
            <a:ext cx="325121" cy="324278"/>
          </a:xfrm>
          <a:prstGeom prst="ellipse">
            <a:avLst/>
          </a:prstGeom>
        </p:spPr>
      </p:pic>
      <p:pic>
        <p:nvPicPr>
          <p:cNvPr id="294" name="Picture 29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426647" y="5218073"/>
            <a:ext cx="1920406" cy="652329"/>
          </a:xfrm>
          <a:prstGeom prst="rect">
            <a:avLst/>
          </a:prstGeom>
        </p:spPr>
      </p:pic>
      <p:sp>
        <p:nvSpPr>
          <p:cNvPr id="295" name="Oval 294"/>
          <p:cNvSpPr/>
          <p:nvPr/>
        </p:nvSpPr>
        <p:spPr>
          <a:xfrm>
            <a:off x="16066173" y="524819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6" name="Oval 295"/>
          <p:cNvSpPr/>
          <p:nvPr/>
        </p:nvSpPr>
        <p:spPr>
          <a:xfrm>
            <a:off x="16125423" y="531078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7" name="Picture 29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7260" y="6046825"/>
            <a:ext cx="327154" cy="327154"/>
          </a:xfrm>
          <a:prstGeom prst="rect">
            <a:avLst/>
          </a:prstGeom>
        </p:spPr>
      </p:pic>
      <p:sp>
        <p:nvSpPr>
          <p:cNvPr id="298" name="Rounded Rectangle 297"/>
          <p:cNvSpPr/>
          <p:nvPr/>
        </p:nvSpPr>
        <p:spPr>
          <a:xfrm>
            <a:off x="17637883" y="357765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Rounded Rectangle 298"/>
          <p:cNvSpPr/>
          <p:nvPr/>
        </p:nvSpPr>
        <p:spPr>
          <a:xfrm>
            <a:off x="17715351" y="364356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Oval 299"/>
          <p:cNvSpPr/>
          <p:nvPr/>
        </p:nvSpPr>
        <p:spPr>
          <a:xfrm>
            <a:off x="17997639" y="403637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1" name="Flowchart: Terminator 300"/>
          <p:cNvSpPr/>
          <p:nvPr/>
        </p:nvSpPr>
        <p:spPr>
          <a:xfrm>
            <a:off x="18242431" y="357760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2" name="Flowchart: Terminator 301"/>
          <p:cNvSpPr/>
          <p:nvPr/>
        </p:nvSpPr>
        <p:spPr>
          <a:xfrm>
            <a:off x="17825017" y="598418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Oval 303"/>
          <p:cNvSpPr/>
          <p:nvPr/>
        </p:nvSpPr>
        <p:spPr>
          <a:xfrm>
            <a:off x="19247770" y="598020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9" name="Picture 30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837236" y="5218073"/>
            <a:ext cx="1920406" cy="652329"/>
          </a:xfrm>
          <a:prstGeom prst="rect">
            <a:avLst/>
          </a:prstGeom>
        </p:spPr>
      </p:pic>
      <p:sp>
        <p:nvSpPr>
          <p:cNvPr id="310" name="Oval 309"/>
          <p:cNvSpPr/>
          <p:nvPr/>
        </p:nvSpPr>
        <p:spPr>
          <a:xfrm>
            <a:off x="18476762" y="524819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1" name="Oval 310"/>
          <p:cNvSpPr/>
          <p:nvPr/>
        </p:nvSpPr>
        <p:spPr>
          <a:xfrm>
            <a:off x="18536012" y="531078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2" name="Picture 3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7849" y="6046825"/>
            <a:ext cx="327154" cy="327154"/>
          </a:xfrm>
          <a:prstGeom prst="rect">
            <a:avLst/>
          </a:prstGeom>
        </p:spPr>
      </p:pic>
      <p:pic>
        <p:nvPicPr>
          <p:cNvPr id="313" name="Picture 312"/>
          <p:cNvPicPr>
            <a:picLocks noChangeAspect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668" b="12221"/>
          <a:stretch/>
        </p:blipFill>
        <p:spPr>
          <a:xfrm>
            <a:off x="15652946" y="4103693"/>
            <a:ext cx="1438102" cy="1443162"/>
          </a:xfrm>
          <a:prstGeom prst="ellipse">
            <a:avLst/>
          </a:prstGeom>
        </p:spPr>
      </p:pic>
      <p:pic>
        <p:nvPicPr>
          <p:cNvPr id="314" name="Picture 313"/>
          <p:cNvPicPr>
            <a:picLocks noChangeAspect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78" r="9504" b="30000"/>
          <a:stretch/>
        </p:blipFill>
        <p:spPr>
          <a:xfrm>
            <a:off x="18062525" y="4107503"/>
            <a:ext cx="1441601" cy="1438102"/>
          </a:xfrm>
          <a:prstGeom prst="ellipse">
            <a:avLst/>
          </a:prstGeom>
        </p:spPr>
      </p:pic>
      <p:sp>
        <p:nvSpPr>
          <p:cNvPr id="315" name="Rounded Rectangle 314"/>
          <p:cNvSpPr/>
          <p:nvPr/>
        </p:nvSpPr>
        <p:spPr>
          <a:xfrm>
            <a:off x="2824959" y="357765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6" name="Rounded Rectangle 315"/>
          <p:cNvSpPr/>
          <p:nvPr/>
        </p:nvSpPr>
        <p:spPr>
          <a:xfrm>
            <a:off x="2902427" y="364356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7" name="Oval 316"/>
          <p:cNvSpPr/>
          <p:nvPr/>
        </p:nvSpPr>
        <p:spPr>
          <a:xfrm>
            <a:off x="3184715" y="403637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8" name="Flowchart: Terminator 317"/>
          <p:cNvSpPr/>
          <p:nvPr/>
        </p:nvSpPr>
        <p:spPr>
          <a:xfrm>
            <a:off x="3429507" y="357760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9" name="Flowchart: Terminator 318"/>
          <p:cNvSpPr/>
          <p:nvPr/>
        </p:nvSpPr>
        <p:spPr>
          <a:xfrm>
            <a:off x="3012093" y="598418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0" name="TextBox 319"/>
          <p:cNvSpPr txBox="1"/>
          <p:nvPr/>
        </p:nvSpPr>
        <p:spPr>
          <a:xfrm>
            <a:off x="3118922" y="598358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1" name="Oval 320"/>
          <p:cNvSpPr/>
          <p:nvPr/>
        </p:nvSpPr>
        <p:spPr>
          <a:xfrm>
            <a:off x="4434846" y="598020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2" name="Picture 321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3729100" y="6058824"/>
            <a:ext cx="325121" cy="324278"/>
          </a:xfrm>
          <a:prstGeom prst="ellipse">
            <a:avLst/>
          </a:prstGeom>
        </p:spPr>
      </p:pic>
      <p:pic>
        <p:nvPicPr>
          <p:cNvPr id="325" name="Picture 3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24312" y="5218073"/>
            <a:ext cx="1920406" cy="652329"/>
          </a:xfrm>
          <a:prstGeom prst="rect">
            <a:avLst/>
          </a:prstGeom>
        </p:spPr>
      </p:pic>
      <p:sp>
        <p:nvSpPr>
          <p:cNvPr id="326" name="Oval 325"/>
          <p:cNvSpPr/>
          <p:nvPr/>
        </p:nvSpPr>
        <p:spPr>
          <a:xfrm>
            <a:off x="3663838" y="524819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7" name="Oval 326"/>
          <p:cNvSpPr/>
          <p:nvPr/>
        </p:nvSpPr>
        <p:spPr>
          <a:xfrm>
            <a:off x="3723088" y="531078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8" name="Picture 3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25" y="6046825"/>
            <a:ext cx="327154" cy="327154"/>
          </a:xfrm>
          <a:prstGeom prst="rect">
            <a:avLst/>
          </a:prstGeom>
        </p:spPr>
      </p:pic>
      <p:pic>
        <p:nvPicPr>
          <p:cNvPr id="330" name="Picture 329"/>
          <p:cNvPicPr>
            <a:picLocks noChangeAspect="1"/>
          </p:cNvPicPr>
          <p:nvPr/>
        </p:nvPicPr>
        <p:blipFill rotWithShape="1"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3" t="9611" b="23056"/>
          <a:stretch/>
        </p:blipFill>
        <p:spPr>
          <a:xfrm>
            <a:off x="3255914" y="4104696"/>
            <a:ext cx="1428119" cy="1440864"/>
          </a:xfrm>
          <a:prstGeom prst="ellipse">
            <a:avLst/>
          </a:prstGeom>
        </p:spPr>
      </p:pic>
      <p:sp>
        <p:nvSpPr>
          <p:cNvPr id="324" name="Oval 323"/>
          <p:cNvSpPr/>
          <p:nvPr/>
        </p:nvSpPr>
        <p:spPr>
          <a:xfrm>
            <a:off x="3249601" y="410438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2" name="Picture 3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332" y="3618705"/>
            <a:ext cx="273817" cy="271828"/>
          </a:xfrm>
          <a:prstGeom prst="rect">
            <a:avLst/>
          </a:prstGeom>
        </p:spPr>
      </p:pic>
      <p:pic>
        <p:nvPicPr>
          <p:cNvPr id="333" name="Picture 3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214" y="3618705"/>
            <a:ext cx="273817" cy="271828"/>
          </a:xfrm>
          <a:prstGeom prst="rect">
            <a:avLst/>
          </a:prstGeom>
        </p:spPr>
      </p:pic>
      <p:sp>
        <p:nvSpPr>
          <p:cNvPr id="334" name="Oval 333"/>
          <p:cNvSpPr/>
          <p:nvPr/>
        </p:nvSpPr>
        <p:spPr>
          <a:xfrm>
            <a:off x="3593730" y="6887365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9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293" name="Oval 292"/>
          <p:cNvSpPr/>
          <p:nvPr/>
        </p:nvSpPr>
        <p:spPr>
          <a:xfrm>
            <a:off x="15651936" y="410438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5" name="Picture 3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199" y="3621626"/>
            <a:ext cx="273817" cy="271828"/>
          </a:xfrm>
          <a:prstGeom prst="rect">
            <a:avLst/>
          </a:prstGeom>
        </p:spPr>
      </p:pic>
      <p:pic>
        <p:nvPicPr>
          <p:cNvPr id="336" name="Picture 3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6081" y="3621626"/>
            <a:ext cx="273817" cy="271828"/>
          </a:xfrm>
          <a:prstGeom prst="rect">
            <a:avLst/>
          </a:prstGeom>
        </p:spPr>
      </p:pic>
      <p:sp>
        <p:nvSpPr>
          <p:cNvPr id="337" name="Oval 336"/>
          <p:cNvSpPr/>
          <p:nvPr/>
        </p:nvSpPr>
        <p:spPr>
          <a:xfrm>
            <a:off x="16039343" y="688736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4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08" name="Oval 307"/>
          <p:cNvSpPr/>
          <p:nvPr/>
        </p:nvSpPr>
        <p:spPr>
          <a:xfrm>
            <a:off x="18062525" y="410438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9" name="Picture 33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7951996" y="6077129"/>
            <a:ext cx="365792" cy="286537"/>
          </a:xfrm>
          <a:prstGeom prst="rect">
            <a:avLst/>
          </a:prstGeom>
        </p:spPr>
      </p:pic>
      <p:sp>
        <p:nvSpPr>
          <p:cNvPr id="340" name="TextBox 339"/>
          <p:cNvSpPr txBox="1"/>
          <p:nvPr/>
        </p:nvSpPr>
        <p:spPr>
          <a:xfrm>
            <a:off x="18136927" y="598302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41" name="Picture 340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18692363" y="6058259"/>
            <a:ext cx="325121" cy="324278"/>
          </a:xfrm>
          <a:prstGeom prst="ellipse">
            <a:avLst/>
          </a:prstGeom>
        </p:spPr>
      </p:pic>
      <p:sp>
        <p:nvSpPr>
          <p:cNvPr id="342" name="Oval 341"/>
          <p:cNvSpPr/>
          <p:nvPr/>
        </p:nvSpPr>
        <p:spPr>
          <a:xfrm>
            <a:off x="18523791" y="6887366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12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43" name="Picture 3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0587" y="3621626"/>
            <a:ext cx="273817" cy="271828"/>
          </a:xfrm>
          <a:prstGeom prst="rect">
            <a:avLst/>
          </a:prstGeom>
        </p:spPr>
      </p:pic>
      <p:pic>
        <p:nvPicPr>
          <p:cNvPr id="344" name="Picture 3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3469" y="3621626"/>
            <a:ext cx="273817" cy="271828"/>
          </a:xfrm>
          <a:prstGeom prst="rect">
            <a:avLst/>
          </a:prstGeom>
        </p:spPr>
      </p:pic>
      <p:pic>
        <p:nvPicPr>
          <p:cNvPr id="345" name="Picture 344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9280503" y="2721766"/>
            <a:ext cx="375143" cy="375143"/>
          </a:xfrm>
          <a:prstGeom prst="rect">
            <a:avLst/>
          </a:prstGeom>
        </p:spPr>
      </p:pic>
      <p:sp>
        <p:nvSpPr>
          <p:cNvPr id="346" name="Rounded Rectangle 345"/>
          <p:cNvSpPr/>
          <p:nvPr/>
        </p:nvSpPr>
        <p:spPr>
          <a:xfrm>
            <a:off x="-2088205" y="23972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7" name="Rounded Rectangle 346"/>
          <p:cNvSpPr/>
          <p:nvPr/>
        </p:nvSpPr>
        <p:spPr>
          <a:xfrm>
            <a:off x="-2010737" y="30563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8" name="Oval 347"/>
          <p:cNvSpPr/>
          <p:nvPr/>
        </p:nvSpPr>
        <p:spPr>
          <a:xfrm>
            <a:off x="-1728449" y="69844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9" name="Flowchart: Terminator 348"/>
          <p:cNvSpPr/>
          <p:nvPr/>
        </p:nvSpPr>
        <p:spPr>
          <a:xfrm>
            <a:off x="-1483657" y="23967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0" name="Flowchart: Terminator 349"/>
          <p:cNvSpPr/>
          <p:nvPr/>
        </p:nvSpPr>
        <p:spPr>
          <a:xfrm>
            <a:off x="-1901071" y="264625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2" name="Oval 351"/>
          <p:cNvSpPr/>
          <p:nvPr/>
        </p:nvSpPr>
        <p:spPr>
          <a:xfrm>
            <a:off x="-478318" y="264227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4" name="Picture 3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8216" y="283284"/>
            <a:ext cx="273817" cy="271828"/>
          </a:xfrm>
          <a:prstGeom prst="rect">
            <a:avLst/>
          </a:prstGeom>
        </p:spPr>
      </p:pic>
      <p:pic>
        <p:nvPicPr>
          <p:cNvPr id="357" name="Picture 3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888852" y="1880143"/>
            <a:ext cx="1920406" cy="652329"/>
          </a:xfrm>
          <a:prstGeom prst="rect">
            <a:avLst/>
          </a:prstGeom>
        </p:spPr>
      </p:pic>
      <p:sp>
        <p:nvSpPr>
          <p:cNvPr id="358" name="Oval 357"/>
          <p:cNvSpPr/>
          <p:nvPr/>
        </p:nvSpPr>
        <p:spPr>
          <a:xfrm>
            <a:off x="-1249326" y="1910260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9" name="Oval 358"/>
          <p:cNvSpPr/>
          <p:nvPr/>
        </p:nvSpPr>
        <p:spPr>
          <a:xfrm>
            <a:off x="-1190076" y="197285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0" name="Picture 3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239" y="2708895"/>
            <a:ext cx="327154" cy="327154"/>
          </a:xfrm>
          <a:prstGeom prst="rect">
            <a:avLst/>
          </a:prstGeom>
        </p:spPr>
      </p:pic>
      <p:pic>
        <p:nvPicPr>
          <p:cNvPr id="361" name="Picture 360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12" b="13334"/>
          <a:stretch/>
        </p:blipFill>
        <p:spPr>
          <a:xfrm>
            <a:off x="-1661133" y="768010"/>
            <a:ext cx="1438102" cy="1438309"/>
          </a:xfrm>
          <a:prstGeom prst="ellipse">
            <a:avLst/>
          </a:prstGeom>
        </p:spPr>
      </p:pic>
      <p:sp>
        <p:nvSpPr>
          <p:cNvPr id="362" name="Rectangle 361"/>
          <p:cNvSpPr/>
          <p:nvPr/>
        </p:nvSpPr>
        <p:spPr>
          <a:xfrm>
            <a:off x="10864742" y="-157235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63" name="Oval 362"/>
          <p:cNvSpPr/>
          <p:nvPr/>
        </p:nvSpPr>
        <p:spPr>
          <a:xfrm>
            <a:off x="-1214366" y="-752354"/>
            <a:ext cx="752354" cy="75235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3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64" name="Picture 36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-1767404" y="2735393"/>
            <a:ext cx="365792" cy="286537"/>
          </a:xfrm>
          <a:prstGeom prst="rect">
            <a:avLst/>
          </a:prstGeom>
        </p:spPr>
      </p:pic>
      <p:sp>
        <p:nvSpPr>
          <p:cNvPr id="365" name="TextBox 364"/>
          <p:cNvSpPr txBox="1"/>
          <p:nvPr/>
        </p:nvSpPr>
        <p:spPr>
          <a:xfrm>
            <a:off x="-1582473" y="264128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66" name="Picture 365"/>
          <p:cNvPicPr>
            <a:picLocks noChangeAspect="1"/>
          </p:cNvPicPr>
          <p:nvPr/>
        </p:nvPicPr>
        <p:blipFill rotWithShape="1">
          <a:blip r:embed="rId6"/>
          <a:srcRect l="10818" t="1291"/>
          <a:stretch/>
        </p:blipFill>
        <p:spPr>
          <a:xfrm>
            <a:off x="-1027037" y="2716523"/>
            <a:ext cx="325121" cy="324278"/>
          </a:xfrm>
          <a:prstGeom prst="ellipse">
            <a:avLst/>
          </a:prstGeom>
        </p:spPr>
      </p:pic>
      <p:sp>
        <p:nvSpPr>
          <p:cNvPr id="356" name="Oval 355"/>
          <p:cNvSpPr/>
          <p:nvPr/>
        </p:nvSpPr>
        <p:spPr>
          <a:xfrm>
            <a:off x="-1663563" y="76645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490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417944" y="86360"/>
            <a:ext cx="2286000" cy="304800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ounded Rectangle 25"/>
          <p:cNvSpPr/>
          <p:nvPr/>
        </p:nvSpPr>
        <p:spPr>
          <a:xfrm>
            <a:off x="495412" y="152269"/>
            <a:ext cx="2129678" cy="291618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Oval 26"/>
          <p:cNvSpPr/>
          <p:nvPr/>
        </p:nvSpPr>
        <p:spPr>
          <a:xfrm>
            <a:off x="842586" y="466552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929175" y="122604"/>
            <a:ext cx="1246912" cy="284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Oval 29"/>
          <p:cNvSpPr/>
          <p:nvPr/>
        </p:nvSpPr>
        <p:spPr>
          <a:xfrm>
            <a:off x="777700" y="398549"/>
            <a:ext cx="1566488" cy="15664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1313409" y="1692798"/>
            <a:ext cx="511695" cy="5116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ounded Rectangle 33"/>
          <p:cNvSpPr/>
          <p:nvPr/>
        </p:nvSpPr>
        <p:spPr>
          <a:xfrm>
            <a:off x="1900494" y="232698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ounded Rectangle 34"/>
          <p:cNvSpPr/>
          <p:nvPr/>
        </p:nvSpPr>
        <p:spPr>
          <a:xfrm>
            <a:off x="1282466" y="232698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ounded Rectangle 35"/>
          <p:cNvSpPr/>
          <p:nvPr/>
        </p:nvSpPr>
        <p:spPr>
          <a:xfrm>
            <a:off x="651852" y="2326988"/>
            <a:ext cx="573579" cy="5735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ounded Rectangle 43"/>
          <p:cNvSpPr/>
          <p:nvPr/>
        </p:nvSpPr>
        <p:spPr>
          <a:xfrm>
            <a:off x="3160799" y="86360"/>
            <a:ext cx="2286000" cy="30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ounded Rectangle 46"/>
          <p:cNvSpPr/>
          <p:nvPr/>
        </p:nvSpPr>
        <p:spPr>
          <a:xfrm>
            <a:off x="3238267" y="152269"/>
            <a:ext cx="2129678" cy="291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Oval 49"/>
          <p:cNvSpPr/>
          <p:nvPr/>
        </p:nvSpPr>
        <p:spPr>
          <a:xfrm>
            <a:off x="3520555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ounded Rectangle 51"/>
          <p:cNvSpPr/>
          <p:nvPr/>
        </p:nvSpPr>
        <p:spPr>
          <a:xfrm>
            <a:off x="4696965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ounded Rectangle 52"/>
          <p:cNvSpPr/>
          <p:nvPr/>
        </p:nvSpPr>
        <p:spPr>
          <a:xfrm>
            <a:off x="4072841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ounded Rectangle 53"/>
          <p:cNvSpPr/>
          <p:nvPr/>
        </p:nvSpPr>
        <p:spPr>
          <a:xfrm>
            <a:off x="3442227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Oval 47"/>
          <p:cNvSpPr/>
          <p:nvPr/>
        </p:nvSpPr>
        <p:spPr>
          <a:xfrm>
            <a:off x="3585441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Oval 50"/>
          <p:cNvSpPr/>
          <p:nvPr/>
        </p:nvSpPr>
        <p:spPr>
          <a:xfrm>
            <a:off x="3999678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Oval 54"/>
          <p:cNvSpPr/>
          <p:nvPr/>
        </p:nvSpPr>
        <p:spPr>
          <a:xfrm>
            <a:off x="4058928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991" y="201225"/>
            <a:ext cx="218989" cy="2189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62" y="-478362"/>
            <a:ext cx="6870181" cy="685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991" y="3464613"/>
            <a:ext cx="3422931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516" y="3771447"/>
            <a:ext cx="2786680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863" y="6379638"/>
            <a:ext cx="3713578" cy="371357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8818" y="3314731"/>
            <a:ext cx="6858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344" y="5350157"/>
            <a:ext cx="6667500" cy="66675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92" y="4988689"/>
            <a:ext cx="660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56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15613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ounded Rectangle 2"/>
          <p:cNvSpPr/>
          <p:nvPr/>
        </p:nvSpPr>
        <p:spPr>
          <a:xfrm>
            <a:off x="493081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val 3"/>
          <p:cNvSpPr/>
          <p:nvPr/>
        </p:nvSpPr>
        <p:spPr>
          <a:xfrm>
            <a:off x="775369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owchart: Terminator 4"/>
          <p:cNvSpPr/>
          <p:nvPr/>
        </p:nvSpPr>
        <p:spPr>
          <a:xfrm>
            <a:off x="612902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2035655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763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Terminator 7"/>
          <p:cNvSpPr/>
          <p:nvPr/>
        </p:nvSpPr>
        <p:spPr>
          <a:xfrm>
            <a:off x="1020830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645" y="307420"/>
            <a:ext cx="305053" cy="3043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984" y="2745746"/>
            <a:ext cx="375143" cy="37514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978461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ounded Rectangle 11"/>
          <p:cNvSpPr/>
          <p:nvPr/>
        </p:nvSpPr>
        <p:spPr>
          <a:xfrm>
            <a:off x="8055929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8338217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owchart: Terminator 13"/>
          <p:cNvSpPr/>
          <p:nvPr/>
        </p:nvSpPr>
        <p:spPr>
          <a:xfrm>
            <a:off x="8175750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val 14"/>
          <p:cNvSpPr/>
          <p:nvPr/>
        </p:nvSpPr>
        <p:spPr>
          <a:xfrm>
            <a:off x="9598503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owchart: Terminator 15"/>
          <p:cNvSpPr/>
          <p:nvPr/>
        </p:nvSpPr>
        <p:spPr>
          <a:xfrm>
            <a:off x="8583678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226" y="307420"/>
            <a:ext cx="305053" cy="3043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493" y="307420"/>
            <a:ext cx="305053" cy="3043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546" y="307420"/>
            <a:ext cx="305053" cy="3043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9656632" y="2755343"/>
            <a:ext cx="373342" cy="37334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68402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8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2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41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7978461" y="351181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ounded Rectangle 23"/>
          <p:cNvSpPr/>
          <p:nvPr/>
        </p:nvSpPr>
        <p:spPr>
          <a:xfrm>
            <a:off x="8055929" y="357772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Oval 24"/>
          <p:cNvSpPr/>
          <p:nvPr/>
        </p:nvSpPr>
        <p:spPr>
          <a:xfrm>
            <a:off x="8338217" y="397053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owchart: Terminator 25"/>
          <p:cNvSpPr/>
          <p:nvPr/>
        </p:nvSpPr>
        <p:spPr>
          <a:xfrm>
            <a:off x="8175750" y="593383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Oval 26"/>
          <p:cNvSpPr/>
          <p:nvPr/>
        </p:nvSpPr>
        <p:spPr>
          <a:xfrm>
            <a:off x="9598503" y="592984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owchart: Terminator 27"/>
          <p:cNvSpPr/>
          <p:nvPr/>
        </p:nvSpPr>
        <p:spPr>
          <a:xfrm>
            <a:off x="8583678" y="351061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493" y="3536470"/>
            <a:ext cx="305053" cy="30438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368402" y="593322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1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41" y="598934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698" y="5976037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697"/>
          <a:stretch/>
        </p:blipFill>
        <p:spPr>
          <a:xfrm>
            <a:off x="843110" y="804869"/>
            <a:ext cx="1438102" cy="1444929"/>
          </a:xfrm>
          <a:prstGeom prst="ellipse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3" t="18518" r="2876" b="16740"/>
          <a:stretch/>
        </p:blipFill>
        <p:spPr>
          <a:xfrm>
            <a:off x="8406129" y="4038540"/>
            <a:ext cx="1437668" cy="1442117"/>
          </a:xfrm>
          <a:prstGeom prst="ellipse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415613" y="362356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ounded Rectangle 35"/>
          <p:cNvSpPr/>
          <p:nvPr/>
        </p:nvSpPr>
        <p:spPr>
          <a:xfrm>
            <a:off x="493081" y="368947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val 36"/>
          <p:cNvSpPr/>
          <p:nvPr/>
        </p:nvSpPr>
        <p:spPr>
          <a:xfrm>
            <a:off x="775369" y="408229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owchart: Terminator 37"/>
          <p:cNvSpPr/>
          <p:nvPr/>
        </p:nvSpPr>
        <p:spPr>
          <a:xfrm>
            <a:off x="612902" y="604558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Oval 38"/>
          <p:cNvSpPr/>
          <p:nvPr/>
        </p:nvSpPr>
        <p:spPr>
          <a:xfrm>
            <a:off x="2035655" y="604159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owchart: Terminator 39"/>
          <p:cNvSpPr/>
          <p:nvPr/>
        </p:nvSpPr>
        <p:spPr>
          <a:xfrm>
            <a:off x="1020830" y="362237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645" y="3648226"/>
            <a:ext cx="305053" cy="30438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81" r="3929" b="6216"/>
          <a:stretch/>
        </p:blipFill>
        <p:spPr>
          <a:xfrm>
            <a:off x="845402" y="4151498"/>
            <a:ext cx="1439345" cy="1439449"/>
          </a:xfrm>
          <a:prstGeom prst="ellipse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12876328" y="366504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ounded Rectangle 43"/>
          <p:cNvSpPr/>
          <p:nvPr/>
        </p:nvSpPr>
        <p:spPr>
          <a:xfrm>
            <a:off x="12953796" y="373094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Oval 44"/>
          <p:cNvSpPr/>
          <p:nvPr/>
        </p:nvSpPr>
        <p:spPr>
          <a:xfrm>
            <a:off x="13236084" y="412376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Flowchart: Terminator 45"/>
          <p:cNvSpPr/>
          <p:nvPr/>
        </p:nvSpPr>
        <p:spPr>
          <a:xfrm>
            <a:off x="13073617" y="608705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Oval 46"/>
          <p:cNvSpPr/>
          <p:nvPr/>
        </p:nvSpPr>
        <p:spPr>
          <a:xfrm>
            <a:off x="14496370" y="608307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Flowchart: Terminator 47"/>
          <p:cNvSpPr/>
          <p:nvPr/>
        </p:nvSpPr>
        <p:spPr>
          <a:xfrm>
            <a:off x="13481545" y="36638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3598" y="3689699"/>
            <a:ext cx="305053" cy="3043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921" y="6110634"/>
            <a:ext cx="403406" cy="40340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1760" y="3689699"/>
            <a:ext cx="305053" cy="30438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00"/>
          <a:stretch/>
        </p:blipFill>
        <p:spPr>
          <a:xfrm>
            <a:off x="13303457" y="4192867"/>
            <a:ext cx="1438102" cy="1438102"/>
          </a:xfrm>
          <a:prstGeom prst="ellipse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4487041" y="6086709"/>
            <a:ext cx="453756" cy="416563"/>
          </a:xfrm>
          <a:prstGeom prst="rect">
            <a:avLst/>
          </a:prstGeom>
        </p:spPr>
      </p:pic>
      <p:sp>
        <p:nvSpPr>
          <p:cNvPr id="54" name="Oval 53"/>
          <p:cNvSpPr/>
          <p:nvPr/>
        </p:nvSpPr>
        <p:spPr>
          <a:xfrm>
            <a:off x="840255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Oval 54"/>
          <p:cNvSpPr/>
          <p:nvPr/>
        </p:nvSpPr>
        <p:spPr>
          <a:xfrm>
            <a:off x="8403103" y="403854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Oval 55"/>
          <p:cNvSpPr/>
          <p:nvPr/>
        </p:nvSpPr>
        <p:spPr>
          <a:xfrm>
            <a:off x="840255" y="415029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Oval 56"/>
          <p:cNvSpPr/>
          <p:nvPr/>
        </p:nvSpPr>
        <p:spPr>
          <a:xfrm>
            <a:off x="13300970" y="419176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ounded Rectangle 57"/>
          <p:cNvSpPr/>
          <p:nvPr/>
        </p:nvSpPr>
        <p:spPr>
          <a:xfrm>
            <a:off x="10459360" y="2827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ounded Rectangle 58"/>
          <p:cNvSpPr/>
          <p:nvPr/>
        </p:nvSpPr>
        <p:spPr>
          <a:xfrm>
            <a:off x="10536828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Oval 59"/>
          <p:cNvSpPr/>
          <p:nvPr/>
        </p:nvSpPr>
        <p:spPr>
          <a:xfrm>
            <a:off x="10819116" y="7414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Flowchart: Terminator 60"/>
          <p:cNvSpPr/>
          <p:nvPr/>
        </p:nvSpPr>
        <p:spPr>
          <a:xfrm>
            <a:off x="10656649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Oval 61"/>
          <p:cNvSpPr/>
          <p:nvPr/>
        </p:nvSpPr>
        <p:spPr>
          <a:xfrm>
            <a:off x="12079402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3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2510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Flowchart: Terminator 63"/>
          <p:cNvSpPr/>
          <p:nvPr/>
        </p:nvSpPr>
        <p:spPr>
          <a:xfrm>
            <a:off x="11064577" y="281564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2392" y="307420"/>
            <a:ext cx="305053" cy="30438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608" y="2755343"/>
            <a:ext cx="391971" cy="36451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63" r="5977" b="17266"/>
          <a:stretch/>
        </p:blipFill>
        <p:spPr>
          <a:xfrm>
            <a:off x="10885444" y="810596"/>
            <a:ext cx="1438101" cy="1438102"/>
          </a:xfrm>
          <a:prstGeom prst="ellipse">
            <a:avLst/>
          </a:prstGeom>
        </p:spPr>
      </p:pic>
      <p:sp>
        <p:nvSpPr>
          <p:cNvPr id="68" name="Oval 67"/>
          <p:cNvSpPr/>
          <p:nvPr/>
        </p:nvSpPr>
        <p:spPr>
          <a:xfrm>
            <a:off x="10884002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90" y="6138359"/>
            <a:ext cx="271530" cy="271530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10450137" y="366504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ounded Rectangle 70"/>
          <p:cNvSpPr/>
          <p:nvPr/>
        </p:nvSpPr>
        <p:spPr>
          <a:xfrm>
            <a:off x="10527605" y="373094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Oval 71"/>
          <p:cNvSpPr/>
          <p:nvPr/>
        </p:nvSpPr>
        <p:spPr>
          <a:xfrm>
            <a:off x="10809893" y="412376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lowchart: Terminator 72"/>
          <p:cNvSpPr/>
          <p:nvPr/>
        </p:nvSpPr>
        <p:spPr>
          <a:xfrm>
            <a:off x="10647426" y="6087059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Flowchart: Terminator 73"/>
          <p:cNvSpPr/>
          <p:nvPr/>
        </p:nvSpPr>
        <p:spPr>
          <a:xfrm>
            <a:off x="11055354" y="36638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7407" y="3689699"/>
            <a:ext cx="305053" cy="304387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730" y="6110634"/>
            <a:ext cx="403406" cy="403406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5569" y="3689699"/>
            <a:ext cx="305053" cy="304387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000"/>
          <a:stretch/>
        </p:blipFill>
        <p:spPr>
          <a:xfrm>
            <a:off x="10872908" y="4191359"/>
            <a:ext cx="1443761" cy="1438102"/>
          </a:xfrm>
          <a:prstGeom prst="ellipse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073608" y="6075519"/>
            <a:ext cx="476672" cy="476672"/>
          </a:xfrm>
          <a:prstGeom prst="rect">
            <a:avLst/>
          </a:prstGeom>
        </p:spPr>
      </p:pic>
      <p:sp>
        <p:nvSpPr>
          <p:cNvPr id="80" name="Oval 79"/>
          <p:cNvSpPr/>
          <p:nvPr/>
        </p:nvSpPr>
        <p:spPr>
          <a:xfrm>
            <a:off x="10874779" y="4191769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8" b="13927"/>
          <a:stretch/>
        </p:blipFill>
        <p:spPr>
          <a:xfrm>
            <a:off x="8405590" y="816384"/>
            <a:ext cx="1438102" cy="1426257"/>
          </a:xfrm>
          <a:prstGeom prst="ellipse">
            <a:avLst/>
          </a:prstGeom>
        </p:spPr>
      </p:pic>
      <p:sp>
        <p:nvSpPr>
          <p:cNvPr id="82" name="Oval 81"/>
          <p:cNvSpPr/>
          <p:nvPr/>
        </p:nvSpPr>
        <p:spPr>
          <a:xfrm>
            <a:off x="8403103" y="80949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Oval 82"/>
          <p:cNvSpPr/>
          <p:nvPr/>
        </p:nvSpPr>
        <p:spPr>
          <a:xfrm>
            <a:off x="8814747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Oval 83"/>
          <p:cNvSpPr/>
          <p:nvPr/>
        </p:nvSpPr>
        <p:spPr>
          <a:xfrm>
            <a:off x="8873997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183" y="2092172"/>
            <a:ext cx="365896" cy="365896"/>
          </a:xfrm>
          <a:prstGeom prst="rect">
            <a:avLst/>
          </a:prstGeom>
        </p:spPr>
      </p:pic>
      <p:sp>
        <p:nvSpPr>
          <p:cNvPr id="86" name="Oval 85"/>
          <p:cNvSpPr/>
          <p:nvPr/>
        </p:nvSpPr>
        <p:spPr>
          <a:xfrm>
            <a:off x="1251899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Oval 86"/>
          <p:cNvSpPr/>
          <p:nvPr/>
        </p:nvSpPr>
        <p:spPr>
          <a:xfrm>
            <a:off x="1311149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35" y="2092172"/>
            <a:ext cx="365896" cy="365896"/>
          </a:xfrm>
          <a:prstGeom prst="rect">
            <a:avLst/>
          </a:prstGeom>
        </p:spPr>
      </p:pic>
      <p:sp>
        <p:nvSpPr>
          <p:cNvPr id="89" name="Oval 88"/>
          <p:cNvSpPr/>
          <p:nvPr/>
        </p:nvSpPr>
        <p:spPr>
          <a:xfrm>
            <a:off x="11295646" y="19515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Oval 89"/>
          <p:cNvSpPr/>
          <p:nvPr/>
        </p:nvSpPr>
        <p:spPr>
          <a:xfrm>
            <a:off x="11354896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082" y="2092172"/>
            <a:ext cx="365896" cy="365896"/>
          </a:xfrm>
          <a:prstGeom prst="rect">
            <a:avLst/>
          </a:prstGeom>
        </p:spPr>
      </p:pic>
      <p:sp>
        <p:nvSpPr>
          <p:cNvPr id="92" name="Oval 91"/>
          <p:cNvSpPr/>
          <p:nvPr/>
        </p:nvSpPr>
        <p:spPr>
          <a:xfrm>
            <a:off x="8814747" y="518056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Oval 92"/>
          <p:cNvSpPr/>
          <p:nvPr/>
        </p:nvSpPr>
        <p:spPr>
          <a:xfrm>
            <a:off x="8873997" y="524315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183" y="5321222"/>
            <a:ext cx="365896" cy="365896"/>
          </a:xfrm>
          <a:prstGeom prst="rect">
            <a:avLst/>
          </a:prstGeom>
        </p:spPr>
      </p:pic>
      <p:sp>
        <p:nvSpPr>
          <p:cNvPr id="95" name="Oval 94"/>
          <p:cNvSpPr/>
          <p:nvPr/>
        </p:nvSpPr>
        <p:spPr>
          <a:xfrm>
            <a:off x="1251899" y="5292318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Oval 95"/>
          <p:cNvSpPr/>
          <p:nvPr/>
        </p:nvSpPr>
        <p:spPr>
          <a:xfrm>
            <a:off x="1311149" y="535490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35" y="5432978"/>
            <a:ext cx="365896" cy="365896"/>
          </a:xfrm>
          <a:prstGeom prst="rect">
            <a:avLst/>
          </a:prstGeom>
        </p:spPr>
      </p:pic>
      <p:sp>
        <p:nvSpPr>
          <p:cNvPr id="98" name="Oval 97"/>
          <p:cNvSpPr/>
          <p:nvPr/>
        </p:nvSpPr>
        <p:spPr>
          <a:xfrm>
            <a:off x="13712614" y="5333791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Oval 98"/>
          <p:cNvSpPr/>
          <p:nvPr/>
        </p:nvSpPr>
        <p:spPr>
          <a:xfrm>
            <a:off x="13771864" y="53963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050" y="5474451"/>
            <a:ext cx="365896" cy="365896"/>
          </a:xfrm>
          <a:prstGeom prst="rect">
            <a:avLst/>
          </a:prstGeom>
        </p:spPr>
      </p:pic>
      <p:sp>
        <p:nvSpPr>
          <p:cNvPr id="101" name="Oval 100"/>
          <p:cNvSpPr/>
          <p:nvPr/>
        </p:nvSpPr>
        <p:spPr>
          <a:xfrm>
            <a:off x="11286423" y="5333791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11345673" y="539638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859" y="5474451"/>
            <a:ext cx="365896" cy="365896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43860" y="6121020"/>
            <a:ext cx="324697" cy="324697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446522" y="6111403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16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091383" y="6111563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16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27"/>
          <a:srcRect l="10818" t="1291"/>
          <a:stretch/>
        </p:blipFill>
        <p:spPr>
          <a:xfrm>
            <a:off x="1598908" y="6159464"/>
            <a:ext cx="257663" cy="256995"/>
          </a:xfrm>
          <a:prstGeom prst="ellipse">
            <a:avLst/>
          </a:prstGeom>
        </p:spPr>
      </p:pic>
      <p:sp>
        <p:nvSpPr>
          <p:cNvPr id="108" name="Rounded Rectangle 107"/>
          <p:cNvSpPr/>
          <p:nvPr/>
        </p:nvSpPr>
        <p:spPr>
          <a:xfrm>
            <a:off x="5503171" y="3599062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ounded Rectangle 108"/>
          <p:cNvSpPr/>
          <p:nvPr/>
        </p:nvSpPr>
        <p:spPr>
          <a:xfrm>
            <a:off x="5580639" y="366497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Oval 109"/>
          <p:cNvSpPr/>
          <p:nvPr/>
        </p:nvSpPr>
        <p:spPr>
          <a:xfrm>
            <a:off x="5862927" y="4057788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Flowchart: Terminator 110"/>
          <p:cNvSpPr/>
          <p:nvPr/>
        </p:nvSpPr>
        <p:spPr>
          <a:xfrm>
            <a:off x="5700460" y="60210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Oval 111"/>
          <p:cNvSpPr/>
          <p:nvPr/>
        </p:nvSpPr>
        <p:spPr>
          <a:xfrm>
            <a:off x="7123213" y="60170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Flowchart: Terminator 112"/>
          <p:cNvSpPr/>
          <p:nvPr/>
        </p:nvSpPr>
        <p:spPr>
          <a:xfrm>
            <a:off x="6108388" y="359786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4" name="Picture 1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203" y="3623721"/>
            <a:ext cx="305053" cy="304387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56513" y="6062183"/>
            <a:ext cx="385211" cy="385211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50222" y="6118792"/>
            <a:ext cx="365792" cy="286537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6035153" y="601960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8" name="Rounded Rectangle 117"/>
          <p:cNvSpPr/>
          <p:nvPr/>
        </p:nvSpPr>
        <p:spPr>
          <a:xfrm>
            <a:off x="15357879" y="362266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Rounded Rectangle 118"/>
          <p:cNvSpPr/>
          <p:nvPr/>
        </p:nvSpPr>
        <p:spPr>
          <a:xfrm>
            <a:off x="15435347" y="368857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Oval 119"/>
          <p:cNvSpPr/>
          <p:nvPr/>
        </p:nvSpPr>
        <p:spPr>
          <a:xfrm>
            <a:off x="15717635" y="408139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Flowchart: Terminator 120"/>
          <p:cNvSpPr/>
          <p:nvPr/>
        </p:nvSpPr>
        <p:spPr>
          <a:xfrm>
            <a:off x="15555168" y="604468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Oval 121"/>
          <p:cNvSpPr/>
          <p:nvPr/>
        </p:nvSpPr>
        <p:spPr>
          <a:xfrm>
            <a:off x="16977921" y="604070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Flowchart: Terminator 122"/>
          <p:cNvSpPr/>
          <p:nvPr/>
        </p:nvSpPr>
        <p:spPr>
          <a:xfrm>
            <a:off x="15963096" y="362147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4" name="Picture 1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5149" y="3647328"/>
            <a:ext cx="305053" cy="304387"/>
          </a:xfrm>
          <a:prstGeom prst="rect">
            <a:avLst/>
          </a:prstGeom>
        </p:spPr>
      </p:pic>
      <p:pic>
        <p:nvPicPr>
          <p:cNvPr id="125" name="Picture 124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991014" y="6104831"/>
            <a:ext cx="418648" cy="3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3311" y="3647328"/>
            <a:ext cx="305053" cy="304387"/>
          </a:xfrm>
          <a:prstGeom prst="rect">
            <a:avLst/>
          </a:prstGeom>
        </p:spPr>
      </p:pic>
      <p:sp>
        <p:nvSpPr>
          <p:cNvPr id="127" name="Rounded Rectangle 126"/>
          <p:cNvSpPr/>
          <p:nvPr/>
        </p:nvSpPr>
        <p:spPr>
          <a:xfrm>
            <a:off x="12939154" y="384258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ounded Rectangle 127"/>
          <p:cNvSpPr/>
          <p:nvPr/>
        </p:nvSpPr>
        <p:spPr>
          <a:xfrm>
            <a:off x="13016622" y="45016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Oval 128"/>
          <p:cNvSpPr/>
          <p:nvPr/>
        </p:nvSpPr>
        <p:spPr>
          <a:xfrm>
            <a:off x="13298910" y="84298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Flowchart: Terminator 129"/>
          <p:cNvSpPr/>
          <p:nvPr/>
        </p:nvSpPr>
        <p:spPr>
          <a:xfrm>
            <a:off x="13136443" y="280627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Oval 130"/>
          <p:cNvSpPr/>
          <p:nvPr/>
        </p:nvSpPr>
        <p:spPr>
          <a:xfrm>
            <a:off x="14559196" y="280228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2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2304" y="2847737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Flowchart: Terminator 132"/>
          <p:cNvSpPr/>
          <p:nvPr/>
        </p:nvSpPr>
        <p:spPr>
          <a:xfrm>
            <a:off x="13544371" y="38306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186" y="408917"/>
            <a:ext cx="305053" cy="304387"/>
          </a:xfrm>
          <a:prstGeom prst="rect">
            <a:avLst/>
          </a:prstGeom>
        </p:spPr>
      </p:pic>
      <p:sp>
        <p:nvSpPr>
          <p:cNvPr id="135" name="Rounded Rectangle 134"/>
          <p:cNvSpPr/>
          <p:nvPr/>
        </p:nvSpPr>
        <p:spPr>
          <a:xfrm>
            <a:off x="2943073" y="3599062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ounded Rectangle 135"/>
          <p:cNvSpPr/>
          <p:nvPr/>
        </p:nvSpPr>
        <p:spPr>
          <a:xfrm>
            <a:off x="3020541" y="366497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Oval 136"/>
          <p:cNvSpPr/>
          <p:nvPr/>
        </p:nvSpPr>
        <p:spPr>
          <a:xfrm>
            <a:off x="3302829" y="4057788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Flowchart: Terminator 137"/>
          <p:cNvSpPr/>
          <p:nvPr/>
        </p:nvSpPr>
        <p:spPr>
          <a:xfrm>
            <a:off x="3140362" y="602108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Oval 138"/>
          <p:cNvSpPr/>
          <p:nvPr/>
        </p:nvSpPr>
        <p:spPr>
          <a:xfrm>
            <a:off x="4563115" y="601709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Flowchart: Terminator 139"/>
          <p:cNvSpPr/>
          <p:nvPr/>
        </p:nvSpPr>
        <p:spPr>
          <a:xfrm>
            <a:off x="3548290" y="359786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1" name="Picture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5453" y="3623721"/>
            <a:ext cx="305053" cy="304387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488992" y="6094417"/>
            <a:ext cx="324697" cy="324697"/>
          </a:xfrm>
          <a:prstGeom prst="rect">
            <a:avLst/>
          </a:prstGeom>
        </p:spPr>
      </p:pic>
      <p:sp>
        <p:nvSpPr>
          <p:cNvPr id="143" name="TextBox 142"/>
          <p:cNvSpPr txBox="1"/>
          <p:nvPr/>
        </p:nvSpPr>
        <p:spPr>
          <a:xfrm>
            <a:off x="2991654" y="6084800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16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4" name="Rounded Rectangle 143"/>
          <p:cNvSpPr/>
          <p:nvPr/>
        </p:nvSpPr>
        <p:spPr>
          <a:xfrm>
            <a:off x="2943073" y="286142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Rounded Rectangle 144"/>
          <p:cNvSpPr/>
          <p:nvPr/>
        </p:nvSpPr>
        <p:spPr>
          <a:xfrm>
            <a:off x="3020541" y="35205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3302829" y="744868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Flowchart: Terminator 146"/>
          <p:cNvSpPr/>
          <p:nvPr/>
        </p:nvSpPr>
        <p:spPr>
          <a:xfrm>
            <a:off x="3140362" y="270816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Oval 147"/>
          <p:cNvSpPr/>
          <p:nvPr/>
        </p:nvSpPr>
        <p:spPr>
          <a:xfrm>
            <a:off x="4563115" y="270417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Flowchart: Terminator 148"/>
          <p:cNvSpPr/>
          <p:nvPr/>
        </p:nvSpPr>
        <p:spPr>
          <a:xfrm>
            <a:off x="3548290" y="28494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0" name="Picture 1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105" y="310801"/>
            <a:ext cx="305053" cy="304387"/>
          </a:xfrm>
          <a:prstGeom prst="rect">
            <a:avLst/>
          </a:prstGeom>
        </p:spPr>
      </p:pic>
      <p:sp>
        <p:nvSpPr>
          <p:cNvPr id="151" name="TextBox 150"/>
          <p:cNvSpPr txBox="1"/>
          <p:nvPr/>
        </p:nvSpPr>
        <p:spPr>
          <a:xfrm>
            <a:off x="3230529" y="270668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-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 rotWithShape="1">
          <a:blip r:embed="rId27"/>
          <a:srcRect l="10818" t="1291"/>
          <a:stretch/>
        </p:blipFill>
        <p:spPr>
          <a:xfrm>
            <a:off x="3902504" y="2771075"/>
            <a:ext cx="325121" cy="324278"/>
          </a:xfrm>
          <a:prstGeom prst="ellipse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82" y="2791415"/>
            <a:ext cx="271530" cy="271530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82" y="6113854"/>
            <a:ext cx="271530" cy="271530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248" y="6113854"/>
            <a:ext cx="271530" cy="271530"/>
          </a:xfrm>
          <a:prstGeom prst="rect">
            <a:avLst/>
          </a:prstGeom>
        </p:spPr>
      </p:pic>
      <p:sp>
        <p:nvSpPr>
          <p:cNvPr id="156" name="Rounded Rectangle 155"/>
          <p:cNvSpPr/>
          <p:nvPr/>
        </p:nvSpPr>
        <p:spPr>
          <a:xfrm>
            <a:off x="15438678" y="33258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Rounded Rectangle 156"/>
          <p:cNvSpPr/>
          <p:nvPr/>
        </p:nvSpPr>
        <p:spPr>
          <a:xfrm>
            <a:off x="15516146" y="39849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Oval 157"/>
          <p:cNvSpPr/>
          <p:nvPr/>
        </p:nvSpPr>
        <p:spPr>
          <a:xfrm>
            <a:off x="15798434" y="79131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Flowchart: Terminator 158"/>
          <p:cNvSpPr/>
          <p:nvPr/>
        </p:nvSpPr>
        <p:spPr>
          <a:xfrm>
            <a:off x="15635967" y="275460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Oval 159"/>
          <p:cNvSpPr/>
          <p:nvPr/>
        </p:nvSpPr>
        <p:spPr>
          <a:xfrm>
            <a:off x="17058720" y="275062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Flowchart: Terminator 160"/>
          <p:cNvSpPr/>
          <p:nvPr/>
        </p:nvSpPr>
        <p:spPr>
          <a:xfrm>
            <a:off x="16043895" y="33139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2" name="Picture 1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1710" y="357248"/>
            <a:ext cx="305053" cy="304387"/>
          </a:xfrm>
          <a:prstGeom prst="rect">
            <a:avLst/>
          </a:prstGeom>
        </p:spPr>
      </p:pic>
      <p:sp>
        <p:nvSpPr>
          <p:cNvPr id="163" name="TextBox 162"/>
          <p:cNvSpPr txBox="1"/>
          <p:nvPr/>
        </p:nvSpPr>
        <p:spPr>
          <a:xfrm>
            <a:off x="16195512" y="2753132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4" name="Picture 16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87" y="2837862"/>
            <a:ext cx="271530" cy="271530"/>
          </a:xfrm>
          <a:prstGeom prst="rect">
            <a:avLst/>
          </a:prstGeom>
        </p:spPr>
      </p:pic>
      <p:pic>
        <p:nvPicPr>
          <p:cNvPr id="165" name="Picture 4" descr="Eye Free Icon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675" y="2722113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" name="Picture 166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545"/>
          <a:stretch/>
        </p:blipFill>
        <p:spPr>
          <a:xfrm>
            <a:off x="3370210" y="4131462"/>
            <a:ext cx="1436050" cy="1430726"/>
          </a:xfrm>
          <a:prstGeom prst="ellipse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99" r="10284"/>
          <a:stretch/>
        </p:blipFill>
        <p:spPr>
          <a:xfrm>
            <a:off x="13364470" y="913619"/>
            <a:ext cx="1438102" cy="1438102"/>
          </a:xfrm>
          <a:prstGeom prst="ellipse">
            <a:avLst/>
          </a:prstGeom>
        </p:spPr>
      </p:pic>
      <p:sp>
        <p:nvSpPr>
          <p:cNvPr id="170" name="Oval 169"/>
          <p:cNvSpPr/>
          <p:nvPr/>
        </p:nvSpPr>
        <p:spPr>
          <a:xfrm>
            <a:off x="13363796" y="91098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TextBox 170"/>
          <p:cNvSpPr txBox="1"/>
          <p:nvPr/>
        </p:nvSpPr>
        <p:spPr>
          <a:xfrm>
            <a:off x="12969854" y="280567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2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5823" y="2861793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002186" y="2841560"/>
            <a:ext cx="409777" cy="386495"/>
          </a:xfrm>
          <a:prstGeom prst="rect">
            <a:avLst/>
          </a:prstGeom>
        </p:spPr>
      </p:pic>
      <p:sp>
        <p:nvSpPr>
          <p:cNvPr id="174" name="Multiply 173"/>
          <p:cNvSpPr/>
          <p:nvPr/>
        </p:nvSpPr>
        <p:spPr>
          <a:xfrm>
            <a:off x="13749672" y="2917417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5" name="TextBox 174"/>
          <p:cNvSpPr txBox="1"/>
          <p:nvPr/>
        </p:nvSpPr>
        <p:spPr>
          <a:xfrm>
            <a:off x="3636515" y="6084960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16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6" name="Picture 175"/>
          <p:cNvPicPr>
            <a:picLocks noChangeAspect="1"/>
          </p:cNvPicPr>
          <p:nvPr/>
        </p:nvPicPr>
        <p:blipFill rotWithShape="1">
          <a:blip r:embed="rId27"/>
          <a:srcRect l="10818" t="1291"/>
          <a:stretch/>
        </p:blipFill>
        <p:spPr>
          <a:xfrm>
            <a:off x="4144040" y="6132861"/>
            <a:ext cx="257663" cy="256995"/>
          </a:xfrm>
          <a:prstGeom prst="ellipse">
            <a:avLst/>
          </a:prstGeom>
        </p:spPr>
      </p:pic>
      <p:sp>
        <p:nvSpPr>
          <p:cNvPr id="177" name="Oval 176"/>
          <p:cNvSpPr/>
          <p:nvPr/>
        </p:nvSpPr>
        <p:spPr>
          <a:xfrm>
            <a:off x="3367715" y="4125791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8" name="Picture 1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614" y="3623721"/>
            <a:ext cx="305053" cy="304387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85" r="2391" b="6222"/>
          <a:stretch/>
        </p:blipFill>
        <p:spPr>
          <a:xfrm>
            <a:off x="15863578" y="860503"/>
            <a:ext cx="1438102" cy="1438102"/>
          </a:xfrm>
          <a:prstGeom prst="ellipse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4" b="21847"/>
          <a:stretch/>
        </p:blipFill>
        <p:spPr>
          <a:xfrm>
            <a:off x="3363313" y="809507"/>
            <a:ext cx="1447478" cy="1440231"/>
          </a:xfrm>
          <a:prstGeom prst="ellipse">
            <a:avLst/>
          </a:prstGeom>
        </p:spPr>
      </p:pic>
      <p:sp>
        <p:nvSpPr>
          <p:cNvPr id="181" name="Oval 180"/>
          <p:cNvSpPr/>
          <p:nvPr/>
        </p:nvSpPr>
        <p:spPr>
          <a:xfrm>
            <a:off x="3367715" y="812871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Oval 181"/>
          <p:cNvSpPr/>
          <p:nvPr/>
        </p:nvSpPr>
        <p:spPr>
          <a:xfrm>
            <a:off x="15863320" y="85931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Rounded Rectangle 182"/>
          <p:cNvSpPr/>
          <p:nvPr/>
        </p:nvSpPr>
        <p:spPr>
          <a:xfrm>
            <a:off x="5488114" y="25825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Rounded Rectangle 183"/>
          <p:cNvSpPr/>
          <p:nvPr/>
        </p:nvSpPr>
        <p:spPr>
          <a:xfrm>
            <a:off x="5565582" y="32416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Oval 184"/>
          <p:cNvSpPr/>
          <p:nvPr/>
        </p:nvSpPr>
        <p:spPr>
          <a:xfrm>
            <a:off x="5847870" y="71698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Flowchart: Terminator 185"/>
          <p:cNvSpPr/>
          <p:nvPr/>
        </p:nvSpPr>
        <p:spPr>
          <a:xfrm>
            <a:off x="5685403" y="2680275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Oval 186"/>
          <p:cNvSpPr/>
          <p:nvPr/>
        </p:nvSpPr>
        <p:spPr>
          <a:xfrm>
            <a:off x="7108156" y="2676287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8" name="Picture 10" descr="Target Icon 69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64" y="2721735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" name="Flowchart: Terminator 188"/>
          <p:cNvSpPr/>
          <p:nvPr/>
        </p:nvSpPr>
        <p:spPr>
          <a:xfrm>
            <a:off x="6093331" y="25705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0" name="Picture 1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146" y="282915"/>
            <a:ext cx="305053" cy="304387"/>
          </a:xfrm>
          <a:prstGeom prst="rect">
            <a:avLst/>
          </a:prstGeom>
        </p:spPr>
      </p:pic>
      <p:sp>
        <p:nvSpPr>
          <p:cNvPr id="191" name="TextBox 190"/>
          <p:cNvSpPr txBox="1"/>
          <p:nvPr/>
        </p:nvSpPr>
        <p:spPr>
          <a:xfrm>
            <a:off x="5539134" y="2679673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2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023" y="2735791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Multiply 192"/>
          <p:cNvSpPr/>
          <p:nvPr/>
        </p:nvSpPr>
        <p:spPr>
          <a:xfrm>
            <a:off x="6273232" y="2791415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4" name="Picture 193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82220" y="2730711"/>
            <a:ext cx="363870" cy="368476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77" b="20507"/>
          <a:stretch/>
        </p:blipFill>
        <p:spPr>
          <a:xfrm>
            <a:off x="5913275" y="792161"/>
            <a:ext cx="1438102" cy="1430926"/>
          </a:xfrm>
          <a:prstGeom prst="ellipse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7" t="2020"/>
          <a:stretch/>
        </p:blipFill>
        <p:spPr>
          <a:xfrm>
            <a:off x="15783233" y="4150296"/>
            <a:ext cx="1441526" cy="1438102"/>
          </a:xfrm>
          <a:prstGeom prst="ellipse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84508" y="6103565"/>
            <a:ext cx="385838" cy="370376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424169" y="6094551"/>
            <a:ext cx="365376" cy="365376"/>
          </a:xfrm>
          <a:prstGeom prst="rect">
            <a:avLst/>
          </a:prstGeom>
        </p:spPr>
      </p:pic>
      <p:sp>
        <p:nvSpPr>
          <p:cNvPr id="199" name="Right Arrow 198"/>
          <p:cNvSpPr/>
          <p:nvPr/>
        </p:nvSpPr>
        <p:spPr>
          <a:xfrm>
            <a:off x="16141736" y="6208423"/>
            <a:ext cx="208117" cy="1587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Rounded Rectangle 199"/>
          <p:cNvSpPr/>
          <p:nvPr/>
        </p:nvSpPr>
        <p:spPr>
          <a:xfrm>
            <a:off x="17824382" y="362266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Rounded Rectangle 200"/>
          <p:cNvSpPr/>
          <p:nvPr/>
        </p:nvSpPr>
        <p:spPr>
          <a:xfrm>
            <a:off x="17901850" y="368857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2" name="Oval 201"/>
          <p:cNvSpPr/>
          <p:nvPr/>
        </p:nvSpPr>
        <p:spPr>
          <a:xfrm>
            <a:off x="18184138" y="408139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3" name="Flowchart: Terminator 202"/>
          <p:cNvSpPr/>
          <p:nvPr/>
        </p:nvSpPr>
        <p:spPr>
          <a:xfrm>
            <a:off x="18429599" y="362147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4" name="Picture 2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652" y="3647328"/>
            <a:ext cx="305053" cy="304387"/>
          </a:xfrm>
          <a:prstGeom prst="rect">
            <a:avLst/>
          </a:prstGeom>
        </p:spPr>
      </p:pic>
      <p:pic>
        <p:nvPicPr>
          <p:cNvPr id="205" name="Picture 2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9814" y="3647328"/>
            <a:ext cx="305053" cy="304387"/>
          </a:xfrm>
          <a:prstGeom prst="rect">
            <a:avLst/>
          </a:prstGeom>
        </p:spPr>
      </p:pic>
      <p:sp>
        <p:nvSpPr>
          <p:cNvPr id="206" name="Oval 205"/>
          <p:cNvSpPr/>
          <p:nvPr/>
        </p:nvSpPr>
        <p:spPr>
          <a:xfrm>
            <a:off x="15782521" y="414939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Flowchart: Terminator 206"/>
          <p:cNvSpPr/>
          <p:nvPr/>
        </p:nvSpPr>
        <p:spPr>
          <a:xfrm>
            <a:off x="18021671" y="605140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207"/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51011" y="6110278"/>
            <a:ext cx="385838" cy="370376"/>
          </a:xfrm>
          <a:prstGeom prst="rect">
            <a:avLst/>
          </a:prstGeom>
        </p:spPr>
      </p:pic>
      <p:sp>
        <p:nvSpPr>
          <p:cNvPr id="209" name="Right Arrow 208"/>
          <p:cNvSpPr/>
          <p:nvPr/>
        </p:nvSpPr>
        <p:spPr>
          <a:xfrm>
            <a:off x="18608239" y="6215136"/>
            <a:ext cx="208117" cy="1587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0" name="Picture 209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8876799" y="6091887"/>
            <a:ext cx="409777" cy="386495"/>
          </a:xfrm>
          <a:prstGeom prst="rect">
            <a:avLst/>
          </a:prstGeom>
        </p:spPr>
      </p:pic>
      <p:pic>
        <p:nvPicPr>
          <p:cNvPr id="211" name="Picture 210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9448794" y="6043429"/>
            <a:ext cx="481743" cy="487840"/>
          </a:xfrm>
          <a:prstGeom prst="rect">
            <a:avLst/>
          </a:prstGeom>
        </p:spPr>
      </p:pic>
      <p:sp>
        <p:nvSpPr>
          <p:cNvPr id="212" name="Oval 211"/>
          <p:cNvSpPr/>
          <p:nvPr/>
        </p:nvSpPr>
        <p:spPr>
          <a:xfrm>
            <a:off x="5912756" y="78498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3" name="Picture 212"/>
          <p:cNvPicPr>
            <a:picLocks noChangeAspect="1"/>
          </p:cNvPicPr>
          <p:nvPr/>
        </p:nvPicPr>
        <p:blipFill rotWithShape="1"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6" b="10122"/>
          <a:stretch/>
        </p:blipFill>
        <p:spPr>
          <a:xfrm>
            <a:off x="18249202" y="4152242"/>
            <a:ext cx="1438102" cy="1438102"/>
          </a:xfrm>
          <a:prstGeom prst="ellipse">
            <a:avLst/>
          </a:prstGeom>
        </p:spPr>
      </p:pic>
      <p:sp>
        <p:nvSpPr>
          <p:cNvPr id="214" name="Oval 213"/>
          <p:cNvSpPr/>
          <p:nvPr/>
        </p:nvSpPr>
        <p:spPr>
          <a:xfrm>
            <a:off x="18249024" y="414939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Oval 214"/>
          <p:cNvSpPr/>
          <p:nvPr/>
        </p:nvSpPr>
        <p:spPr>
          <a:xfrm>
            <a:off x="13775440" y="2053009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Oval 215"/>
          <p:cNvSpPr/>
          <p:nvPr/>
        </p:nvSpPr>
        <p:spPr>
          <a:xfrm>
            <a:off x="13834690" y="211560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7" name="Picture 21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4876" y="2193669"/>
            <a:ext cx="365896" cy="365896"/>
          </a:xfrm>
          <a:prstGeom prst="rect">
            <a:avLst/>
          </a:prstGeom>
        </p:spPr>
      </p:pic>
      <p:sp>
        <p:nvSpPr>
          <p:cNvPr id="218" name="Oval 217"/>
          <p:cNvSpPr/>
          <p:nvPr/>
        </p:nvSpPr>
        <p:spPr>
          <a:xfrm>
            <a:off x="3779359" y="1954893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3838609" y="201748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0" name="Picture 21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795" y="2095553"/>
            <a:ext cx="365896" cy="365896"/>
          </a:xfrm>
          <a:prstGeom prst="rect">
            <a:avLst/>
          </a:prstGeom>
        </p:spPr>
      </p:pic>
      <p:sp>
        <p:nvSpPr>
          <p:cNvPr id="221" name="Oval 220"/>
          <p:cNvSpPr/>
          <p:nvPr/>
        </p:nvSpPr>
        <p:spPr>
          <a:xfrm>
            <a:off x="16274964" y="2001340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Oval 221"/>
          <p:cNvSpPr/>
          <p:nvPr/>
        </p:nvSpPr>
        <p:spPr>
          <a:xfrm>
            <a:off x="16334214" y="206393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3" name="Picture 22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4400" y="2142000"/>
            <a:ext cx="365896" cy="365896"/>
          </a:xfrm>
          <a:prstGeom prst="rect">
            <a:avLst/>
          </a:prstGeom>
        </p:spPr>
      </p:pic>
      <p:sp>
        <p:nvSpPr>
          <p:cNvPr id="224" name="Oval 223"/>
          <p:cNvSpPr/>
          <p:nvPr/>
        </p:nvSpPr>
        <p:spPr>
          <a:xfrm>
            <a:off x="6324400" y="1927007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Oval 224"/>
          <p:cNvSpPr/>
          <p:nvPr/>
        </p:nvSpPr>
        <p:spPr>
          <a:xfrm>
            <a:off x="6383650" y="198959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6" name="Picture 22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836" y="2067667"/>
            <a:ext cx="365896" cy="365896"/>
          </a:xfrm>
          <a:prstGeom prst="rect">
            <a:avLst/>
          </a:prstGeom>
        </p:spPr>
      </p:pic>
      <p:sp>
        <p:nvSpPr>
          <p:cNvPr id="227" name="Oval 226"/>
          <p:cNvSpPr/>
          <p:nvPr/>
        </p:nvSpPr>
        <p:spPr>
          <a:xfrm>
            <a:off x="6339457" y="5267813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Oval 227"/>
          <p:cNvSpPr/>
          <p:nvPr/>
        </p:nvSpPr>
        <p:spPr>
          <a:xfrm>
            <a:off x="6398707" y="533040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9" name="Picture 22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893" y="5408473"/>
            <a:ext cx="365896" cy="365896"/>
          </a:xfrm>
          <a:prstGeom prst="rect">
            <a:avLst/>
          </a:prstGeom>
        </p:spPr>
      </p:pic>
      <p:sp>
        <p:nvSpPr>
          <p:cNvPr id="230" name="Oval 229"/>
          <p:cNvSpPr/>
          <p:nvPr/>
        </p:nvSpPr>
        <p:spPr>
          <a:xfrm>
            <a:off x="16194165" y="5291420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Oval 230"/>
          <p:cNvSpPr/>
          <p:nvPr/>
        </p:nvSpPr>
        <p:spPr>
          <a:xfrm>
            <a:off x="16253415" y="535401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2" name="Picture 23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3601" y="5432080"/>
            <a:ext cx="365896" cy="365896"/>
          </a:xfrm>
          <a:prstGeom prst="rect">
            <a:avLst/>
          </a:prstGeom>
        </p:spPr>
      </p:pic>
      <p:sp>
        <p:nvSpPr>
          <p:cNvPr id="233" name="Oval 232"/>
          <p:cNvSpPr/>
          <p:nvPr/>
        </p:nvSpPr>
        <p:spPr>
          <a:xfrm>
            <a:off x="3779359" y="5267813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Oval 233"/>
          <p:cNvSpPr/>
          <p:nvPr/>
        </p:nvSpPr>
        <p:spPr>
          <a:xfrm>
            <a:off x="3838609" y="533040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5" name="Picture 23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795" y="5408473"/>
            <a:ext cx="365896" cy="365896"/>
          </a:xfrm>
          <a:prstGeom prst="rect">
            <a:avLst/>
          </a:prstGeom>
        </p:spPr>
      </p:pic>
      <p:sp>
        <p:nvSpPr>
          <p:cNvPr id="236" name="Oval 235"/>
          <p:cNvSpPr/>
          <p:nvPr/>
        </p:nvSpPr>
        <p:spPr>
          <a:xfrm>
            <a:off x="18660668" y="5291420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Oval 236"/>
          <p:cNvSpPr/>
          <p:nvPr/>
        </p:nvSpPr>
        <p:spPr>
          <a:xfrm>
            <a:off x="18719918" y="535401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8" name="Picture 23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104" y="5432080"/>
            <a:ext cx="365896" cy="365896"/>
          </a:xfrm>
          <a:prstGeom prst="rect">
            <a:avLst/>
          </a:prstGeom>
        </p:spPr>
      </p:pic>
      <p:sp>
        <p:nvSpPr>
          <p:cNvPr id="239" name="Rounded Rectangle 238"/>
          <p:cNvSpPr/>
          <p:nvPr/>
        </p:nvSpPr>
        <p:spPr>
          <a:xfrm>
            <a:off x="17892671" y="286142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Rounded Rectangle 239"/>
          <p:cNvSpPr/>
          <p:nvPr/>
        </p:nvSpPr>
        <p:spPr>
          <a:xfrm>
            <a:off x="17970139" y="35205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Oval 240"/>
          <p:cNvSpPr/>
          <p:nvPr/>
        </p:nvSpPr>
        <p:spPr>
          <a:xfrm>
            <a:off x="18252427" y="744868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Flowchart: Terminator 241"/>
          <p:cNvSpPr/>
          <p:nvPr/>
        </p:nvSpPr>
        <p:spPr>
          <a:xfrm>
            <a:off x="18089960" y="270816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Oval 242"/>
          <p:cNvSpPr/>
          <p:nvPr/>
        </p:nvSpPr>
        <p:spPr>
          <a:xfrm>
            <a:off x="19512713" y="270417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Flowchart: Terminator 243"/>
          <p:cNvSpPr/>
          <p:nvPr/>
        </p:nvSpPr>
        <p:spPr>
          <a:xfrm>
            <a:off x="18497888" y="28494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5" name="Picture 2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5703" y="310801"/>
            <a:ext cx="305053" cy="304387"/>
          </a:xfrm>
          <a:prstGeom prst="rect">
            <a:avLst/>
          </a:prstGeom>
        </p:spPr>
      </p:pic>
      <p:sp>
        <p:nvSpPr>
          <p:cNvPr id="246" name="TextBox 245"/>
          <p:cNvSpPr txBox="1"/>
          <p:nvPr/>
        </p:nvSpPr>
        <p:spPr>
          <a:xfrm>
            <a:off x="18180127" y="270668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48" name="Picture 24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2380" y="2791415"/>
            <a:ext cx="271530" cy="271530"/>
          </a:xfrm>
          <a:prstGeom prst="rect">
            <a:avLst/>
          </a:prstGeom>
        </p:spPr>
      </p:pic>
      <p:sp>
        <p:nvSpPr>
          <p:cNvPr id="251" name="Oval 250"/>
          <p:cNvSpPr/>
          <p:nvPr/>
        </p:nvSpPr>
        <p:spPr>
          <a:xfrm>
            <a:off x="18728957" y="1954893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Oval 251"/>
          <p:cNvSpPr/>
          <p:nvPr/>
        </p:nvSpPr>
        <p:spPr>
          <a:xfrm>
            <a:off x="18788207" y="201748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3" name="Picture 2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393" y="2095553"/>
            <a:ext cx="365896" cy="365896"/>
          </a:xfrm>
          <a:prstGeom prst="rect">
            <a:avLst/>
          </a:prstGeom>
        </p:spPr>
      </p:pic>
      <p:pic>
        <p:nvPicPr>
          <p:cNvPr id="254" name="Picture 25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815545" y="2752334"/>
            <a:ext cx="385211" cy="385211"/>
          </a:xfrm>
          <a:prstGeom prst="rect">
            <a:avLst/>
          </a:prstGeom>
        </p:spPr>
      </p:pic>
      <p:sp>
        <p:nvSpPr>
          <p:cNvPr id="255" name="Rounded Rectangle 254"/>
          <p:cNvSpPr/>
          <p:nvPr/>
        </p:nvSpPr>
        <p:spPr>
          <a:xfrm>
            <a:off x="-2182441" y="362266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Rounded Rectangle 255"/>
          <p:cNvSpPr/>
          <p:nvPr/>
        </p:nvSpPr>
        <p:spPr>
          <a:xfrm>
            <a:off x="-2104973" y="368857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7" name="Oval 256"/>
          <p:cNvSpPr/>
          <p:nvPr/>
        </p:nvSpPr>
        <p:spPr>
          <a:xfrm>
            <a:off x="-1822685" y="408139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8" name="Flowchart: Terminator 257"/>
          <p:cNvSpPr/>
          <p:nvPr/>
        </p:nvSpPr>
        <p:spPr>
          <a:xfrm>
            <a:off x="-1985152" y="604468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Oval 258"/>
          <p:cNvSpPr/>
          <p:nvPr/>
        </p:nvSpPr>
        <p:spPr>
          <a:xfrm>
            <a:off x="-562399" y="604070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Flowchart: Terminator 259"/>
          <p:cNvSpPr/>
          <p:nvPr/>
        </p:nvSpPr>
        <p:spPr>
          <a:xfrm>
            <a:off x="-1577224" y="362147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1" name="Picture 2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8490" y="3647328"/>
            <a:ext cx="305053" cy="304387"/>
          </a:xfrm>
          <a:prstGeom prst="rect">
            <a:avLst/>
          </a:prstGeom>
        </p:spPr>
      </p:pic>
      <p:pic>
        <p:nvPicPr>
          <p:cNvPr id="262" name="Picture 261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-549306" y="6104831"/>
            <a:ext cx="418648" cy="3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8" name="Oval 267"/>
          <p:cNvSpPr/>
          <p:nvPr/>
        </p:nvSpPr>
        <p:spPr>
          <a:xfrm>
            <a:off x="-1757799" y="414939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9" name="Oval 268"/>
          <p:cNvSpPr/>
          <p:nvPr/>
        </p:nvSpPr>
        <p:spPr>
          <a:xfrm>
            <a:off x="-1346155" y="5291420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0" name="Oval 269"/>
          <p:cNvSpPr/>
          <p:nvPr/>
        </p:nvSpPr>
        <p:spPr>
          <a:xfrm>
            <a:off x="-1286905" y="535401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1" name="Picture 27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6719" y="5432080"/>
            <a:ext cx="365896" cy="365896"/>
          </a:xfrm>
          <a:prstGeom prst="rect">
            <a:avLst/>
          </a:prstGeom>
        </p:spPr>
      </p:pic>
      <p:pic>
        <p:nvPicPr>
          <p:cNvPr id="272" name="Picture 271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8930" y="6104079"/>
            <a:ext cx="250236" cy="352032"/>
          </a:xfrm>
          <a:prstGeom prst="rect">
            <a:avLst/>
          </a:prstGeom>
        </p:spPr>
      </p:pic>
      <p:pic>
        <p:nvPicPr>
          <p:cNvPr id="273" name="Picture 27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-1310919" y="6088930"/>
            <a:ext cx="385211" cy="385211"/>
          </a:xfrm>
          <a:prstGeom prst="rect">
            <a:avLst/>
          </a:prstGeom>
        </p:spPr>
      </p:pic>
      <p:sp>
        <p:nvSpPr>
          <p:cNvPr id="274" name="Rounded Rectangle 273"/>
          <p:cNvSpPr/>
          <p:nvPr/>
        </p:nvSpPr>
        <p:spPr>
          <a:xfrm>
            <a:off x="-2182441" y="332589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Rounded Rectangle 274"/>
          <p:cNvSpPr/>
          <p:nvPr/>
        </p:nvSpPr>
        <p:spPr>
          <a:xfrm>
            <a:off x="-2104973" y="39849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Oval 275"/>
          <p:cNvSpPr/>
          <p:nvPr/>
        </p:nvSpPr>
        <p:spPr>
          <a:xfrm>
            <a:off x="-1822685" y="791315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Flowchart: Terminator 276"/>
          <p:cNvSpPr/>
          <p:nvPr/>
        </p:nvSpPr>
        <p:spPr>
          <a:xfrm>
            <a:off x="-1985152" y="275460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Flowchart: Terminator 278"/>
          <p:cNvSpPr/>
          <p:nvPr/>
        </p:nvSpPr>
        <p:spPr>
          <a:xfrm>
            <a:off x="-1577224" y="33139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8490" y="357248"/>
            <a:ext cx="305053" cy="304387"/>
          </a:xfrm>
          <a:prstGeom prst="rect">
            <a:avLst/>
          </a:prstGeom>
        </p:spPr>
      </p:pic>
      <p:sp>
        <p:nvSpPr>
          <p:cNvPr id="283" name="Oval 282"/>
          <p:cNvSpPr/>
          <p:nvPr/>
        </p:nvSpPr>
        <p:spPr>
          <a:xfrm>
            <a:off x="-1346155" y="2001340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Oval 283"/>
          <p:cNvSpPr/>
          <p:nvPr/>
        </p:nvSpPr>
        <p:spPr>
          <a:xfrm>
            <a:off x="-1286905" y="206393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5" name="Picture 28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6719" y="2142000"/>
            <a:ext cx="365896" cy="365896"/>
          </a:xfrm>
          <a:prstGeom prst="rect">
            <a:avLst/>
          </a:prstGeom>
        </p:spPr>
      </p:pic>
      <p:pic>
        <p:nvPicPr>
          <p:cNvPr id="286" name="Picture 28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8930" y="2813999"/>
            <a:ext cx="250236" cy="352032"/>
          </a:xfrm>
          <a:prstGeom prst="rect">
            <a:avLst/>
          </a:prstGeom>
        </p:spPr>
      </p:pic>
      <p:pic>
        <p:nvPicPr>
          <p:cNvPr id="287" name="Picture 28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-1310919" y="2798850"/>
            <a:ext cx="385211" cy="385211"/>
          </a:xfrm>
          <a:prstGeom prst="rect">
            <a:avLst/>
          </a:prstGeom>
        </p:spPr>
      </p:pic>
      <p:sp>
        <p:nvSpPr>
          <p:cNvPr id="288" name="Oval 287"/>
          <p:cNvSpPr/>
          <p:nvPr/>
        </p:nvSpPr>
        <p:spPr>
          <a:xfrm>
            <a:off x="-543407" y="275062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9" name="Picture 288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520478" y="2817884"/>
            <a:ext cx="418855" cy="340299"/>
          </a:xfrm>
          <a:prstGeom prst="rect">
            <a:avLst/>
          </a:prstGeom>
        </p:spPr>
      </p:pic>
      <p:pic>
        <p:nvPicPr>
          <p:cNvPr id="290" name="Picture 289"/>
          <p:cNvPicPr>
            <a:picLocks noChangeAspect="1"/>
          </p:cNvPicPr>
          <p:nvPr/>
        </p:nvPicPr>
        <p:blipFill rotWithShape="1">
          <a:blip r:embed="rId53" cstate="print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01" t="5207" r="20287" b="8208"/>
          <a:stretch/>
        </p:blipFill>
        <p:spPr>
          <a:xfrm>
            <a:off x="-1755483" y="861858"/>
            <a:ext cx="1438102" cy="1438102"/>
          </a:xfrm>
          <a:prstGeom prst="ellipse">
            <a:avLst/>
          </a:prstGeom>
        </p:spPr>
      </p:pic>
      <p:pic>
        <p:nvPicPr>
          <p:cNvPr id="291" name="Picture 290"/>
          <p:cNvPicPr>
            <a:picLocks noChangeAspect="1"/>
          </p:cNvPicPr>
          <p:nvPr/>
        </p:nvPicPr>
        <p:blipFill rotWithShape="1">
          <a:blip r:embed="rId55" cstate="print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25" b="25999"/>
          <a:stretch/>
        </p:blipFill>
        <p:spPr>
          <a:xfrm>
            <a:off x="5927346" y="4127743"/>
            <a:ext cx="1438569" cy="1439850"/>
          </a:xfrm>
          <a:prstGeom prst="ellipse">
            <a:avLst/>
          </a:prstGeom>
        </p:spPr>
      </p:pic>
      <p:pic>
        <p:nvPicPr>
          <p:cNvPr id="292" name="Picture 291"/>
          <p:cNvPicPr>
            <a:picLocks noChangeAspect="1"/>
          </p:cNvPicPr>
          <p:nvPr/>
        </p:nvPicPr>
        <p:blipFill rotWithShape="1"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8" r="6438" b="14667"/>
          <a:stretch/>
        </p:blipFill>
        <p:spPr>
          <a:xfrm>
            <a:off x="18317398" y="814674"/>
            <a:ext cx="1438017" cy="1438102"/>
          </a:xfrm>
          <a:prstGeom prst="ellipse">
            <a:avLst/>
          </a:prstGeom>
        </p:spPr>
      </p:pic>
      <p:sp>
        <p:nvSpPr>
          <p:cNvPr id="250" name="Oval 249"/>
          <p:cNvSpPr/>
          <p:nvPr/>
        </p:nvSpPr>
        <p:spPr>
          <a:xfrm>
            <a:off x="18317313" y="812871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Oval 168"/>
          <p:cNvSpPr/>
          <p:nvPr/>
        </p:nvSpPr>
        <p:spPr>
          <a:xfrm>
            <a:off x="5927813" y="4125791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Oval 281"/>
          <p:cNvSpPr/>
          <p:nvPr/>
        </p:nvSpPr>
        <p:spPr>
          <a:xfrm>
            <a:off x="-1757799" y="859318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75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956935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ounded Rectangle 4"/>
          <p:cNvSpPr/>
          <p:nvPr/>
        </p:nvSpPr>
        <p:spPr>
          <a:xfrm>
            <a:off x="3034403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val 5"/>
          <p:cNvSpPr/>
          <p:nvPr/>
        </p:nvSpPr>
        <p:spPr>
          <a:xfrm>
            <a:off x="3316691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owchart: Terminator 6"/>
          <p:cNvSpPr/>
          <p:nvPr/>
        </p:nvSpPr>
        <p:spPr>
          <a:xfrm>
            <a:off x="3154224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3277335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16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576977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014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85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lowchart: Terminator 11"/>
          <p:cNvSpPr/>
          <p:nvPr/>
        </p:nvSpPr>
        <p:spPr>
          <a:xfrm>
            <a:off x="3548555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464" y="337180"/>
            <a:ext cx="273817" cy="2718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346" y="337180"/>
            <a:ext cx="273817" cy="271828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464555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ounded Rectangle 15"/>
          <p:cNvSpPr/>
          <p:nvPr/>
        </p:nvSpPr>
        <p:spPr>
          <a:xfrm>
            <a:off x="5542023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5824311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owchart: Terminator 17"/>
          <p:cNvSpPr/>
          <p:nvPr/>
        </p:nvSpPr>
        <p:spPr>
          <a:xfrm>
            <a:off x="5661844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val 18"/>
          <p:cNvSpPr/>
          <p:nvPr/>
        </p:nvSpPr>
        <p:spPr>
          <a:xfrm>
            <a:off x="7084597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05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owchart: Terminator 20"/>
          <p:cNvSpPr/>
          <p:nvPr/>
        </p:nvSpPr>
        <p:spPr>
          <a:xfrm>
            <a:off x="6056175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841" y="337180"/>
            <a:ext cx="273817" cy="2718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068" y="337180"/>
            <a:ext cx="273817" cy="27182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2057" y="2745746"/>
            <a:ext cx="375143" cy="375143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956935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ounded Rectangle 27"/>
          <p:cNvSpPr/>
          <p:nvPr/>
        </p:nvSpPr>
        <p:spPr>
          <a:xfrm>
            <a:off x="3034403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Oval 28"/>
          <p:cNvSpPr/>
          <p:nvPr/>
        </p:nvSpPr>
        <p:spPr>
          <a:xfrm>
            <a:off x="3316691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owchart: Terminator 29"/>
          <p:cNvSpPr/>
          <p:nvPr/>
        </p:nvSpPr>
        <p:spPr>
          <a:xfrm>
            <a:off x="3154224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30"/>
          <p:cNvSpPr/>
          <p:nvPr/>
        </p:nvSpPr>
        <p:spPr>
          <a:xfrm>
            <a:off x="4576977" y="607908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owchart: Terminator 31"/>
          <p:cNvSpPr/>
          <p:nvPr/>
        </p:nvSpPr>
        <p:spPr>
          <a:xfrm>
            <a:off x="3548555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464" y="3715474"/>
            <a:ext cx="273817" cy="27182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346" y="3715474"/>
            <a:ext cx="273817" cy="2718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4599906" y="6146349"/>
            <a:ext cx="418855" cy="34029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1" y="6110634"/>
            <a:ext cx="403406" cy="40340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24" t="4610" r="12486" b="6182"/>
          <a:stretch/>
        </p:blipFill>
        <p:spPr>
          <a:xfrm>
            <a:off x="5891684" y="807651"/>
            <a:ext cx="1438102" cy="1450061"/>
          </a:xfrm>
          <a:prstGeom prst="ellipse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5" t="9037" r="5459" b="21334"/>
          <a:stretch/>
        </p:blipFill>
        <p:spPr>
          <a:xfrm>
            <a:off x="3383160" y="4186484"/>
            <a:ext cx="1436747" cy="1440880"/>
          </a:xfrm>
          <a:prstGeom prst="ellipse">
            <a:avLst/>
          </a:prstGeom>
        </p:spPr>
      </p:pic>
      <p:sp>
        <p:nvSpPr>
          <p:cNvPr id="39" name="Oval 38"/>
          <p:cNvSpPr/>
          <p:nvPr/>
        </p:nvSpPr>
        <p:spPr>
          <a:xfrm>
            <a:off x="5889197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Oval 39"/>
          <p:cNvSpPr/>
          <p:nvPr/>
        </p:nvSpPr>
        <p:spPr>
          <a:xfrm>
            <a:off x="3381577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" t="23548" r="1627" b="10971"/>
          <a:stretch/>
        </p:blipFill>
        <p:spPr>
          <a:xfrm>
            <a:off x="3383946" y="810445"/>
            <a:ext cx="1437940" cy="1436672"/>
          </a:xfrm>
          <a:prstGeom prst="ellipse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12892471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ounded Rectangle 42"/>
          <p:cNvSpPr/>
          <p:nvPr/>
        </p:nvSpPr>
        <p:spPr>
          <a:xfrm>
            <a:off x="12969939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Oval 43"/>
          <p:cNvSpPr/>
          <p:nvPr/>
        </p:nvSpPr>
        <p:spPr>
          <a:xfrm>
            <a:off x="13252227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owchart: Terminator 44"/>
          <p:cNvSpPr/>
          <p:nvPr/>
        </p:nvSpPr>
        <p:spPr>
          <a:xfrm>
            <a:off x="13089760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Oval 45"/>
          <p:cNvSpPr/>
          <p:nvPr/>
        </p:nvSpPr>
        <p:spPr>
          <a:xfrm>
            <a:off x="14512513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5621" y="27462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Flowchart: Terminator 47"/>
          <p:cNvSpPr/>
          <p:nvPr/>
        </p:nvSpPr>
        <p:spPr>
          <a:xfrm>
            <a:off x="13484091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7869" y="337180"/>
            <a:ext cx="273817" cy="27182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356" y="2755343"/>
            <a:ext cx="391971" cy="36451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78" b="21481"/>
          <a:stretch/>
        </p:blipFill>
        <p:spPr>
          <a:xfrm>
            <a:off x="13311449" y="807237"/>
            <a:ext cx="1451863" cy="1438798"/>
          </a:xfrm>
          <a:prstGeom prst="ellipse">
            <a:avLst/>
          </a:prstGeom>
        </p:spPr>
      </p:pic>
      <p:sp>
        <p:nvSpPr>
          <p:cNvPr id="52" name="Oval 51"/>
          <p:cNvSpPr/>
          <p:nvPr/>
        </p:nvSpPr>
        <p:spPr>
          <a:xfrm>
            <a:off x="13317113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Oval 52"/>
          <p:cNvSpPr/>
          <p:nvPr/>
        </p:nvSpPr>
        <p:spPr>
          <a:xfrm>
            <a:off x="3381577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val 53"/>
          <p:cNvSpPr/>
          <p:nvPr/>
        </p:nvSpPr>
        <p:spPr>
          <a:xfrm>
            <a:off x="3793221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Oval 54"/>
          <p:cNvSpPr/>
          <p:nvPr/>
        </p:nvSpPr>
        <p:spPr>
          <a:xfrm>
            <a:off x="3852471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57" y="2092172"/>
            <a:ext cx="365896" cy="365896"/>
          </a:xfrm>
          <a:prstGeom prst="rect">
            <a:avLst/>
          </a:prstGeom>
        </p:spPr>
      </p:pic>
      <p:sp>
        <p:nvSpPr>
          <p:cNvPr id="57" name="Oval 56"/>
          <p:cNvSpPr/>
          <p:nvPr/>
        </p:nvSpPr>
        <p:spPr>
          <a:xfrm>
            <a:off x="6300841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Oval 57"/>
          <p:cNvSpPr/>
          <p:nvPr/>
        </p:nvSpPr>
        <p:spPr>
          <a:xfrm>
            <a:off x="6360091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77" y="2092172"/>
            <a:ext cx="365896" cy="365896"/>
          </a:xfrm>
          <a:prstGeom prst="rect">
            <a:avLst/>
          </a:prstGeom>
        </p:spPr>
      </p:pic>
      <p:sp>
        <p:nvSpPr>
          <p:cNvPr id="60" name="Oval 59"/>
          <p:cNvSpPr/>
          <p:nvPr/>
        </p:nvSpPr>
        <p:spPr>
          <a:xfrm>
            <a:off x="13728757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Oval 60"/>
          <p:cNvSpPr/>
          <p:nvPr/>
        </p:nvSpPr>
        <p:spPr>
          <a:xfrm>
            <a:off x="13788007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193" y="2092172"/>
            <a:ext cx="365896" cy="365896"/>
          </a:xfrm>
          <a:prstGeom prst="rect">
            <a:avLst/>
          </a:prstGeom>
        </p:spPr>
      </p:pic>
      <p:sp>
        <p:nvSpPr>
          <p:cNvPr id="63" name="Oval 62"/>
          <p:cNvSpPr/>
          <p:nvPr/>
        </p:nvSpPr>
        <p:spPr>
          <a:xfrm>
            <a:off x="3793221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Oval 63"/>
          <p:cNvSpPr/>
          <p:nvPr/>
        </p:nvSpPr>
        <p:spPr>
          <a:xfrm>
            <a:off x="3852471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57" y="5470466"/>
            <a:ext cx="365896" cy="365896"/>
          </a:xfrm>
          <a:prstGeom prst="rect">
            <a:avLst/>
          </a:prstGeom>
        </p:spPr>
      </p:pic>
      <p:sp>
        <p:nvSpPr>
          <p:cNvPr id="66" name="Rounded Rectangle 65"/>
          <p:cNvSpPr/>
          <p:nvPr/>
        </p:nvSpPr>
        <p:spPr>
          <a:xfrm>
            <a:off x="-4662588" y="28276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ounded Rectangle 66"/>
          <p:cNvSpPr/>
          <p:nvPr/>
        </p:nvSpPr>
        <p:spPr>
          <a:xfrm>
            <a:off x="-4585120" y="3486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Oval 67"/>
          <p:cNvSpPr/>
          <p:nvPr/>
        </p:nvSpPr>
        <p:spPr>
          <a:xfrm>
            <a:off x="-4302832" y="74148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Flowchart: Terminator 68"/>
          <p:cNvSpPr/>
          <p:nvPr/>
        </p:nvSpPr>
        <p:spPr>
          <a:xfrm>
            <a:off x="-4465299" y="27047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TextBox 69"/>
          <p:cNvSpPr txBox="1"/>
          <p:nvPr/>
        </p:nvSpPr>
        <p:spPr>
          <a:xfrm>
            <a:off x="-4326948" y="27041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-3042546" y="27007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92709" y="2760296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lowchart: Terminator 72"/>
          <p:cNvSpPr/>
          <p:nvPr/>
        </p:nvSpPr>
        <p:spPr>
          <a:xfrm>
            <a:off x="-4070968" y="28849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88059" y="337180"/>
            <a:ext cx="273817" cy="27182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95177" y="337180"/>
            <a:ext cx="273817" cy="27182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8">
            <a:biLevel thresh="75000"/>
          </a:blip>
          <a:stretch>
            <a:fillRect/>
          </a:stretch>
        </p:blipFill>
        <p:spPr>
          <a:xfrm>
            <a:off x="-2976354" y="2755343"/>
            <a:ext cx="373342" cy="373342"/>
          </a:xfrm>
          <a:prstGeom prst="rect">
            <a:avLst/>
          </a:prstGeom>
        </p:spPr>
      </p:pic>
      <p:sp>
        <p:nvSpPr>
          <p:cNvPr id="79" name="Oval 78"/>
          <p:cNvSpPr/>
          <p:nvPr/>
        </p:nvSpPr>
        <p:spPr>
          <a:xfrm>
            <a:off x="-3826302" y="1951512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Oval 79"/>
          <p:cNvSpPr/>
          <p:nvPr/>
        </p:nvSpPr>
        <p:spPr>
          <a:xfrm>
            <a:off x="-3767052" y="20141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6866" y="2092172"/>
            <a:ext cx="365896" cy="365896"/>
          </a:xfrm>
          <a:prstGeom prst="rect">
            <a:avLst/>
          </a:prstGeom>
        </p:spPr>
      </p:pic>
      <p:sp>
        <p:nvSpPr>
          <p:cNvPr id="82" name="Rounded Rectangle 81"/>
          <p:cNvSpPr/>
          <p:nvPr/>
        </p:nvSpPr>
        <p:spPr>
          <a:xfrm>
            <a:off x="5456260" y="366105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Rounded Rectangle 82"/>
          <p:cNvSpPr/>
          <p:nvPr/>
        </p:nvSpPr>
        <p:spPr>
          <a:xfrm>
            <a:off x="5533728" y="372696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Oval 83"/>
          <p:cNvSpPr/>
          <p:nvPr/>
        </p:nvSpPr>
        <p:spPr>
          <a:xfrm>
            <a:off x="5816016" y="411978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Flowchart: Terminator 84"/>
          <p:cNvSpPr/>
          <p:nvPr/>
        </p:nvSpPr>
        <p:spPr>
          <a:xfrm>
            <a:off x="5653549" y="608307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lowchart: Terminator 85"/>
          <p:cNvSpPr/>
          <p:nvPr/>
        </p:nvSpPr>
        <p:spPr>
          <a:xfrm>
            <a:off x="6047880" y="366678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789" y="3715474"/>
            <a:ext cx="273817" cy="27182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671" y="3715474"/>
            <a:ext cx="273817" cy="27182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156" y="6110634"/>
            <a:ext cx="403406" cy="40340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01" b="7673"/>
          <a:stretch/>
        </p:blipFill>
        <p:spPr>
          <a:xfrm>
            <a:off x="5883482" y="4188582"/>
            <a:ext cx="1438102" cy="1436035"/>
          </a:xfrm>
          <a:prstGeom prst="ellipse">
            <a:avLst/>
          </a:prstGeom>
        </p:spPr>
      </p:pic>
      <p:sp>
        <p:nvSpPr>
          <p:cNvPr id="94" name="Oval 93"/>
          <p:cNvSpPr/>
          <p:nvPr/>
        </p:nvSpPr>
        <p:spPr>
          <a:xfrm>
            <a:off x="7088078" y="607902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5" name="Picture 94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7101171" y="6143159"/>
            <a:ext cx="418648" cy="3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Oval 95"/>
          <p:cNvSpPr/>
          <p:nvPr/>
        </p:nvSpPr>
        <p:spPr>
          <a:xfrm>
            <a:off x="5880902" y="418778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Rounded Rectangle 96"/>
          <p:cNvSpPr/>
          <p:nvPr/>
        </p:nvSpPr>
        <p:spPr>
          <a:xfrm>
            <a:off x="10329256" y="367737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Rounded Rectangle 97"/>
          <p:cNvSpPr/>
          <p:nvPr/>
        </p:nvSpPr>
        <p:spPr>
          <a:xfrm>
            <a:off x="10406724" y="374328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Oval 98"/>
          <p:cNvSpPr/>
          <p:nvPr/>
        </p:nvSpPr>
        <p:spPr>
          <a:xfrm>
            <a:off x="10689012" y="413609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owchart: Terminator 99"/>
          <p:cNvSpPr/>
          <p:nvPr/>
        </p:nvSpPr>
        <p:spPr>
          <a:xfrm>
            <a:off x="10526545" y="609939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Oval 100"/>
          <p:cNvSpPr/>
          <p:nvPr/>
        </p:nvSpPr>
        <p:spPr>
          <a:xfrm>
            <a:off x="11949298" y="609540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2406" y="6140851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Flowchart: Terminator 102"/>
          <p:cNvSpPr/>
          <p:nvPr/>
        </p:nvSpPr>
        <p:spPr>
          <a:xfrm>
            <a:off x="10920876" y="368310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0318" y="3731791"/>
            <a:ext cx="273817" cy="271828"/>
          </a:xfrm>
          <a:prstGeom prst="rect">
            <a:avLst/>
          </a:prstGeom>
        </p:spPr>
      </p:pic>
      <p:sp>
        <p:nvSpPr>
          <p:cNvPr id="105" name="Oval 104"/>
          <p:cNvSpPr/>
          <p:nvPr/>
        </p:nvSpPr>
        <p:spPr>
          <a:xfrm>
            <a:off x="11106656" y="6143291"/>
            <a:ext cx="376488" cy="37648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TextBox 105"/>
          <p:cNvSpPr txBox="1"/>
          <p:nvPr/>
        </p:nvSpPr>
        <p:spPr>
          <a:xfrm>
            <a:off x="10934065" y="6147030"/>
            <a:ext cx="70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6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-4587373" y="352132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ounded Rectangle 107"/>
          <p:cNvSpPr/>
          <p:nvPr/>
        </p:nvSpPr>
        <p:spPr>
          <a:xfrm>
            <a:off x="-4509905" y="358723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Oval 108"/>
          <p:cNvSpPr/>
          <p:nvPr/>
        </p:nvSpPr>
        <p:spPr>
          <a:xfrm>
            <a:off x="-4227617" y="3980052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Flowchart: Terminator 109"/>
          <p:cNvSpPr/>
          <p:nvPr/>
        </p:nvSpPr>
        <p:spPr>
          <a:xfrm>
            <a:off x="-4390084" y="5943345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Oval 110"/>
          <p:cNvSpPr/>
          <p:nvPr/>
        </p:nvSpPr>
        <p:spPr>
          <a:xfrm>
            <a:off x="-2967331" y="5939357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Flowchart: Terminator 111"/>
          <p:cNvSpPr/>
          <p:nvPr/>
        </p:nvSpPr>
        <p:spPr>
          <a:xfrm>
            <a:off x="-3995753" y="352706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12844" y="3575745"/>
            <a:ext cx="273817" cy="271828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19962" y="3575745"/>
            <a:ext cx="273817" cy="271828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-2944402" y="6006620"/>
            <a:ext cx="418855" cy="340299"/>
          </a:xfrm>
          <a:prstGeom prst="rect">
            <a:avLst/>
          </a:prstGeom>
        </p:spPr>
      </p:pic>
      <p:sp>
        <p:nvSpPr>
          <p:cNvPr id="116" name="Rounded Rectangle 115"/>
          <p:cNvSpPr/>
          <p:nvPr/>
        </p:nvSpPr>
        <p:spPr>
          <a:xfrm>
            <a:off x="7921273" y="21685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Rounded Rectangle 116"/>
          <p:cNvSpPr/>
          <p:nvPr/>
        </p:nvSpPr>
        <p:spPr>
          <a:xfrm>
            <a:off x="7998741" y="28276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Oval 117"/>
          <p:cNvSpPr/>
          <p:nvPr/>
        </p:nvSpPr>
        <p:spPr>
          <a:xfrm>
            <a:off x="8281029" y="67557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Flowchart: Terminator 118"/>
          <p:cNvSpPr/>
          <p:nvPr/>
        </p:nvSpPr>
        <p:spPr>
          <a:xfrm>
            <a:off x="8118562" y="263887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Oval 119"/>
          <p:cNvSpPr/>
          <p:nvPr/>
        </p:nvSpPr>
        <p:spPr>
          <a:xfrm>
            <a:off x="9541315" y="263488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1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423" y="2680331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Flowchart: Terminator 121"/>
          <p:cNvSpPr/>
          <p:nvPr/>
        </p:nvSpPr>
        <p:spPr>
          <a:xfrm>
            <a:off x="8512893" y="22258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3" name="Picture 1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6671" y="271271"/>
            <a:ext cx="273817" cy="271828"/>
          </a:xfrm>
          <a:prstGeom prst="rect">
            <a:avLst/>
          </a:prstGeom>
        </p:spPr>
      </p:pic>
      <p:sp>
        <p:nvSpPr>
          <p:cNvPr id="124" name="TextBox 123"/>
          <p:cNvSpPr txBox="1"/>
          <p:nvPr/>
        </p:nvSpPr>
        <p:spPr>
          <a:xfrm>
            <a:off x="7948798" y="263826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5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767" y="2694387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Multiply 125"/>
          <p:cNvSpPr/>
          <p:nvPr/>
        </p:nvSpPr>
        <p:spPr>
          <a:xfrm>
            <a:off x="8728616" y="2750011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75" b="6555"/>
          <a:stretch/>
        </p:blipFill>
        <p:spPr>
          <a:xfrm>
            <a:off x="8345099" y="747235"/>
            <a:ext cx="1438902" cy="1438102"/>
          </a:xfrm>
          <a:prstGeom prst="ellipse">
            <a:avLst/>
          </a:prstGeom>
        </p:spPr>
      </p:pic>
      <p:sp>
        <p:nvSpPr>
          <p:cNvPr id="128" name="Rounded Rectangle 127"/>
          <p:cNvSpPr/>
          <p:nvPr/>
        </p:nvSpPr>
        <p:spPr>
          <a:xfrm>
            <a:off x="447620" y="272909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ounded Rectangle 128"/>
          <p:cNvSpPr/>
          <p:nvPr/>
        </p:nvSpPr>
        <p:spPr>
          <a:xfrm>
            <a:off x="525088" y="33881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Oval 129"/>
          <p:cNvSpPr/>
          <p:nvPr/>
        </p:nvSpPr>
        <p:spPr>
          <a:xfrm>
            <a:off x="807376" y="731635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Flowchart: Terminator 130"/>
          <p:cNvSpPr/>
          <p:nvPr/>
        </p:nvSpPr>
        <p:spPr>
          <a:xfrm>
            <a:off x="644909" y="269492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Oval 131"/>
          <p:cNvSpPr/>
          <p:nvPr/>
        </p:nvSpPr>
        <p:spPr>
          <a:xfrm>
            <a:off x="2067662" y="269094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Flowchart: Terminator 132"/>
          <p:cNvSpPr/>
          <p:nvPr/>
        </p:nvSpPr>
        <p:spPr>
          <a:xfrm>
            <a:off x="1039240" y="2786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018" y="327328"/>
            <a:ext cx="273817" cy="271828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59" y="2806068"/>
            <a:ext cx="271530" cy="271530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1212442" y="269298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7" name="Picture 4" descr="Eye Free Ico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05" y="2661969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37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28" b="30859"/>
          <a:stretch/>
        </p:blipFill>
        <p:spPr>
          <a:xfrm>
            <a:off x="873452" y="799638"/>
            <a:ext cx="1439436" cy="1446397"/>
          </a:xfrm>
          <a:prstGeom prst="ellipse">
            <a:avLst/>
          </a:prstGeom>
        </p:spPr>
      </p:pic>
      <p:sp>
        <p:nvSpPr>
          <p:cNvPr id="139" name="Rounded Rectangle 138"/>
          <p:cNvSpPr/>
          <p:nvPr/>
        </p:nvSpPr>
        <p:spPr>
          <a:xfrm>
            <a:off x="447620" y="358398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Rounded Rectangle 139"/>
          <p:cNvSpPr/>
          <p:nvPr/>
        </p:nvSpPr>
        <p:spPr>
          <a:xfrm>
            <a:off x="525088" y="364989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807376" y="404271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Flowchart: Terminator 141"/>
          <p:cNvSpPr/>
          <p:nvPr/>
        </p:nvSpPr>
        <p:spPr>
          <a:xfrm>
            <a:off x="644909" y="600600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Oval 142"/>
          <p:cNvSpPr/>
          <p:nvPr/>
        </p:nvSpPr>
        <p:spPr>
          <a:xfrm>
            <a:off x="2067662" y="600201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Flowchart: Terminator 143"/>
          <p:cNvSpPr/>
          <p:nvPr/>
        </p:nvSpPr>
        <p:spPr>
          <a:xfrm>
            <a:off x="1039240" y="358971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018" y="3638404"/>
            <a:ext cx="273817" cy="271828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59" y="6117144"/>
            <a:ext cx="271530" cy="271530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739049" y="6009333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29"/>
          <a:srcRect l="10818" t="1291"/>
          <a:stretch/>
        </p:blipFill>
        <p:spPr>
          <a:xfrm>
            <a:off x="1411024" y="6078803"/>
            <a:ext cx="325121" cy="324278"/>
          </a:xfrm>
          <a:prstGeom prst="ellipse">
            <a:avLst/>
          </a:prstGeom>
        </p:spPr>
      </p:pic>
      <p:sp>
        <p:nvSpPr>
          <p:cNvPr id="150" name="Oval 149"/>
          <p:cNvSpPr/>
          <p:nvPr/>
        </p:nvSpPr>
        <p:spPr>
          <a:xfrm>
            <a:off x="872262" y="799638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007637" y="2686267"/>
            <a:ext cx="363086" cy="367682"/>
          </a:xfrm>
          <a:prstGeom prst="rect">
            <a:avLst/>
          </a:prstGeom>
        </p:spPr>
      </p:pic>
      <p:sp>
        <p:nvSpPr>
          <p:cNvPr id="153" name="Oval 152"/>
          <p:cNvSpPr/>
          <p:nvPr/>
        </p:nvSpPr>
        <p:spPr>
          <a:xfrm>
            <a:off x="8345915" y="74358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Rounded Rectangle 153"/>
          <p:cNvSpPr/>
          <p:nvPr/>
        </p:nvSpPr>
        <p:spPr>
          <a:xfrm>
            <a:off x="-1951948" y="272909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Rounded Rectangle 154"/>
          <p:cNvSpPr/>
          <p:nvPr/>
        </p:nvSpPr>
        <p:spPr>
          <a:xfrm>
            <a:off x="-1874480" y="338818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Oval 155"/>
          <p:cNvSpPr/>
          <p:nvPr/>
        </p:nvSpPr>
        <p:spPr>
          <a:xfrm>
            <a:off x="-1592192" y="731635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Flowchart: Terminator 156"/>
          <p:cNvSpPr/>
          <p:nvPr/>
        </p:nvSpPr>
        <p:spPr>
          <a:xfrm>
            <a:off x="-1754659" y="269492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Oval 157"/>
          <p:cNvSpPr/>
          <p:nvPr/>
        </p:nvSpPr>
        <p:spPr>
          <a:xfrm>
            <a:off x="-331906" y="269094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Flowchart: Terminator 158"/>
          <p:cNvSpPr/>
          <p:nvPr/>
        </p:nvSpPr>
        <p:spPr>
          <a:xfrm>
            <a:off x="-1360328" y="27864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2088" y="327328"/>
            <a:ext cx="273817" cy="271828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109" y="2806068"/>
            <a:ext cx="271530" cy="271530"/>
          </a:xfrm>
          <a:prstGeom prst="rect">
            <a:avLst/>
          </a:prstGeom>
        </p:spPr>
      </p:pic>
      <p:sp>
        <p:nvSpPr>
          <p:cNvPr id="162" name="TextBox 161"/>
          <p:cNvSpPr txBox="1"/>
          <p:nvPr/>
        </p:nvSpPr>
        <p:spPr>
          <a:xfrm>
            <a:off x="-1187126" y="269298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3" name="Picture 4" descr="Eye Free Ico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8963" y="2661969"/>
            <a:ext cx="458002" cy="5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78" b="16592"/>
          <a:stretch/>
        </p:blipFill>
        <p:spPr>
          <a:xfrm>
            <a:off x="-1522480" y="795367"/>
            <a:ext cx="1432535" cy="1447001"/>
          </a:xfrm>
          <a:prstGeom prst="ellipse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70723" y="327328"/>
            <a:ext cx="273817" cy="271828"/>
          </a:xfrm>
          <a:prstGeom prst="rect">
            <a:avLst/>
          </a:prstGeom>
        </p:spPr>
      </p:pic>
      <p:sp>
        <p:nvSpPr>
          <p:cNvPr id="166" name="Rounded Rectangle 165"/>
          <p:cNvSpPr/>
          <p:nvPr/>
        </p:nvSpPr>
        <p:spPr>
          <a:xfrm>
            <a:off x="-1998282" y="358398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Rounded Rectangle 166"/>
          <p:cNvSpPr/>
          <p:nvPr/>
        </p:nvSpPr>
        <p:spPr>
          <a:xfrm>
            <a:off x="-1920814" y="364989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Oval 167"/>
          <p:cNvSpPr/>
          <p:nvPr/>
        </p:nvSpPr>
        <p:spPr>
          <a:xfrm>
            <a:off x="-1638526" y="404271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9" name="Flowchart: Terminator 168"/>
          <p:cNvSpPr/>
          <p:nvPr/>
        </p:nvSpPr>
        <p:spPr>
          <a:xfrm>
            <a:off x="-1800993" y="600600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0" name="Oval 169"/>
          <p:cNvSpPr/>
          <p:nvPr/>
        </p:nvSpPr>
        <p:spPr>
          <a:xfrm>
            <a:off x="-378240" y="600201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1" name="Flowchart: Terminator 170"/>
          <p:cNvSpPr/>
          <p:nvPr/>
        </p:nvSpPr>
        <p:spPr>
          <a:xfrm>
            <a:off x="-1406662" y="358971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2" name="Picture 1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92884" y="3638404"/>
            <a:ext cx="273817" cy="271828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43" y="6117144"/>
            <a:ext cx="271530" cy="271530"/>
          </a:xfrm>
          <a:prstGeom prst="rect">
            <a:avLst/>
          </a:prstGeom>
        </p:spPr>
      </p:pic>
      <p:pic>
        <p:nvPicPr>
          <p:cNvPr id="174" name="Picture 173"/>
          <p:cNvPicPr>
            <a:picLocks noChangeAspect="1"/>
          </p:cNvPicPr>
          <p:nvPr/>
        </p:nvPicPr>
        <p:blipFill rotWithShape="1">
          <a:blip r:embed="rId29"/>
          <a:srcRect l="10818" t="1291"/>
          <a:stretch/>
        </p:blipFill>
        <p:spPr>
          <a:xfrm>
            <a:off x="-959544" y="6089453"/>
            <a:ext cx="325121" cy="324278"/>
          </a:xfrm>
          <a:prstGeom prst="ellipse">
            <a:avLst/>
          </a:prstGeom>
        </p:spPr>
      </p:pic>
      <p:pic>
        <p:nvPicPr>
          <p:cNvPr id="175" name="Picture 174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-1696196" y="6113125"/>
            <a:ext cx="365792" cy="286537"/>
          </a:xfrm>
          <a:prstGeom prst="rect">
            <a:avLst/>
          </a:prstGeom>
        </p:spPr>
      </p:pic>
      <p:sp>
        <p:nvSpPr>
          <p:cNvPr id="176" name="TextBox 175"/>
          <p:cNvSpPr txBox="1"/>
          <p:nvPr/>
        </p:nvSpPr>
        <p:spPr>
          <a:xfrm>
            <a:off x="-1511265" y="601393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7" name="Oval 176"/>
          <p:cNvSpPr/>
          <p:nvPr/>
        </p:nvSpPr>
        <p:spPr>
          <a:xfrm>
            <a:off x="-1527306" y="799638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8" name="Rounded Rectangle 177"/>
          <p:cNvSpPr/>
          <p:nvPr/>
        </p:nvSpPr>
        <p:spPr>
          <a:xfrm>
            <a:off x="7919317" y="3654117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9" name="Rounded Rectangle 178"/>
          <p:cNvSpPr/>
          <p:nvPr/>
        </p:nvSpPr>
        <p:spPr>
          <a:xfrm>
            <a:off x="7996785" y="372002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Oval 179"/>
          <p:cNvSpPr/>
          <p:nvPr/>
        </p:nvSpPr>
        <p:spPr>
          <a:xfrm>
            <a:off x="8279073" y="4112843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Flowchart: Terminator 180"/>
          <p:cNvSpPr/>
          <p:nvPr/>
        </p:nvSpPr>
        <p:spPr>
          <a:xfrm>
            <a:off x="8116606" y="607613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Oval 181"/>
          <p:cNvSpPr/>
          <p:nvPr/>
        </p:nvSpPr>
        <p:spPr>
          <a:xfrm>
            <a:off x="9539359" y="607214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3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467" y="6117596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Flowchart: Terminator 183"/>
          <p:cNvSpPr/>
          <p:nvPr/>
        </p:nvSpPr>
        <p:spPr>
          <a:xfrm>
            <a:off x="8510937" y="3659851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5" name="Picture 1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715" y="3708536"/>
            <a:ext cx="273817" cy="271828"/>
          </a:xfrm>
          <a:prstGeom prst="rect">
            <a:avLst/>
          </a:prstGeom>
        </p:spPr>
      </p:pic>
      <p:sp>
        <p:nvSpPr>
          <p:cNvPr id="186" name="TextBox 185"/>
          <p:cNvSpPr txBox="1"/>
          <p:nvPr/>
        </p:nvSpPr>
        <p:spPr>
          <a:xfrm>
            <a:off x="7946842" y="607553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5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7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431" y="6131652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" name="Multiply 187"/>
          <p:cNvSpPr/>
          <p:nvPr/>
        </p:nvSpPr>
        <p:spPr>
          <a:xfrm>
            <a:off x="8734280" y="6187276"/>
            <a:ext cx="266393" cy="266393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9" name="Picture 18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997353" y="6123532"/>
            <a:ext cx="365376" cy="365376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9" r="6859" b="32296"/>
          <a:stretch/>
        </p:blipFill>
        <p:spPr>
          <a:xfrm>
            <a:off x="10753898" y="4208753"/>
            <a:ext cx="1438102" cy="1433835"/>
          </a:xfrm>
          <a:prstGeom prst="ellipse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83" b="14937"/>
          <a:stretch/>
        </p:blipFill>
        <p:spPr>
          <a:xfrm>
            <a:off x="8348005" y="4183313"/>
            <a:ext cx="1435996" cy="1441304"/>
          </a:xfrm>
          <a:prstGeom prst="ellipse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96" b="23111"/>
          <a:stretch/>
        </p:blipFill>
        <p:spPr>
          <a:xfrm>
            <a:off x="-4162274" y="4047330"/>
            <a:ext cx="1438102" cy="1439453"/>
          </a:xfrm>
          <a:prstGeom prst="ellipse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355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286388" y="6006207"/>
            <a:ext cx="385838" cy="370376"/>
          </a:xfrm>
          <a:prstGeom prst="rect">
            <a:avLst/>
          </a:prstGeom>
        </p:spPr>
      </p:pic>
      <p:sp>
        <p:nvSpPr>
          <p:cNvPr id="195" name="Right Arrow 194"/>
          <p:cNvSpPr/>
          <p:nvPr/>
        </p:nvSpPr>
        <p:spPr>
          <a:xfrm>
            <a:off x="-3829160" y="6111065"/>
            <a:ext cx="208117" cy="1587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6" name="Picture 19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-3537700" y="5994529"/>
            <a:ext cx="362449" cy="367036"/>
          </a:xfrm>
          <a:prstGeom prst="rect">
            <a:avLst/>
          </a:prstGeom>
        </p:spPr>
      </p:pic>
      <p:sp>
        <p:nvSpPr>
          <p:cNvPr id="197" name="Oval 196"/>
          <p:cNvSpPr/>
          <p:nvPr/>
        </p:nvSpPr>
        <p:spPr>
          <a:xfrm>
            <a:off x="-4162731" y="4048055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Rounded Rectangle 197"/>
          <p:cNvSpPr/>
          <p:nvPr/>
        </p:nvSpPr>
        <p:spPr>
          <a:xfrm>
            <a:off x="12927507" y="3583985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9" name="Rounded Rectangle 198"/>
          <p:cNvSpPr/>
          <p:nvPr/>
        </p:nvSpPr>
        <p:spPr>
          <a:xfrm>
            <a:off x="13004975" y="364989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Oval 199"/>
          <p:cNvSpPr/>
          <p:nvPr/>
        </p:nvSpPr>
        <p:spPr>
          <a:xfrm>
            <a:off x="13287263" y="4042711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Flowchart: Terminator 200"/>
          <p:cNvSpPr/>
          <p:nvPr/>
        </p:nvSpPr>
        <p:spPr>
          <a:xfrm>
            <a:off x="13124796" y="6006004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2" name="Oval 201"/>
          <p:cNvSpPr/>
          <p:nvPr/>
        </p:nvSpPr>
        <p:spPr>
          <a:xfrm>
            <a:off x="14547549" y="600201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3" name="Flowchart: Terminator 202"/>
          <p:cNvSpPr/>
          <p:nvPr/>
        </p:nvSpPr>
        <p:spPr>
          <a:xfrm>
            <a:off x="13519127" y="358971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4" name="Picture 2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8983" y="3638404"/>
            <a:ext cx="273817" cy="271828"/>
          </a:xfrm>
          <a:prstGeom prst="rect">
            <a:avLst/>
          </a:prstGeom>
        </p:spPr>
      </p:pic>
      <p:pic>
        <p:nvPicPr>
          <p:cNvPr id="205" name="Picture 20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8346" y="6117144"/>
            <a:ext cx="271530" cy="271530"/>
          </a:xfrm>
          <a:prstGeom prst="rect">
            <a:avLst/>
          </a:prstGeom>
        </p:spPr>
      </p:pic>
      <p:pic>
        <p:nvPicPr>
          <p:cNvPr id="206" name="Picture 205"/>
          <p:cNvPicPr>
            <a:picLocks noChangeAspect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3" r="8915"/>
          <a:stretch/>
        </p:blipFill>
        <p:spPr>
          <a:xfrm>
            <a:off x="13354697" y="4113004"/>
            <a:ext cx="1438102" cy="1433551"/>
          </a:xfrm>
          <a:prstGeom prst="ellipse">
            <a:avLst/>
          </a:prstGeom>
        </p:spPr>
      </p:pic>
      <p:pic>
        <p:nvPicPr>
          <p:cNvPr id="207" name="Picture 206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3471729" y="6074711"/>
            <a:ext cx="324697" cy="324697"/>
          </a:xfrm>
          <a:prstGeom prst="rect">
            <a:avLst/>
          </a:prstGeom>
        </p:spPr>
      </p:pic>
      <p:sp>
        <p:nvSpPr>
          <p:cNvPr id="208" name="TextBox 207"/>
          <p:cNvSpPr txBox="1"/>
          <p:nvPr/>
        </p:nvSpPr>
        <p:spPr>
          <a:xfrm>
            <a:off x="12974391" y="6065094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16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13619252" y="6065254"/>
            <a:ext cx="706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fr-FR" sz="16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0" name="Picture 209"/>
          <p:cNvPicPr>
            <a:picLocks noChangeAspect="1"/>
          </p:cNvPicPr>
          <p:nvPr/>
        </p:nvPicPr>
        <p:blipFill rotWithShape="1">
          <a:blip r:embed="rId29"/>
          <a:srcRect l="10818" t="1291"/>
          <a:stretch/>
        </p:blipFill>
        <p:spPr>
          <a:xfrm>
            <a:off x="14126777" y="6113155"/>
            <a:ext cx="257663" cy="256995"/>
          </a:xfrm>
          <a:prstGeom prst="ellipse">
            <a:avLst/>
          </a:prstGeom>
        </p:spPr>
      </p:pic>
      <p:sp>
        <p:nvSpPr>
          <p:cNvPr id="211" name="Oval 210"/>
          <p:cNvSpPr/>
          <p:nvPr/>
        </p:nvSpPr>
        <p:spPr>
          <a:xfrm>
            <a:off x="13352149" y="411071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3" name="Oval 212"/>
          <p:cNvSpPr/>
          <p:nvPr/>
        </p:nvSpPr>
        <p:spPr>
          <a:xfrm>
            <a:off x="8343959" y="4180846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Oval 216"/>
          <p:cNvSpPr/>
          <p:nvPr/>
        </p:nvSpPr>
        <p:spPr>
          <a:xfrm>
            <a:off x="8757559" y="1885603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Oval 217"/>
          <p:cNvSpPr/>
          <p:nvPr/>
        </p:nvSpPr>
        <p:spPr>
          <a:xfrm>
            <a:off x="8816809" y="194819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9" name="Picture 2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995" y="2026263"/>
            <a:ext cx="365896" cy="365896"/>
          </a:xfrm>
          <a:prstGeom prst="rect">
            <a:avLst/>
          </a:prstGeom>
        </p:spPr>
      </p:pic>
      <p:sp>
        <p:nvSpPr>
          <p:cNvPr id="220" name="Oval 219"/>
          <p:cNvSpPr/>
          <p:nvPr/>
        </p:nvSpPr>
        <p:spPr>
          <a:xfrm>
            <a:off x="1283906" y="1941660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1" name="Oval 220"/>
          <p:cNvSpPr/>
          <p:nvPr/>
        </p:nvSpPr>
        <p:spPr>
          <a:xfrm>
            <a:off x="1343156" y="200425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2" name="Picture 2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42" y="2082320"/>
            <a:ext cx="365896" cy="365896"/>
          </a:xfrm>
          <a:prstGeom prst="rect">
            <a:avLst/>
          </a:prstGeom>
        </p:spPr>
      </p:pic>
      <p:sp>
        <p:nvSpPr>
          <p:cNvPr id="223" name="Oval 222"/>
          <p:cNvSpPr/>
          <p:nvPr/>
        </p:nvSpPr>
        <p:spPr>
          <a:xfrm>
            <a:off x="-1115662" y="1941660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Oval 223"/>
          <p:cNvSpPr/>
          <p:nvPr/>
        </p:nvSpPr>
        <p:spPr>
          <a:xfrm>
            <a:off x="-1056412" y="2004251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5" name="Picture 2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226" y="2082320"/>
            <a:ext cx="365896" cy="365896"/>
          </a:xfrm>
          <a:prstGeom prst="rect">
            <a:avLst/>
          </a:prstGeom>
        </p:spPr>
      </p:pic>
      <p:sp>
        <p:nvSpPr>
          <p:cNvPr id="226" name="Oval 225"/>
          <p:cNvSpPr/>
          <p:nvPr/>
        </p:nvSpPr>
        <p:spPr>
          <a:xfrm>
            <a:off x="8755603" y="5322868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Oval 226"/>
          <p:cNvSpPr/>
          <p:nvPr/>
        </p:nvSpPr>
        <p:spPr>
          <a:xfrm>
            <a:off x="8814853" y="538545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8" name="Picture 2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039" y="5463528"/>
            <a:ext cx="365896" cy="365896"/>
          </a:xfrm>
          <a:prstGeom prst="rect">
            <a:avLst/>
          </a:prstGeom>
        </p:spPr>
      </p:pic>
      <p:sp>
        <p:nvSpPr>
          <p:cNvPr id="229" name="Oval 228"/>
          <p:cNvSpPr/>
          <p:nvPr/>
        </p:nvSpPr>
        <p:spPr>
          <a:xfrm>
            <a:off x="-3751087" y="5190077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0" name="Oval 229"/>
          <p:cNvSpPr/>
          <p:nvPr/>
        </p:nvSpPr>
        <p:spPr>
          <a:xfrm>
            <a:off x="-3691837" y="525266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1651" y="5330737"/>
            <a:ext cx="365896" cy="365896"/>
          </a:xfrm>
          <a:prstGeom prst="rect">
            <a:avLst/>
          </a:prstGeom>
        </p:spPr>
      </p:pic>
      <p:sp>
        <p:nvSpPr>
          <p:cNvPr id="235" name="Oval 234"/>
          <p:cNvSpPr/>
          <p:nvPr/>
        </p:nvSpPr>
        <p:spPr>
          <a:xfrm>
            <a:off x="-1161996" y="525273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Oval 235"/>
          <p:cNvSpPr/>
          <p:nvPr/>
        </p:nvSpPr>
        <p:spPr>
          <a:xfrm>
            <a:off x="-1102746" y="531532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7" name="Picture 2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2560" y="5393396"/>
            <a:ext cx="365896" cy="365896"/>
          </a:xfrm>
          <a:prstGeom prst="rect">
            <a:avLst/>
          </a:prstGeom>
        </p:spPr>
      </p:pic>
      <p:sp>
        <p:nvSpPr>
          <p:cNvPr id="238" name="Oval 237"/>
          <p:cNvSpPr/>
          <p:nvPr/>
        </p:nvSpPr>
        <p:spPr>
          <a:xfrm>
            <a:off x="13763793" y="525273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Oval 238"/>
          <p:cNvSpPr/>
          <p:nvPr/>
        </p:nvSpPr>
        <p:spPr>
          <a:xfrm>
            <a:off x="13823043" y="531532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0" name="Picture 23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3229" y="5393396"/>
            <a:ext cx="365896" cy="365896"/>
          </a:xfrm>
          <a:prstGeom prst="rect">
            <a:avLst/>
          </a:prstGeom>
        </p:spPr>
      </p:pic>
      <p:sp>
        <p:nvSpPr>
          <p:cNvPr id="241" name="Oval 240"/>
          <p:cNvSpPr/>
          <p:nvPr/>
        </p:nvSpPr>
        <p:spPr>
          <a:xfrm>
            <a:off x="10753898" y="420410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Rounded Rectangle 241"/>
          <p:cNvSpPr/>
          <p:nvPr/>
        </p:nvSpPr>
        <p:spPr>
          <a:xfrm>
            <a:off x="10501175" y="21685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Rounded Rectangle 242"/>
          <p:cNvSpPr/>
          <p:nvPr/>
        </p:nvSpPr>
        <p:spPr>
          <a:xfrm>
            <a:off x="10578643" y="28276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Oval 243"/>
          <p:cNvSpPr/>
          <p:nvPr/>
        </p:nvSpPr>
        <p:spPr>
          <a:xfrm>
            <a:off x="10860931" y="67557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Flowchart: Terminator 244"/>
          <p:cNvSpPr/>
          <p:nvPr/>
        </p:nvSpPr>
        <p:spPr>
          <a:xfrm>
            <a:off x="10698464" y="2638871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Oval 245"/>
          <p:cNvSpPr/>
          <p:nvPr/>
        </p:nvSpPr>
        <p:spPr>
          <a:xfrm>
            <a:off x="12121217" y="2634883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7" name="Picture 10" descr="Target Icon 699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4325" y="2680331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8" name="Flowchart: Terminator 247"/>
          <p:cNvSpPr/>
          <p:nvPr/>
        </p:nvSpPr>
        <p:spPr>
          <a:xfrm>
            <a:off x="11092795" y="222586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6573" y="271271"/>
            <a:ext cx="273817" cy="271828"/>
          </a:xfrm>
          <a:prstGeom prst="rect">
            <a:avLst/>
          </a:prstGeom>
        </p:spPr>
      </p:pic>
      <p:pic>
        <p:nvPicPr>
          <p:cNvPr id="253" name="Picture 252"/>
          <p:cNvPicPr>
            <a:picLocks noChangeAspect="1"/>
          </p:cNvPicPr>
          <p:nvPr/>
        </p:nvPicPr>
        <p:blipFill rotWithShape="1"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22" b="14225"/>
          <a:stretch/>
        </p:blipFill>
        <p:spPr>
          <a:xfrm>
            <a:off x="10925817" y="745458"/>
            <a:ext cx="1438102" cy="1438102"/>
          </a:xfrm>
          <a:prstGeom prst="ellipse">
            <a:avLst/>
          </a:prstGeom>
        </p:spPr>
      </p:pic>
      <p:sp>
        <p:nvSpPr>
          <p:cNvPr id="254" name="Oval 253"/>
          <p:cNvSpPr/>
          <p:nvPr/>
        </p:nvSpPr>
        <p:spPr>
          <a:xfrm>
            <a:off x="10925817" y="74358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TextBox 254"/>
          <p:cNvSpPr txBox="1"/>
          <p:nvPr/>
        </p:nvSpPr>
        <p:spPr>
          <a:xfrm>
            <a:off x="10872547" y="263826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7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56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786" y="2694387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7" name="TextBox 256"/>
          <p:cNvSpPr txBox="1"/>
          <p:nvPr/>
        </p:nvSpPr>
        <p:spPr>
          <a:xfrm>
            <a:off x="10580535" y="6077037"/>
            <a:ext cx="70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endParaRPr lang="fr-FR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6013229" y="2752944"/>
            <a:ext cx="376488" cy="37648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TextBox 258"/>
          <p:cNvSpPr txBox="1"/>
          <p:nvPr/>
        </p:nvSpPr>
        <p:spPr>
          <a:xfrm>
            <a:off x="5844448" y="2756683"/>
            <a:ext cx="70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4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5507819" y="2687960"/>
            <a:ext cx="70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endParaRPr lang="fr-FR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1" name="Rectangle 260"/>
          <p:cNvSpPr/>
          <p:nvPr/>
        </p:nvSpPr>
        <p:spPr>
          <a:xfrm>
            <a:off x="6140579" y="-1217859"/>
            <a:ext cx="923908" cy="52086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262" name="Picture 261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80" t="13697" b="16606"/>
          <a:stretch/>
        </p:blipFill>
        <p:spPr>
          <a:xfrm>
            <a:off x="874762" y="4109677"/>
            <a:ext cx="1438102" cy="1445498"/>
          </a:xfrm>
          <a:prstGeom prst="ellipse">
            <a:avLst/>
          </a:prstGeom>
        </p:spPr>
      </p:pic>
      <p:sp>
        <p:nvSpPr>
          <p:cNvPr id="151" name="Oval 150"/>
          <p:cNvSpPr/>
          <p:nvPr/>
        </p:nvSpPr>
        <p:spPr>
          <a:xfrm>
            <a:off x="872262" y="411071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Oval 89"/>
          <p:cNvSpPr/>
          <p:nvPr/>
        </p:nvSpPr>
        <p:spPr>
          <a:xfrm>
            <a:off x="6292546" y="532980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Oval 90"/>
          <p:cNvSpPr/>
          <p:nvPr/>
        </p:nvSpPr>
        <p:spPr>
          <a:xfrm>
            <a:off x="6351796" y="539239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82" y="5470466"/>
            <a:ext cx="365896" cy="365896"/>
          </a:xfrm>
          <a:prstGeom prst="rect">
            <a:avLst/>
          </a:prstGeom>
        </p:spPr>
      </p:pic>
      <p:sp>
        <p:nvSpPr>
          <p:cNvPr id="232" name="Oval 231"/>
          <p:cNvSpPr/>
          <p:nvPr/>
        </p:nvSpPr>
        <p:spPr>
          <a:xfrm>
            <a:off x="1283906" y="5252736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Oval 232"/>
          <p:cNvSpPr/>
          <p:nvPr/>
        </p:nvSpPr>
        <p:spPr>
          <a:xfrm>
            <a:off x="1343156" y="5315327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4" name="Picture 2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42" y="5393396"/>
            <a:ext cx="365896" cy="365896"/>
          </a:xfrm>
          <a:prstGeom prst="rect">
            <a:avLst/>
          </a:prstGeom>
        </p:spPr>
      </p:pic>
      <p:sp>
        <p:nvSpPr>
          <p:cNvPr id="263" name="Rounded Rectangle 262"/>
          <p:cNvSpPr/>
          <p:nvPr/>
        </p:nvSpPr>
        <p:spPr>
          <a:xfrm>
            <a:off x="15495795" y="3568928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Rounded Rectangle 263"/>
          <p:cNvSpPr/>
          <p:nvPr/>
        </p:nvSpPr>
        <p:spPr>
          <a:xfrm>
            <a:off x="15573263" y="3634837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5" name="Oval 264"/>
          <p:cNvSpPr/>
          <p:nvPr/>
        </p:nvSpPr>
        <p:spPr>
          <a:xfrm>
            <a:off x="15855551" y="402765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6" name="Flowchart: Terminator 265"/>
          <p:cNvSpPr/>
          <p:nvPr/>
        </p:nvSpPr>
        <p:spPr>
          <a:xfrm>
            <a:off x="15693084" y="599094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7" name="Flowchart: Terminator 266"/>
          <p:cNvSpPr/>
          <p:nvPr/>
        </p:nvSpPr>
        <p:spPr>
          <a:xfrm>
            <a:off x="16087415" y="3574662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8" name="Picture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6317" y="3623347"/>
            <a:ext cx="273817" cy="271828"/>
          </a:xfrm>
          <a:prstGeom prst="rect">
            <a:avLst/>
          </a:prstGeom>
        </p:spPr>
      </p:pic>
      <p:sp>
        <p:nvSpPr>
          <p:cNvPr id="271" name="Oval 270"/>
          <p:cNvSpPr/>
          <p:nvPr/>
        </p:nvSpPr>
        <p:spPr>
          <a:xfrm>
            <a:off x="16332081" y="5237679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2" name="Oval 271"/>
          <p:cNvSpPr/>
          <p:nvPr/>
        </p:nvSpPr>
        <p:spPr>
          <a:xfrm>
            <a:off x="16391331" y="530027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517" y="5378339"/>
            <a:ext cx="365896" cy="365896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263" y="6045664"/>
            <a:ext cx="250236" cy="352032"/>
          </a:xfrm>
          <a:prstGeom prst="rect">
            <a:avLst/>
          </a:prstGeom>
        </p:spPr>
      </p:pic>
      <p:sp>
        <p:nvSpPr>
          <p:cNvPr id="275" name="Oval 274"/>
          <p:cNvSpPr/>
          <p:nvPr/>
        </p:nvSpPr>
        <p:spPr>
          <a:xfrm>
            <a:off x="17136316" y="5990944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6" name="Picture 275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 flipH="1">
            <a:off x="17126987" y="5994582"/>
            <a:ext cx="453756" cy="416563"/>
          </a:xfrm>
          <a:prstGeom prst="rect">
            <a:avLst/>
          </a:prstGeom>
        </p:spPr>
      </p:pic>
      <p:pic>
        <p:nvPicPr>
          <p:cNvPr id="277" name="Picture 276"/>
          <p:cNvPicPr>
            <a:picLocks noChangeAspect="1"/>
          </p:cNvPicPr>
          <p:nvPr/>
        </p:nvPicPr>
        <p:blipFill rotWithShape="1">
          <a:blip r:embed="rId29"/>
          <a:srcRect l="10818" t="1291"/>
          <a:stretch/>
        </p:blipFill>
        <p:spPr>
          <a:xfrm>
            <a:off x="16403340" y="6060522"/>
            <a:ext cx="328370" cy="327519"/>
          </a:xfrm>
          <a:prstGeom prst="ellipse">
            <a:avLst/>
          </a:prstGeom>
        </p:spPr>
      </p:pic>
      <p:sp>
        <p:nvSpPr>
          <p:cNvPr id="278" name="Rounded Rectangle 277"/>
          <p:cNvSpPr/>
          <p:nvPr/>
        </p:nvSpPr>
        <p:spPr>
          <a:xfrm>
            <a:off x="15495795" y="252523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Rounded Rectangle 278"/>
          <p:cNvSpPr/>
          <p:nvPr/>
        </p:nvSpPr>
        <p:spPr>
          <a:xfrm>
            <a:off x="15573263" y="318432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0" name="Oval 279"/>
          <p:cNvSpPr/>
          <p:nvPr/>
        </p:nvSpPr>
        <p:spPr>
          <a:xfrm>
            <a:off x="15855551" y="711249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Flowchart: Terminator 280"/>
          <p:cNvSpPr/>
          <p:nvPr/>
        </p:nvSpPr>
        <p:spPr>
          <a:xfrm>
            <a:off x="15693084" y="2674542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2" name="Flowchart: Terminator 281"/>
          <p:cNvSpPr/>
          <p:nvPr/>
        </p:nvSpPr>
        <p:spPr>
          <a:xfrm>
            <a:off x="16087415" y="258257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3" name="Picture 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6317" y="306942"/>
            <a:ext cx="273817" cy="271828"/>
          </a:xfrm>
          <a:prstGeom prst="rect">
            <a:avLst/>
          </a:prstGeom>
        </p:spPr>
      </p:pic>
      <p:sp>
        <p:nvSpPr>
          <p:cNvPr id="285" name="Oval 284"/>
          <p:cNvSpPr/>
          <p:nvPr/>
        </p:nvSpPr>
        <p:spPr>
          <a:xfrm>
            <a:off x="15920437" y="779252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6" name="Oval 285"/>
          <p:cNvSpPr/>
          <p:nvPr/>
        </p:nvSpPr>
        <p:spPr>
          <a:xfrm>
            <a:off x="16332081" y="1921274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7" name="Oval 286"/>
          <p:cNvSpPr/>
          <p:nvPr/>
        </p:nvSpPr>
        <p:spPr>
          <a:xfrm>
            <a:off x="16391331" y="198386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8" name="Picture 28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517" y="2061934"/>
            <a:ext cx="365896" cy="365896"/>
          </a:xfrm>
          <a:prstGeom prst="rect">
            <a:avLst/>
          </a:prstGeom>
        </p:spPr>
      </p:pic>
      <p:pic>
        <p:nvPicPr>
          <p:cNvPr id="289" name="Picture 288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263" y="2729259"/>
            <a:ext cx="250236" cy="352032"/>
          </a:xfrm>
          <a:prstGeom prst="rect">
            <a:avLst/>
          </a:prstGeom>
        </p:spPr>
      </p:pic>
      <p:pic>
        <p:nvPicPr>
          <p:cNvPr id="292" name="Picture 291"/>
          <p:cNvPicPr>
            <a:picLocks noChangeAspect="1"/>
          </p:cNvPicPr>
          <p:nvPr/>
        </p:nvPicPr>
        <p:blipFill rotWithShape="1">
          <a:blip r:embed="rId29"/>
          <a:srcRect l="10818" t="1291"/>
          <a:stretch/>
        </p:blipFill>
        <p:spPr>
          <a:xfrm>
            <a:off x="16403340" y="2744117"/>
            <a:ext cx="328370" cy="327519"/>
          </a:xfrm>
          <a:prstGeom prst="ellipse">
            <a:avLst/>
          </a:prstGeom>
        </p:spPr>
      </p:pic>
      <p:pic>
        <p:nvPicPr>
          <p:cNvPr id="293" name="Picture 29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7127746" y="2671492"/>
            <a:ext cx="476672" cy="476672"/>
          </a:xfrm>
          <a:prstGeom prst="rect">
            <a:avLst/>
          </a:prstGeom>
        </p:spPr>
      </p:pic>
      <p:pic>
        <p:nvPicPr>
          <p:cNvPr id="297" name="Picture 296"/>
          <p:cNvPicPr>
            <a:picLocks noChangeAspect="1"/>
          </p:cNvPicPr>
          <p:nvPr/>
        </p:nvPicPr>
        <p:blipFill rotWithShape="1"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333" r="5727" b="7556"/>
          <a:stretch/>
        </p:blipFill>
        <p:spPr>
          <a:xfrm>
            <a:off x="-4233640" y="811824"/>
            <a:ext cx="1438102" cy="1438102"/>
          </a:xfrm>
          <a:prstGeom prst="ellipse">
            <a:avLst/>
          </a:prstGeom>
        </p:spPr>
      </p:pic>
      <p:pic>
        <p:nvPicPr>
          <p:cNvPr id="298" name="Picture 297"/>
          <p:cNvPicPr>
            <a:picLocks noChangeAspect="1"/>
          </p:cNvPicPr>
          <p:nvPr/>
        </p:nvPicPr>
        <p:blipFill rotWithShape="1">
          <a:blip r:embed="rId54" cstate="print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" r="8338" b="6737"/>
          <a:stretch/>
        </p:blipFill>
        <p:spPr>
          <a:xfrm>
            <a:off x="-1572015" y="4112619"/>
            <a:ext cx="1438102" cy="1438102"/>
          </a:xfrm>
          <a:prstGeom prst="ellipse">
            <a:avLst/>
          </a:prstGeom>
        </p:spPr>
      </p:pic>
      <p:sp>
        <p:nvSpPr>
          <p:cNvPr id="250" name="Oval 249"/>
          <p:cNvSpPr/>
          <p:nvPr/>
        </p:nvSpPr>
        <p:spPr>
          <a:xfrm>
            <a:off x="11337461" y="1885603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Oval 250"/>
          <p:cNvSpPr/>
          <p:nvPr/>
        </p:nvSpPr>
        <p:spPr>
          <a:xfrm>
            <a:off x="11396711" y="194819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2" name="Picture 25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897" y="2026263"/>
            <a:ext cx="365896" cy="365896"/>
          </a:xfrm>
          <a:prstGeom prst="rect">
            <a:avLst/>
          </a:prstGeom>
        </p:spPr>
      </p:pic>
      <p:sp>
        <p:nvSpPr>
          <p:cNvPr id="214" name="Oval 213"/>
          <p:cNvSpPr/>
          <p:nvPr/>
        </p:nvSpPr>
        <p:spPr>
          <a:xfrm>
            <a:off x="11165542" y="5346123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Oval 214"/>
          <p:cNvSpPr/>
          <p:nvPr/>
        </p:nvSpPr>
        <p:spPr>
          <a:xfrm>
            <a:off x="11224792" y="5408714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6" name="Picture 2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978" y="5486783"/>
            <a:ext cx="365896" cy="365896"/>
          </a:xfrm>
          <a:prstGeom prst="rect">
            <a:avLst/>
          </a:prstGeom>
        </p:spPr>
      </p:pic>
      <p:pic>
        <p:nvPicPr>
          <p:cNvPr id="301" name="Picture 300"/>
          <p:cNvPicPr>
            <a:picLocks noChangeAspect="1"/>
          </p:cNvPicPr>
          <p:nvPr/>
        </p:nvPicPr>
        <p:blipFill rotWithShape="1">
          <a:blip r:embed="rId56" cstate="print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148" b="10815"/>
          <a:stretch/>
        </p:blipFill>
        <p:spPr>
          <a:xfrm>
            <a:off x="15922655" y="4097088"/>
            <a:ext cx="1438102" cy="1438102"/>
          </a:xfrm>
          <a:prstGeom prst="ellipse">
            <a:avLst/>
          </a:prstGeom>
        </p:spPr>
      </p:pic>
      <p:sp>
        <p:nvSpPr>
          <p:cNvPr id="270" name="Oval 269"/>
          <p:cNvSpPr/>
          <p:nvPr/>
        </p:nvSpPr>
        <p:spPr>
          <a:xfrm>
            <a:off x="15920437" y="4095657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2" name="Oval 211"/>
          <p:cNvSpPr/>
          <p:nvPr/>
        </p:nvSpPr>
        <p:spPr>
          <a:xfrm>
            <a:off x="-1573640" y="4110714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Oval 77"/>
          <p:cNvSpPr/>
          <p:nvPr/>
        </p:nvSpPr>
        <p:spPr>
          <a:xfrm>
            <a:off x="-4237946" y="809490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215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905" y="4072797"/>
            <a:ext cx="649208" cy="6492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509" y="4072797"/>
            <a:ext cx="649208" cy="649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028" y="5087717"/>
            <a:ext cx="2546239" cy="264417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160799" y="86360"/>
            <a:ext cx="2286000" cy="30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ounded Rectangle 6"/>
          <p:cNvSpPr/>
          <p:nvPr/>
        </p:nvSpPr>
        <p:spPr>
          <a:xfrm>
            <a:off x="3238267" y="152269"/>
            <a:ext cx="2129678" cy="291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val 7"/>
          <p:cNvSpPr/>
          <p:nvPr/>
        </p:nvSpPr>
        <p:spPr>
          <a:xfrm>
            <a:off x="3520555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ounded Rectangle 8"/>
          <p:cNvSpPr/>
          <p:nvPr/>
        </p:nvSpPr>
        <p:spPr>
          <a:xfrm>
            <a:off x="4696965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ounded Rectangle 9"/>
          <p:cNvSpPr/>
          <p:nvPr/>
        </p:nvSpPr>
        <p:spPr>
          <a:xfrm>
            <a:off x="4072841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ounded Rectangle 10"/>
          <p:cNvSpPr/>
          <p:nvPr/>
        </p:nvSpPr>
        <p:spPr>
          <a:xfrm>
            <a:off x="3442227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val 11"/>
          <p:cNvSpPr/>
          <p:nvPr/>
        </p:nvSpPr>
        <p:spPr>
          <a:xfrm>
            <a:off x="3585441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3999678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4058928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45" y="-553068"/>
            <a:ext cx="218989" cy="2189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31" y="5676583"/>
            <a:ext cx="580691" cy="580691"/>
          </a:xfrm>
          <a:prstGeom prst="rect">
            <a:avLst/>
          </a:prstGeom>
        </p:spPr>
      </p:pic>
      <p:sp>
        <p:nvSpPr>
          <p:cNvPr id="16" name="12-Point Star 15"/>
          <p:cNvSpPr/>
          <p:nvPr/>
        </p:nvSpPr>
        <p:spPr>
          <a:xfrm>
            <a:off x="7442522" y="3946967"/>
            <a:ext cx="1481559" cy="1481559"/>
          </a:xfrm>
          <a:prstGeom prst="star12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7694217" y="4201585"/>
            <a:ext cx="978167" cy="97816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17"/>
          <p:cNvSpPr/>
          <p:nvPr/>
        </p:nvSpPr>
        <p:spPr>
          <a:xfrm>
            <a:off x="9126529" y="3980211"/>
            <a:ext cx="1415070" cy="14150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oon 18"/>
          <p:cNvSpPr/>
          <p:nvPr/>
        </p:nvSpPr>
        <p:spPr>
          <a:xfrm>
            <a:off x="9126312" y="3995234"/>
            <a:ext cx="695868" cy="1391736"/>
          </a:xfrm>
          <a:prstGeom prst="moon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45" y="4107055"/>
            <a:ext cx="580691" cy="58069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64" y="4107055"/>
            <a:ext cx="580691" cy="58069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67" y="4107055"/>
            <a:ext cx="580691" cy="5806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459" y="3594456"/>
            <a:ext cx="580691" cy="58069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85" y="3594456"/>
            <a:ext cx="580691" cy="5806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01" y="6182052"/>
            <a:ext cx="660095" cy="66009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1490" y="3372555"/>
            <a:ext cx="1957789" cy="19577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03" y="6182052"/>
            <a:ext cx="660095" cy="6600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98" y="4580578"/>
            <a:ext cx="1474165" cy="14741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03" y="4762202"/>
            <a:ext cx="1122155" cy="112215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7976" y="1778821"/>
            <a:ext cx="1389814" cy="1389814"/>
          </a:xfrm>
          <a:prstGeom prst="rect">
            <a:avLst/>
          </a:prstGeom>
        </p:spPr>
      </p:pic>
      <p:pic>
        <p:nvPicPr>
          <p:cNvPr id="1026" name="Picture 2" descr="Ensemble d'icônes d'ailes d'ange 156198 - Telecharger Vectoriel Gratuit,  Clipart Graphique, Vecteur Dessins et Pictogramme Gratui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490" y="-1598799"/>
            <a:ext cx="13335000" cy="93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'icône d'ailes d'ange, le style simple Image Vectorielle Stock - Alamy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07273" y="3347315"/>
            <a:ext cx="42862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54,115 Ailes D Ange Vectores, Ilustraciones y Gráficos - 123R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475" y="-6280150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221485" y="-4880226"/>
            <a:ext cx="1840214" cy="154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stablecer alas demonio y ángel ilustración | Vector Premium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3433" y="-7322270"/>
            <a:ext cx="463867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solated bat wing tattoo Royalty Free Vector Image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5018" y="-841992"/>
            <a:ext cx="20574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14" descr="Ailes de chauve souris images vectorielles, Ailes de chauve souris vecteurs  libres de droits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8122920" y="-4137025"/>
            <a:ext cx="5715000" cy="2857500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-3344762" y="2094342"/>
            <a:ext cx="755511" cy="75551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val 40"/>
          <p:cNvSpPr/>
          <p:nvPr/>
        </p:nvSpPr>
        <p:spPr>
          <a:xfrm>
            <a:off x="-1595346" y="2498220"/>
            <a:ext cx="1415070" cy="141507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7" t="30930" r="17292" b="11384"/>
          <a:stretch/>
        </p:blipFill>
        <p:spPr>
          <a:xfrm>
            <a:off x="-1767840" y="2665400"/>
            <a:ext cx="1587391" cy="1129360"/>
          </a:xfrm>
          <a:prstGeom prst="ellipse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6"/>
          <a:srcRect l="10818" t="1291"/>
          <a:stretch/>
        </p:blipFill>
        <p:spPr>
          <a:xfrm>
            <a:off x="-1417368" y="4167423"/>
            <a:ext cx="1429927" cy="1426218"/>
          </a:xfrm>
          <a:prstGeom prst="ellipse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26"/>
          <a:srcRect l="10818" t="1291"/>
          <a:stretch/>
        </p:blipFill>
        <p:spPr>
          <a:xfrm>
            <a:off x="1671429" y="2584042"/>
            <a:ext cx="907420" cy="905066"/>
          </a:xfrm>
          <a:prstGeom prst="ellipse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048" y="772395"/>
            <a:ext cx="1389814" cy="1389814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-508834" y="1087916"/>
            <a:ext cx="755511" cy="75551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04727" y="2472098"/>
            <a:ext cx="1118859" cy="111885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133559" y="178500"/>
            <a:ext cx="287866" cy="287866"/>
          </a:xfrm>
          <a:prstGeom prst="rect">
            <a:avLst/>
          </a:prstGeom>
        </p:spPr>
      </p:pic>
      <p:pic>
        <p:nvPicPr>
          <p:cNvPr id="4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831"/>
          <a:stretch/>
        </p:blipFill>
        <p:spPr bwMode="auto">
          <a:xfrm>
            <a:off x="-2590719" y="-5463339"/>
            <a:ext cx="3714750" cy="224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3246829" y="-4880226"/>
            <a:ext cx="1840214" cy="154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046912" y="-1289560"/>
            <a:ext cx="1429202" cy="119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4551381" y="160238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3283349" y="160238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>
            <a:off x="6425297" y="-3810503"/>
            <a:ext cx="3081407" cy="22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2017" b="78541" l="6019" r="95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896511" y="-3330798"/>
            <a:ext cx="2057400" cy="157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6101120" y="86360"/>
            <a:ext cx="2286000" cy="30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ounded Rectangle 57"/>
          <p:cNvSpPr/>
          <p:nvPr/>
        </p:nvSpPr>
        <p:spPr>
          <a:xfrm>
            <a:off x="6178588" y="152269"/>
            <a:ext cx="2129678" cy="291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Oval 58"/>
          <p:cNvSpPr/>
          <p:nvPr/>
        </p:nvSpPr>
        <p:spPr>
          <a:xfrm>
            <a:off x="6460876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ounded Rectangle 59"/>
          <p:cNvSpPr/>
          <p:nvPr/>
        </p:nvSpPr>
        <p:spPr>
          <a:xfrm>
            <a:off x="7637286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ounded Rectangle 60"/>
          <p:cNvSpPr/>
          <p:nvPr/>
        </p:nvSpPr>
        <p:spPr>
          <a:xfrm>
            <a:off x="7013162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ounded Rectangle 61"/>
          <p:cNvSpPr/>
          <p:nvPr/>
        </p:nvSpPr>
        <p:spPr>
          <a:xfrm>
            <a:off x="6382548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Oval 62"/>
          <p:cNvSpPr/>
          <p:nvPr/>
        </p:nvSpPr>
        <p:spPr>
          <a:xfrm>
            <a:off x="6525762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Oval 63"/>
          <p:cNvSpPr/>
          <p:nvPr/>
        </p:nvSpPr>
        <p:spPr>
          <a:xfrm>
            <a:off x="6939999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Oval 64"/>
          <p:cNvSpPr/>
          <p:nvPr/>
        </p:nvSpPr>
        <p:spPr>
          <a:xfrm>
            <a:off x="6999249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073880" y="178500"/>
            <a:ext cx="287866" cy="287866"/>
          </a:xfrm>
          <a:prstGeom prst="rect">
            <a:avLst/>
          </a:prstGeom>
        </p:spPr>
      </p:pic>
      <p:pic>
        <p:nvPicPr>
          <p:cNvPr id="5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887797" flipH="1">
            <a:off x="7365893" y="1730441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20700000">
            <a:off x="6191961" y="1733601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ounded Rectangle 69"/>
          <p:cNvSpPr/>
          <p:nvPr/>
        </p:nvSpPr>
        <p:spPr>
          <a:xfrm>
            <a:off x="8533945" y="86360"/>
            <a:ext cx="2286000" cy="30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ounded Rectangle 70"/>
          <p:cNvSpPr/>
          <p:nvPr/>
        </p:nvSpPr>
        <p:spPr>
          <a:xfrm>
            <a:off x="8611413" y="152269"/>
            <a:ext cx="2129678" cy="291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Oval 71"/>
          <p:cNvSpPr/>
          <p:nvPr/>
        </p:nvSpPr>
        <p:spPr>
          <a:xfrm>
            <a:off x="8893701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Rounded Rectangle 72"/>
          <p:cNvSpPr/>
          <p:nvPr/>
        </p:nvSpPr>
        <p:spPr>
          <a:xfrm>
            <a:off x="10070111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Rounded Rectangle 73"/>
          <p:cNvSpPr/>
          <p:nvPr/>
        </p:nvSpPr>
        <p:spPr>
          <a:xfrm>
            <a:off x="9445987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Rounded Rectangle 74"/>
          <p:cNvSpPr/>
          <p:nvPr/>
        </p:nvSpPr>
        <p:spPr>
          <a:xfrm>
            <a:off x="8815373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Oval 75"/>
          <p:cNvSpPr/>
          <p:nvPr/>
        </p:nvSpPr>
        <p:spPr>
          <a:xfrm>
            <a:off x="8958587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Oval 76"/>
          <p:cNvSpPr/>
          <p:nvPr/>
        </p:nvSpPr>
        <p:spPr>
          <a:xfrm>
            <a:off x="9372824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Oval 77"/>
          <p:cNvSpPr/>
          <p:nvPr/>
        </p:nvSpPr>
        <p:spPr>
          <a:xfrm>
            <a:off x="9432074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06705" y="178500"/>
            <a:ext cx="287866" cy="287866"/>
          </a:xfrm>
          <a:prstGeom prst="rect">
            <a:avLst/>
          </a:prstGeom>
        </p:spPr>
      </p:pic>
      <p:pic>
        <p:nvPicPr>
          <p:cNvPr id="82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 rot="900000">
            <a:off x="8641527" y="1659491"/>
            <a:ext cx="902623" cy="64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 rot="20700000" flipH="1">
            <a:off x="9823603" y="1659491"/>
            <a:ext cx="902623" cy="64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97032" y="1596489"/>
            <a:ext cx="578920" cy="578920"/>
          </a:xfrm>
          <a:prstGeom prst="rect">
            <a:avLst/>
          </a:prstGeom>
        </p:spPr>
      </p:pic>
      <p:pic>
        <p:nvPicPr>
          <p:cNvPr id="36" name="Picture 2" descr="Musclé Vectoriels et illustrations libres de droits - iStock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8164" y="-3347065"/>
            <a:ext cx="582930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Arme : images, photos et images vectorielles de stock | Shutterstock"/>
          <p:cNvPicPr>
            <a:picLocks noChangeAspect="1" noChangeArrowheads="1"/>
          </p:cNvPicPr>
          <p:nvPr/>
        </p:nvPicPr>
        <p:blipFill rotWithShape="1"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10000" b="86071" l="4912" r="961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86" b="12022"/>
          <a:stretch/>
        </p:blipFill>
        <p:spPr bwMode="auto">
          <a:xfrm>
            <a:off x="3547381" y="-3356658"/>
            <a:ext cx="2714625" cy="217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Main de puissance, bras musclé, biceps. : image vectorielle de stock (libre  de droits) 1234838110 | Shutterstock"/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9286" b="92500" l="10000" r="98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24"/>
          <a:stretch/>
        </p:blipFill>
        <p:spPr bwMode="auto">
          <a:xfrm>
            <a:off x="2058858" y="-2267825"/>
            <a:ext cx="2476500" cy="2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6" descr="Main de puissance, bras musclé, biceps. : image vectorielle de stock (libre  de droits) 1234838110 | Shutterstock"/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9286" b="92500" l="10000" r="988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24"/>
          <a:stretch/>
        </p:blipFill>
        <p:spPr bwMode="auto">
          <a:xfrm>
            <a:off x="-3816632" y="-1130470"/>
            <a:ext cx="2476500" cy="2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643" y="-2608258"/>
            <a:ext cx="5302780" cy="5464809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955" y="4976623"/>
            <a:ext cx="5302780" cy="546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58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/>
          <p:cNvSpPr/>
          <p:nvPr/>
        </p:nvSpPr>
        <p:spPr>
          <a:xfrm>
            <a:off x="-3282637" y="-14639583"/>
            <a:ext cx="2483380" cy="248337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8125" y="6479677"/>
            <a:ext cx="649208" cy="6492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5521" y="6479677"/>
            <a:ext cx="649208" cy="649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028" y="5087717"/>
            <a:ext cx="2546239" cy="264417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160799" y="86360"/>
            <a:ext cx="2286000" cy="30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ounded Rectangle 6"/>
          <p:cNvSpPr/>
          <p:nvPr/>
        </p:nvSpPr>
        <p:spPr>
          <a:xfrm>
            <a:off x="3238267" y="152269"/>
            <a:ext cx="2129678" cy="291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val 7"/>
          <p:cNvSpPr/>
          <p:nvPr/>
        </p:nvSpPr>
        <p:spPr>
          <a:xfrm>
            <a:off x="3520555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ounded Rectangle 8"/>
          <p:cNvSpPr/>
          <p:nvPr/>
        </p:nvSpPr>
        <p:spPr>
          <a:xfrm>
            <a:off x="4696965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val 11"/>
          <p:cNvSpPr/>
          <p:nvPr/>
        </p:nvSpPr>
        <p:spPr>
          <a:xfrm>
            <a:off x="3585441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3999678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4058928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45" y="-553068"/>
            <a:ext cx="218989" cy="2189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31" y="5676583"/>
            <a:ext cx="580691" cy="580691"/>
          </a:xfrm>
          <a:prstGeom prst="rect">
            <a:avLst/>
          </a:prstGeom>
        </p:spPr>
      </p:pic>
      <p:sp>
        <p:nvSpPr>
          <p:cNvPr id="16" name="12-Point Star 15"/>
          <p:cNvSpPr/>
          <p:nvPr/>
        </p:nvSpPr>
        <p:spPr>
          <a:xfrm>
            <a:off x="-7248001" y="6206205"/>
            <a:ext cx="1481559" cy="1481559"/>
          </a:xfrm>
          <a:prstGeom prst="star12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-6996306" y="6460823"/>
            <a:ext cx="978167" cy="97816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17"/>
          <p:cNvSpPr/>
          <p:nvPr/>
        </p:nvSpPr>
        <p:spPr>
          <a:xfrm>
            <a:off x="-5563994" y="6239449"/>
            <a:ext cx="1415070" cy="14150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oon 18"/>
          <p:cNvSpPr/>
          <p:nvPr/>
        </p:nvSpPr>
        <p:spPr>
          <a:xfrm>
            <a:off x="-5564211" y="6254472"/>
            <a:ext cx="695868" cy="1391736"/>
          </a:xfrm>
          <a:prstGeom prst="moon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085" y="6513935"/>
            <a:ext cx="580691" cy="58069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866" y="6513935"/>
            <a:ext cx="580691" cy="58069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1263" y="6513935"/>
            <a:ext cx="580691" cy="5806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0571" y="6001336"/>
            <a:ext cx="580691" cy="58069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845" y="6001336"/>
            <a:ext cx="580691" cy="5806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01" y="6182052"/>
            <a:ext cx="660095" cy="66009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1490" y="3372555"/>
            <a:ext cx="1957789" cy="19577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03" y="6182052"/>
            <a:ext cx="660095" cy="6600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98" y="4580578"/>
            <a:ext cx="1474165" cy="14741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03" y="4762202"/>
            <a:ext cx="1122155" cy="112215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7976" y="1778821"/>
            <a:ext cx="1389814" cy="1389814"/>
          </a:xfrm>
          <a:prstGeom prst="rect">
            <a:avLst/>
          </a:prstGeom>
        </p:spPr>
      </p:pic>
      <p:pic>
        <p:nvPicPr>
          <p:cNvPr id="1028" name="Picture 4" descr="L'icône d'ailes d'ange, le style simple Image Vectorielle Stock - Alamy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07273" y="3347315"/>
            <a:ext cx="42862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54,115 Ailes D Ange Vectores, Ilustraciones y Gráficos - 123R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475" y="-6280150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221485" y="-4880226"/>
            <a:ext cx="1840214" cy="154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stablecer alas demonio y ángel ilustración | Vector Premium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3433" y="-7322270"/>
            <a:ext cx="4638675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solated bat wing tattoo Royalty Free Vector Image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5018" y="-841992"/>
            <a:ext cx="20574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14" descr="Ailes de chauve souris images vectorielles, Ailes de chauve souris vecteurs  libres de droits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8122920" y="-4137025"/>
            <a:ext cx="5715000" cy="2857500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-3344762" y="2094342"/>
            <a:ext cx="755511" cy="75551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val 40"/>
          <p:cNvSpPr/>
          <p:nvPr/>
        </p:nvSpPr>
        <p:spPr>
          <a:xfrm>
            <a:off x="-1595346" y="2498220"/>
            <a:ext cx="1415070" cy="141507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7" t="30930" r="17292" b="11384"/>
          <a:stretch/>
        </p:blipFill>
        <p:spPr>
          <a:xfrm>
            <a:off x="-1767840" y="2665400"/>
            <a:ext cx="1587391" cy="1129360"/>
          </a:xfrm>
          <a:prstGeom prst="ellipse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-1417368" y="4167423"/>
            <a:ext cx="1429927" cy="1426218"/>
          </a:xfrm>
          <a:prstGeom prst="ellipse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1671429" y="2584042"/>
            <a:ext cx="907420" cy="905066"/>
          </a:xfrm>
          <a:prstGeom prst="ellipse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048" y="772395"/>
            <a:ext cx="1389814" cy="1389814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-508834" y="1087916"/>
            <a:ext cx="755511" cy="75551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04727" y="2472098"/>
            <a:ext cx="1118859" cy="111885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33559" y="178500"/>
            <a:ext cx="287866" cy="287866"/>
          </a:xfrm>
          <a:prstGeom prst="rect">
            <a:avLst/>
          </a:prstGeom>
        </p:spPr>
      </p:pic>
      <p:pic>
        <p:nvPicPr>
          <p:cNvPr id="4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831"/>
          <a:stretch/>
        </p:blipFill>
        <p:spPr bwMode="auto">
          <a:xfrm>
            <a:off x="-2590719" y="-5463339"/>
            <a:ext cx="3714750" cy="224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3246829" y="-4880226"/>
            <a:ext cx="1840214" cy="154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046912" y="-1289560"/>
            <a:ext cx="1429202" cy="119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4551381" y="160238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3283349" y="160238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>
            <a:off x="1438347" y="11001709"/>
            <a:ext cx="3081407" cy="22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896511" y="-3330798"/>
            <a:ext cx="2057400" cy="157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6101120" y="86360"/>
            <a:ext cx="2286000" cy="30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ounded Rectangle 57"/>
          <p:cNvSpPr/>
          <p:nvPr/>
        </p:nvSpPr>
        <p:spPr>
          <a:xfrm>
            <a:off x="6178588" y="152269"/>
            <a:ext cx="2129678" cy="2916182"/>
          </a:xfrm>
          <a:prstGeom prst="round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Oval 58"/>
          <p:cNvSpPr/>
          <p:nvPr/>
        </p:nvSpPr>
        <p:spPr>
          <a:xfrm>
            <a:off x="6460876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ounded Rectangle 59"/>
          <p:cNvSpPr/>
          <p:nvPr/>
        </p:nvSpPr>
        <p:spPr>
          <a:xfrm>
            <a:off x="7637286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Oval 62"/>
          <p:cNvSpPr/>
          <p:nvPr/>
        </p:nvSpPr>
        <p:spPr>
          <a:xfrm>
            <a:off x="6525762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Oval 63"/>
          <p:cNvSpPr/>
          <p:nvPr/>
        </p:nvSpPr>
        <p:spPr>
          <a:xfrm>
            <a:off x="6939999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Oval 64"/>
          <p:cNvSpPr/>
          <p:nvPr/>
        </p:nvSpPr>
        <p:spPr>
          <a:xfrm>
            <a:off x="6999249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73880" y="178500"/>
            <a:ext cx="287866" cy="287866"/>
          </a:xfrm>
          <a:prstGeom prst="rect">
            <a:avLst/>
          </a:prstGeom>
        </p:spPr>
      </p:pic>
      <p:pic>
        <p:nvPicPr>
          <p:cNvPr id="5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887797" flipH="1">
            <a:off x="7365893" y="1730441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20700000">
            <a:off x="6191961" y="1733601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ounded Rectangle 69"/>
          <p:cNvSpPr/>
          <p:nvPr/>
        </p:nvSpPr>
        <p:spPr>
          <a:xfrm>
            <a:off x="8533945" y="863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ounded Rectangle 70"/>
          <p:cNvSpPr/>
          <p:nvPr/>
        </p:nvSpPr>
        <p:spPr>
          <a:xfrm>
            <a:off x="8611413" y="152269"/>
            <a:ext cx="2129678" cy="291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Oval 71"/>
          <p:cNvSpPr/>
          <p:nvPr/>
        </p:nvSpPr>
        <p:spPr>
          <a:xfrm>
            <a:off x="8893701" y="484126"/>
            <a:ext cx="1566488" cy="15664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Rounded Rectangle 72"/>
          <p:cNvSpPr/>
          <p:nvPr/>
        </p:nvSpPr>
        <p:spPr>
          <a:xfrm>
            <a:off x="10070111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Rounded Rectangle 73"/>
          <p:cNvSpPr/>
          <p:nvPr/>
        </p:nvSpPr>
        <p:spPr>
          <a:xfrm>
            <a:off x="9445987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Rounded Rectangle 74"/>
          <p:cNvSpPr/>
          <p:nvPr/>
        </p:nvSpPr>
        <p:spPr>
          <a:xfrm>
            <a:off x="8815373" y="2472098"/>
            <a:ext cx="478540" cy="4785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Oval 75"/>
          <p:cNvSpPr/>
          <p:nvPr/>
        </p:nvSpPr>
        <p:spPr>
          <a:xfrm>
            <a:off x="8958587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Oval 76"/>
          <p:cNvSpPr/>
          <p:nvPr/>
        </p:nvSpPr>
        <p:spPr>
          <a:xfrm>
            <a:off x="9372824" y="1695937"/>
            <a:ext cx="624868" cy="62486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Oval 77"/>
          <p:cNvSpPr/>
          <p:nvPr/>
        </p:nvSpPr>
        <p:spPr>
          <a:xfrm>
            <a:off x="9432074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506705" y="178500"/>
            <a:ext cx="287866" cy="287866"/>
          </a:xfrm>
          <a:prstGeom prst="rect">
            <a:avLst/>
          </a:prstGeom>
        </p:spPr>
      </p:pic>
      <p:pic>
        <p:nvPicPr>
          <p:cNvPr id="82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 rot="900000">
            <a:off x="8641527" y="1659491"/>
            <a:ext cx="902623" cy="64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 rot="20700000" flipH="1">
            <a:off x="9823603" y="1659491"/>
            <a:ext cx="902623" cy="64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992371" y="2463659"/>
            <a:ext cx="481341" cy="48134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537920" y="2400332"/>
            <a:ext cx="36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32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6933768" y="2498220"/>
            <a:ext cx="451894" cy="450722"/>
          </a:xfrm>
          <a:prstGeom prst="ellipse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6488960" y="2400332"/>
            <a:ext cx="36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3200" b="1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10976193" y="863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Rounded Rectangle 86"/>
          <p:cNvSpPr/>
          <p:nvPr/>
        </p:nvSpPr>
        <p:spPr>
          <a:xfrm>
            <a:off x="11053661" y="1522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Oval 87"/>
          <p:cNvSpPr/>
          <p:nvPr/>
        </p:nvSpPr>
        <p:spPr>
          <a:xfrm>
            <a:off x="11335949" y="48412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ounded Rectangle 88"/>
          <p:cNvSpPr/>
          <p:nvPr/>
        </p:nvSpPr>
        <p:spPr>
          <a:xfrm>
            <a:off x="12512359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Oval 89"/>
          <p:cNvSpPr/>
          <p:nvPr/>
        </p:nvSpPr>
        <p:spPr>
          <a:xfrm>
            <a:off x="11400835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Oval 90"/>
          <p:cNvSpPr/>
          <p:nvPr/>
        </p:nvSpPr>
        <p:spPr>
          <a:xfrm>
            <a:off x="11815072" y="1695937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Oval 91"/>
          <p:cNvSpPr/>
          <p:nvPr/>
        </p:nvSpPr>
        <p:spPr>
          <a:xfrm>
            <a:off x="11874322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948953" y="178500"/>
            <a:ext cx="287866" cy="287866"/>
          </a:xfrm>
          <a:prstGeom prst="rect">
            <a:avLst/>
          </a:prstGeom>
        </p:spPr>
      </p:pic>
      <p:pic>
        <p:nvPicPr>
          <p:cNvPr id="94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887797" flipH="1">
            <a:off x="12240966" y="1730441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20700000">
            <a:off x="11067034" y="1733601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11808841" y="2498220"/>
            <a:ext cx="451894" cy="450722"/>
          </a:xfrm>
          <a:prstGeom prst="ellipse">
            <a:avLst/>
          </a:prstGeom>
        </p:spPr>
      </p:pic>
      <p:sp>
        <p:nvSpPr>
          <p:cNvPr id="97" name="TextBox 96"/>
          <p:cNvSpPr txBox="1"/>
          <p:nvPr/>
        </p:nvSpPr>
        <p:spPr>
          <a:xfrm>
            <a:off x="11364033" y="2400332"/>
            <a:ext cx="36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32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8" name="Rounded Rectangle 97"/>
          <p:cNvSpPr/>
          <p:nvPr/>
        </p:nvSpPr>
        <p:spPr>
          <a:xfrm>
            <a:off x="13465627" y="8636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Rounded Rectangle 98"/>
          <p:cNvSpPr/>
          <p:nvPr/>
        </p:nvSpPr>
        <p:spPr>
          <a:xfrm>
            <a:off x="13543095" y="152269"/>
            <a:ext cx="2129678" cy="291618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Oval 99"/>
          <p:cNvSpPr/>
          <p:nvPr/>
        </p:nvSpPr>
        <p:spPr>
          <a:xfrm>
            <a:off x="13825383" y="48412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Rounded Rectangle 100"/>
          <p:cNvSpPr/>
          <p:nvPr/>
        </p:nvSpPr>
        <p:spPr>
          <a:xfrm>
            <a:off x="15001793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Oval 101"/>
          <p:cNvSpPr/>
          <p:nvPr/>
        </p:nvSpPr>
        <p:spPr>
          <a:xfrm>
            <a:off x="13890269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438387" y="178500"/>
            <a:ext cx="287866" cy="287866"/>
          </a:xfrm>
          <a:prstGeom prst="rect">
            <a:avLst/>
          </a:prstGeom>
        </p:spPr>
      </p:pic>
      <p:pic>
        <p:nvPicPr>
          <p:cNvPr id="10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887797" flipH="1">
            <a:off x="14730400" y="1730441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rot="20700000">
            <a:off x="13556468" y="1733601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07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14298275" y="2498220"/>
            <a:ext cx="451894" cy="450722"/>
          </a:xfrm>
          <a:prstGeom prst="ellipse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13853467" y="2400332"/>
            <a:ext cx="36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32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15877138" y="8636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Rounded Rectangle 110"/>
          <p:cNvSpPr/>
          <p:nvPr/>
        </p:nvSpPr>
        <p:spPr>
          <a:xfrm>
            <a:off x="15954606" y="1522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Oval 111"/>
          <p:cNvSpPr/>
          <p:nvPr/>
        </p:nvSpPr>
        <p:spPr>
          <a:xfrm>
            <a:off x="16236894" y="48412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Rounded Rectangle 112"/>
          <p:cNvSpPr/>
          <p:nvPr/>
        </p:nvSpPr>
        <p:spPr>
          <a:xfrm>
            <a:off x="17413304" y="2472098"/>
            <a:ext cx="478540" cy="4785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Oval 113"/>
          <p:cNvSpPr/>
          <p:nvPr/>
        </p:nvSpPr>
        <p:spPr>
          <a:xfrm>
            <a:off x="16301780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849898" y="178500"/>
            <a:ext cx="287866" cy="287866"/>
          </a:xfrm>
          <a:prstGeom prst="rect">
            <a:avLst/>
          </a:prstGeom>
        </p:spPr>
      </p:pic>
      <p:pic>
        <p:nvPicPr>
          <p:cNvPr id="11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7267720" y="160238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5999688" y="160238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708710" y="2463659"/>
            <a:ext cx="481341" cy="481341"/>
          </a:xfrm>
          <a:prstGeom prst="rect">
            <a:avLst/>
          </a:prstGeom>
        </p:spPr>
      </p:pic>
      <p:sp>
        <p:nvSpPr>
          <p:cNvPr id="121" name="TextBox 120"/>
          <p:cNvSpPr txBox="1"/>
          <p:nvPr/>
        </p:nvSpPr>
        <p:spPr>
          <a:xfrm>
            <a:off x="16254259" y="2400332"/>
            <a:ext cx="36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32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14304506" y="1695937"/>
            <a:ext cx="624868" cy="624868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Oval 103"/>
          <p:cNvSpPr/>
          <p:nvPr/>
        </p:nvSpPr>
        <p:spPr>
          <a:xfrm>
            <a:off x="14363756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Oval 114"/>
          <p:cNvSpPr/>
          <p:nvPr/>
        </p:nvSpPr>
        <p:spPr>
          <a:xfrm>
            <a:off x="16716017" y="1695937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Oval 115"/>
          <p:cNvSpPr/>
          <p:nvPr/>
        </p:nvSpPr>
        <p:spPr>
          <a:xfrm>
            <a:off x="16775267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Rounded Rectangle 121"/>
          <p:cNvSpPr/>
          <p:nvPr/>
        </p:nvSpPr>
        <p:spPr>
          <a:xfrm>
            <a:off x="18385323" y="8636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Rounded Rectangle 122"/>
          <p:cNvSpPr/>
          <p:nvPr/>
        </p:nvSpPr>
        <p:spPr>
          <a:xfrm>
            <a:off x="18462791" y="15226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Oval 123"/>
          <p:cNvSpPr/>
          <p:nvPr/>
        </p:nvSpPr>
        <p:spPr>
          <a:xfrm>
            <a:off x="18745079" y="48412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Oval 125"/>
          <p:cNvSpPr/>
          <p:nvPr/>
        </p:nvSpPr>
        <p:spPr>
          <a:xfrm>
            <a:off x="18809965" y="55212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9775905" y="160238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8507873" y="160238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535234" y="2356899"/>
            <a:ext cx="385211" cy="385211"/>
          </a:xfrm>
          <a:prstGeom prst="rect">
            <a:avLst/>
          </a:prstGeom>
        </p:spPr>
      </p:pic>
      <p:sp>
        <p:nvSpPr>
          <p:cNvPr id="131" name="TextBox 130"/>
          <p:cNvSpPr txBox="1"/>
          <p:nvPr/>
        </p:nvSpPr>
        <p:spPr>
          <a:xfrm>
            <a:off x="19161676" y="2316741"/>
            <a:ext cx="365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19224202" y="1695937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Oval 132"/>
          <p:cNvSpPr/>
          <p:nvPr/>
        </p:nvSpPr>
        <p:spPr>
          <a:xfrm>
            <a:off x="19283452" y="175852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owchart: Terminator 41"/>
          <p:cNvSpPr/>
          <p:nvPr/>
        </p:nvSpPr>
        <p:spPr>
          <a:xfrm>
            <a:off x="18989871" y="8630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224202" y="124741"/>
            <a:ext cx="287866" cy="287866"/>
          </a:xfrm>
          <a:prstGeom prst="rect">
            <a:avLst/>
          </a:prstGeom>
        </p:spPr>
      </p:pic>
      <p:sp>
        <p:nvSpPr>
          <p:cNvPr id="135" name="Oval 134"/>
          <p:cNvSpPr/>
          <p:nvPr/>
        </p:nvSpPr>
        <p:spPr>
          <a:xfrm>
            <a:off x="19361502" y="2780664"/>
            <a:ext cx="351438" cy="35143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6" name="Picture 13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552210" y="124741"/>
            <a:ext cx="287866" cy="287866"/>
          </a:xfrm>
          <a:prstGeom prst="rect">
            <a:avLst/>
          </a:prstGeom>
        </p:spPr>
      </p:pic>
      <p:sp>
        <p:nvSpPr>
          <p:cNvPr id="137" name="Rounded Rectangle 136"/>
          <p:cNvSpPr/>
          <p:nvPr/>
        </p:nvSpPr>
        <p:spPr>
          <a:xfrm>
            <a:off x="18385323" y="358878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Rounded Rectangle 137"/>
          <p:cNvSpPr/>
          <p:nvPr/>
        </p:nvSpPr>
        <p:spPr>
          <a:xfrm>
            <a:off x="18462791" y="365469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Oval 138"/>
          <p:cNvSpPr/>
          <p:nvPr/>
        </p:nvSpPr>
        <p:spPr>
          <a:xfrm>
            <a:off x="18745079" y="398655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Oval 139"/>
          <p:cNvSpPr/>
          <p:nvPr/>
        </p:nvSpPr>
        <p:spPr>
          <a:xfrm>
            <a:off x="18809965" y="4054556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9775905" y="5104811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8507873" y="5104811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Oval 144"/>
          <p:cNvSpPr/>
          <p:nvPr/>
        </p:nvSpPr>
        <p:spPr>
          <a:xfrm>
            <a:off x="19224202" y="5198364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Oval 145"/>
          <p:cNvSpPr/>
          <p:nvPr/>
        </p:nvSpPr>
        <p:spPr>
          <a:xfrm>
            <a:off x="19283452" y="526095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Flowchart: Terminator 146"/>
          <p:cNvSpPr/>
          <p:nvPr/>
        </p:nvSpPr>
        <p:spPr>
          <a:xfrm>
            <a:off x="18989871" y="358873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224202" y="3627168"/>
            <a:ext cx="287866" cy="287866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552210" y="3627168"/>
            <a:ext cx="287866" cy="287866"/>
          </a:xfrm>
          <a:prstGeom prst="rect">
            <a:avLst/>
          </a:prstGeom>
        </p:spPr>
      </p:pic>
      <p:sp>
        <p:nvSpPr>
          <p:cNvPr id="151" name="Flowchart: Terminator 150"/>
          <p:cNvSpPr/>
          <p:nvPr/>
        </p:nvSpPr>
        <p:spPr>
          <a:xfrm>
            <a:off x="18682546" y="5892248"/>
            <a:ext cx="1721748" cy="568177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3" name="Picture 14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350814" y="5983730"/>
            <a:ext cx="385211" cy="385211"/>
          </a:xfrm>
          <a:prstGeom prst="rect">
            <a:avLst/>
          </a:prstGeom>
        </p:spPr>
      </p:pic>
      <p:sp>
        <p:nvSpPr>
          <p:cNvPr id="144" name="TextBox 143"/>
          <p:cNvSpPr txBox="1"/>
          <p:nvPr/>
        </p:nvSpPr>
        <p:spPr>
          <a:xfrm>
            <a:off x="18689063" y="5948137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2" name="Picture 4" descr="Eye Free Icon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93402" y="-8936744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6" descr="Target Svg Png Icon Free Download (#522858) - OnlineWebFonts.COM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73603" y="-4946071"/>
            <a:ext cx="3787174" cy="378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8" descr="Target Icon 47001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75761" y="-84828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42">
            <a:biLevel thresh="75000"/>
          </a:blip>
          <a:stretch>
            <a:fillRect/>
          </a:stretch>
        </p:blipFill>
        <p:spPr>
          <a:xfrm>
            <a:off x="-2901349" y="-8159966"/>
            <a:ext cx="1966843" cy="1966843"/>
          </a:xfrm>
          <a:prstGeom prst="rect">
            <a:avLst/>
          </a:prstGeom>
        </p:spPr>
      </p:pic>
      <p:pic>
        <p:nvPicPr>
          <p:cNvPr id="156" name="Picture 2" descr="Minuterie Ou Chronomètre Outil | Icons Gratuite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10486" y="-725731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99110" y="-15778879"/>
            <a:ext cx="4876190" cy="48761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9452" y="-17231761"/>
            <a:ext cx="4876800" cy="4876800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4958" y="5997395"/>
            <a:ext cx="413109" cy="361461"/>
          </a:xfrm>
          <a:prstGeom prst="rect">
            <a:avLst/>
          </a:prstGeom>
        </p:spPr>
      </p:pic>
      <p:sp>
        <p:nvSpPr>
          <p:cNvPr id="160" name="Rounded Rectangle 159"/>
          <p:cNvSpPr/>
          <p:nvPr/>
        </p:nvSpPr>
        <p:spPr>
          <a:xfrm>
            <a:off x="15461693" y="358878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Rounded Rectangle 160"/>
          <p:cNvSpPr/>
          <p:nvPr/>
        </p:nvSpPr>
        <p:spPr>
          <a:xfrm>
            <a:off x="15539161" y="365469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Oval 161"/>
          <p:cNvSpPr/>
          <p:nvPr/>
        </p:nvSpPr>
        <p:spPr>
          <a:xfrm>
            <a:off x="15821449" y="404751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Oval 162"/>
          <p:cNvSpPr/>
          <p:nvPr/>
        </p:nvSpPr>
        <p:spPr>
          <a:xfrm>
            <a:off x="15886335" y="4115516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4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852275" y="5165771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5584243" y="5165771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Oval 165"/>
          <p:cNvSpPr/>
          <p:nvPr/>
        </p:nvSpPr>
        <p:spPr>
          <a:xfrm>
            <a:off x="16300572" y="5259324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Oval 166"/>
          <p:cNvSpPr/>
          <p:nvPr/>
        </p:nvSpPr>
        <p:spPr>
          <a:xfrm>
            <a:off x="16359822" y="532191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Flowchart: Terminator 167"/>
          <p:cNvSpPr/>
          <p:nvPr/>
        </p:nvSpPr>
        <p:spPr>
          <a:xfrm>
            <a:off x="16066241" y="358873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9" name="Picture 16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300572" y="3627168"/>
            <a:ext cx="287866" cy="287866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628580" y="3627168"/>
            <a:ext cx="287866" cy="287866"/>
          </a:xfrm>
          <a:prstGeom prst="rect">
            <a:avLst/>
          </a:prstGeom>
        </p:spPr>
      </p:pic>
      <p:sp>
        <p:nvSpPr>
          <p:cNvPr id="171" name="Flowchart: Terminator 170"/>
          <p:cNvSpPr/>
          <p:nvPr/>
        </p:nvSpPr>
        <p:spPr>
          <a:xfrm>
            <a:off x="15648827" y="599532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2" name="Picture 17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346281" y="6031255"/>
            <a:ext cx="385211" cy="385211"/>
          </a:xfrm>
          <a:prstGeom prst="rect">
            <a:avLst/>
          </a:prstGeom>
        </p:spPr>
      </p:pic>
      <p:sp>
        <p:nvSpPr>
          <p:cNvPr id="173" name="TextBox 172"/>
          <p:cNvSpPr txBox="1"/>
          <p:nvPr/>
        </p:nvSpPr>
        <p:spPr>
          <a:xfrm>
            <a:off x="15722347" y="599472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5" name="Oval 174"/>
          <p:cNvSpPr/>
          <p:nvPr/>
        </p:nvSpPr>
        <p:spPr>
          <a:xfrm>
            <a:off x="17071580" y="599133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4" name="Picture 173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5214" y="6063031"/>
            <a:ext cx="382885" cy="33501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52041" y="-10863676"/>
            <a:ext cx="5793364" cy="2896682"/>
          </a:xfrm>
          <a:prstGeom prst="rect">
            <a:avLst/>
          </a:prstGeom>
        </p:spPr>
      </p:pic>
      <p:sp>
        <p:nvSpPr>
          <p:cNvPr id="178" name="Rounded Rectangle 177"/>
          <p:cNvSpPr/>
          <p:nvPr/>
        </p:nvSpPr>
        <p:spPr>
          <a:xfrm>
            <a:off x="12975663" y="358878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9" name="Rounded Rectangle 178"/>
          <p:cNvSpPr/>
          <p:nvPr/>
        </p:nvSpPr>
        <p:spPr>
          <a:xfrm>
            <a:off x="13053131" y="365469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Oval 179"/>
          <p:cNvSpPr/>
          <p:nvPr/>
        </p:nvSpPr>
        <p:spPr>
          <a:xfrm>
            <a:off x="13335419" y="404751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Oval 180"/>
          <p:cNvSpPr/>
          <p:nvPr/>
        </p:nvSpPr>
        <p:spPr>
          <a:xfrm>
            <a:off x="13400305" y="4115516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4366245" y="5165771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3098213" y="5165771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Oval 183"/>
          <p:cNvSpPr/>
          <p:nvPr/>
        </p:nvSpPr>
        <p:spPr>
          <a:xfrm>
            <a:off x="13814542" y="5259324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Oval 184"/>
          <p:cNvSpPr/>
          <p:nvPr/>
        </p:nvSpPr>
        <p:spPr>
          <a:xfrm>
            <a:off x="13873792" y="532191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Flowchart: Terminator 185"/>
          <p:cNvSpPr/>
          <p:nvPr/>
        </p:nvSpPr>
        <p:spPr>
          <a:xfrm>
            <a:off x="13580211" y="358873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7" name="Picture 18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3814542" y="3627168"/>
            <a:ext cx="287866" cy="287866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42550" y="3627168"/>
            <a:ext cx="287866" cy="287866"/>
          </a:xfrm>
          <a:prstGeom prst="rect">
            <a:avLst/>
          </a:prstGeom>
        </p:spPr>
      </p:pic>
      <p:sp>
        <p:nvSpPr>
          <p:cNvPr id="189" name="Flowchart: Terminator 188"/>
          <p:cNvSpPr/>
          <p:nvPr/>
        </p:nvSpPr>
        <p:spPr>
          <a:xfrm>
            <a:off x="13162797" y="599532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0" name="Picture 18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934370" y="6031255"/>
            <a:ext cx="385211" cy="385211"/>
          </a:xfrm>
          <a:prstGeom prst="rect">
            <a:avLst/>
          </a:prstGeom>
        </p:spPr>
      </p:pic>
      <p:sp>
        <p:nvSpPr>
          <p:cNvPr id="191" name="TextBox 190"/>
          <p:cNvSpPr txBox="1"/>
          <p:nvPr/>
        </p:nvSpPr>
        <p:spPr>
          <a:xfrm>
            <a:off x="13234901" y="599472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14585550" y="599133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4604" y="-2112707"/>
            <a:ext cx="2961948" cy="2961948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595" y="6063031"/>
            <a:ext cx="327154" cy="327154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>
            <a:off x="1172865" y="-6360487"/>
            <a:ext cx="1610117" cy="1652262"/>
          </a:xfrm>
          <a:prstGeom prst="rect">
            <a:avLst/>
          </a:prstGeom>
        </p:spPr>
      </p:pic>
      <p:sp>
        <p:nvSpPr>
          <p:cNvPr id="199" name="Rounded Rectangle 198"/>
          <p:cNvSpPr/>
          <p:nvPr/>
        </p:nvSpPr>
        <p:spPr>
          <a:xfrm>
            <a:off x="10489253" y="3588787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Rounded Rectangle 199"/>
          <p:cNvSpPr/>
          <p:nvPr/>
        </p:nvSpPr>
        <p:spPr>
          <a:xfrm>
            <a:off x="10566721" y="365469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1" name="Oval 200"/>
          <p:cNvSpPr/>
          <p:nvPr/>
        </p:nvSpPr>
        <p:spPr>
          <a:xfrm>
            <a:off x="10849009" y="404751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2" name="Oval 201"/>
          <p:cNvSpPr/>
          <p:nvPr/>
        </p:nvSpPr>
        <p:spPr>
          <a:xfrm>
            <a:off x="10913895" y="4115516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Flowchart: Terminator 206"/>
          <p:cNvSpPr/>
          <p:nvPr/>
        </p:nvSpPr>
        <p:spPr>
          <a:xfrm>
            <a:off x="11093801" y="358873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8" name="Picture 20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328132" y="3627168"/>
            <a:ext cx="287866" cy="287866"/>
          </a:xfrm>
          <a:prstGeom prst="rect">
            <a:avLst/>
          </a:prstGeom>
        </p:spPr>
      </p:pic>
      <p:pic>
        <p:nvPicPr>
          <p:cNvPr id="209" name="Picture 20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656140" y="3627168"/>
            <a:ext cx="287866" cy="287866"/>
          </a:xfrm>
          <a:prstGeom prst="rect">
            <a:avLst/>
          </a:prstGeom>
        </p:spPr>
      </p:pic>
      <p:sp>
        <p:nvSpPr>
          <p:cNvPr id="210" name="Flowchart: Terminator 209"/>
          <p:cNvSpPr/>
          <p:nvPr/>
        </p:nvSpPr>
        <p:spPr>
          <a:xfrm>
            <a:off x="10676387" y="599532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1" name="Picture 21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447960" y="6031255"/>
            <a:ext cx="385211" cy="385211"/>
          </a:xfrm>
          <a:prstGeom prst="rect">
            <a:avLst/>
          </a:prstGeom>
        </p:spPr>
      </p:pic>
      <p:sp>
        <p:nvSpPr>
          <p:cNvPr id="212" name="TextBox 211"/>
          <p:cNvSpPr txBox="1"/>
          <p:nvPr/>
        </p:nvSpPr>
        <p:spPr>
          <a:xfrm>
            <a:off x="10748491" y="599472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12099140" y="599133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4" name="Picture 213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185" y="6063031"/>
            <a:ext cx="327154" cy="327154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0728081" y="5201715"/>
            <a:ext cx="846234" cy="687524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1707276" y="5205198"/>
            <a:ext cx="845157" cy="686649"/>
          </a:xfrm>
          <a:prstGeom prst="rect">
            <a:avLst/>
          </a:prstGeom>
        </p:spPr>
      </p:pic>
      <p:sp>
        <p:nvSpPr>
          <p:cNvPr id="205" name="Oval 204"/>
          <p:cNvSpPr/>
          <p:nvPr/>
        </p:nvSpPr>
        <p:spPr>
          <a:xfrm>
            <a:off x="11328132" y="5259324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Oval 205"/>
          <p:cNvSpPr/>
          <p:nvPr/>
        </p:nvSpPr>
        <p:spPr>
          <a:xfrm>
            <a:off x="11387382" y="532191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Rounded Rectangle 215"/>
          <p:cNvSpPr/>
          <p:nvPr/>
        </p:nvSpPr>
        <p:spPr>
          <a:xfrm>
            <a:off x="8021136" y="3588787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Rounded Rectangle 216"/>
          <p:cNvSpPr/>
          <p:nvPr/>
        </p:nvSpPr>
        <p:spPr>
          <a:xfrm>
            <a:off x="8098604" y="3654696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Oval 217"/>
          <p:cNvSpPr/>
          <p:nvPr/>
        </p:nvSpPr>
        <p:spPr>
          <a:xfrm>
            <a:off x="8380892" y="4047513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Oval 218"/>
          <p:cNvSpPr/>
          <p:nvPr/>
        </p:nvSpPr>
        <p:spPr>
          <a:xfrm>
            <a:off x="8445778" y="4115516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Flowchart: Terminator 219"/>
          <p:cNvSpPr/>
          <p:nvPr/>
        </p:nvSpPr>
        <p:spPr>
          <a:xfrm>
            <a:off x="8625684" y="358873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1" name="Picture 22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860015" y="3627168"/>
            <a:ext cx="287866" cy="287866"/>
          </a:xfrm>
          <a:prstGeom prst="rect">
            <a:avLst/>
          </a:prstGeom>
        </p:spPr>
      </p:pic>
      <p:pic>
        <p:nvPicPr>
          <p:cNvPr id="222" name="Picture 22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88023" y="3627168"/>
            <a:ext cx="287866" cy="287866"/>
          </a:xfrm>
          <a:prstGeom prst="rect">
            <a:avLst/>
          </a:prstGeom>
        </p:spPr>
      </p:pic>
      <p:sp>
        <p:nvSpPr>
          <p:cNvPr id="223" name="Flowchart: Terminator 222"/>
          <p:cNvSpPr/>
          <p:nvPr/>
        </p:nvSpPr>
        <p:spPr>
          <a:xfrm>
            <a:off x="8208270" y="599532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5" name="TextBox 224"/>
          <p:cNvSpPr txBox="1"/>
          <p:nvPr/>
        </p:nvSpPr>
        <p:spPr>
          <a:xfrm>
            <a:off x="8280374" y="599472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6" name="Oval 225"/>
          <p:cNvSpPr/>
          <p:nvPr/>
        </p:nvSpPr>
        <p:spPr>
          <a:xfrm>
            <a:off x="9631023" y="599133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7" name="Picture 226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068" y="6063031"/>
            <a:ext cx="327154" cy="327154"/>
          </a:xfrm>
          <a:prstGeom prst="rect">
            <a:avLst/>
          </a:prstGeom>
        </p:spPr>
      </p:pic>
      <p:pic>
        <p:nvPicPr>
          <p:cNvPr id="23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9317561" y="5230777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8079755" y="5217186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" name="Oval 229"/>
          <p:cNvSpPr/>
          <p:nvPr/>
        </p:nvSpPr>
        <p:spPr>
          <a:xfrm>
            <a:off x="8860015" y="5259324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Oval 230"/>
          <p:cNvSpPr/>
          <p:nvPr/>
        </p:nvSpPr>
        <p:spPr>
          <a:xfrm>
            <a:off x="8919265" y="532191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4" name="Picture 233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9024717" y="6069958"/>
            <a:ext cx="325121" cy="324278"/>
          </a:xfrm>
          <a:prstGeom prst="ellipse">
            <a:avLst/>
          </a:prstGeom>
        </p:spPr>
      </p:pic>
      <p:sp>
        <p:nvSpPr>
          <p:cNvPr id="224" name="Rounded Rectangle 223"/>
          <p:cNvSpPr/>
          <p:nvPr/>
        </p:nvSpPr>
        <p:spPr>
          <a:xfrm>
            <a:off x="5414050" y="3588787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Rounded Rectangle 227"/>
          <p:cNvSpPr/>
          <p:nvPr/>
        </p:nvSpPr>
        <p:spPr>
          <a:xfrm>
            <a:off x="5491518" y="3654696"/>
            <a:ext cx="2129678" cy="2916182"/>
          </a:xfrm>
          <a:prstGeom prst="roundRect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Oval 228"/>
          <p:cNvSpPr/>
          <p:nvPr/>
        </p:nvSpPr>
        <p:spPr>
          <a:xfrm>
            <a:off x="5773806" y="404751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Oval 234"/>
          <p:cNvSpPr/>
          <p:nvPr/>
        </p:nvSpPr>
        <p:spPr>
          <a:xfrm>
            <a:off x="5838692" y="4115516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Flowchart: Terminator 235"/>
          <p:cNvSpPr/>
          <p:nvPr/>
        </p:nvSpPr>
        <p:spPr>
          <a:xfrm>
            <a:off x="6018598" y="3588735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7" name="Picture 23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52929" y="3627168"/>
            <a:ext cx="287866" cy="287866"/>
          </a:xfrm>
          <a:prstGeom prst="rect">
            <a:avLst/>
          </a:prstGeom>
        </p:spPr>
      </p:pic>
      <p:pic>
        <p:nvPicPr>
          <p:cNvPr id="238" name="Picture 23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580937" y="3627168"/>
            <a:ext cx="287866" cy="287866"/>
          </a:xfrm>
          <a:prstGeom prst="rect">
            <a:avLst/>
          </a:prstGeom>
        </p:spPr>
      </p:pic>
      <p:sp>
        <p:nvSpPr>
          <p:cNvPr id="239" name="Flowchart: Terminator 238"/>
          <p:cNvSpPr/>
          <p:nvPr/>
        </p:nvSpPr>
        <p:spPr>
          <a:xfrm>
            <a:off x="5601184" y="5995323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TextBox 239"/>
          <p:cNvSpPr txBox="1"/>
          <p:nvPr/>
        </p:nvSpPr>
        <p:spPr>
          <a:xfrm>
            <a:off x="5673288" y="5994721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7023937" y="599133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2" name="Picture 241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982" y="6063031"/>
            <a:ext cx="327154" cy="327154"/>
          </a:xfrm>
          <a:prstGeom prst="rect">
            <a:avLst/>
          </a:prstGeom>
        </p:spPr>
      </p:pic>
      <p:sp>
        <p:nvSpPr>
          <p:cNvPr id="245" name="Oval 244"/>
          <p:cNvSpPr/>
          <p:nvPr/>
        </p:nvSpPr>
        <p:spPr>
          <a:xfrm>
            <a:off x="6252929" y="5259324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Oval 245"/>
          <p:cNvSpPr/>
          <p:nvPr/>
        </p:nvSpPr>
        <p:spPr>
          <a:xfrm>
            <a:off x="6312179" y="5321915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7" name="Picture 246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6417631" y="6069958"/>
            <a:ext cx="325121" cy="324278"/>
          </a:xfrm>
          <a:prstGeom prst="ellipse">
            <a:avLst/>
          </a:prstGeom>
        </p:spPr>
      </p:pic>
      <p:pic>
        <p:nvPicPr>
          <p:cNvPr id="24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5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5538448" y="5204691"/>
            <a:ext cx="846785" cy="54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Rounded Rectangle 248"/>
          <p:cNvSpPr/>
          <p:nvPr/>
        </p:nvSpPr>
        <p:spPr>
          <a:xfrm>
            <a:off x="10489253" y="697318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0" name="Rounded Rectangle 249"/>
          <p:cNvSpPr/>
          <p:nvPr/>
        </p:nvSpPr>
        <p:spPr>
          <a:xfrm>
            <a:off x="10566721" y="7039094"/>
            <a:ext cx="2129678" cy="291618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Oval 250"/>
          <p:cNvSpPr/>
          <p:nvPr/>
        </p:nvSpPr>
        <p:spPr>
          <a:xfrm>
            <a:off x="10849009" y="743191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Oval 251"/>
          <p:cNvSpPr/>
          <p:nvPr/>
        </p:nvSpPr>
        <p:spPr>
          <a:xfrm>
            <a:off x="10913895" y="7499914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Flowchart: Terminator 252"/>
          <p:cNvSpPr/>
          <p:nvPr/>
        </p:nvSpPr>
        <p:spPr>
          <a:xfrm>
            <a:off x="11093801" y="697313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4" name="Picture 25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328132" y="7011566"/>
            <a:ext cx="287866" cy="287866"/>
          </a:xfrm>
          <a:prstGeom prst="rect">
            <a:avLst/>
          </a:prstGeom>
        </p:spPr>
      </p:pic>
      <p:pic>
        <p:nvPicPr>
          <p:cNvPr id="255" name="Picture 25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656140" y="7011566"/>
            <a:ext cx="287866" cy="287866"/>
          </a:xfrm>
          <a:prstGeom prst="rect">
            <a:avLst/>
          </a:prstGeom>
        </p:spPr>
      </p:pic>
      <p:sp>
        <p:nvSpPr>
          <p:cNvPr id="256" name="Flowchart: Terminator 255"/>
          <p:cNvSpPr/>
          <p:nvPr/>
        </p:nvSpPr>
        <p:spPr>
          <a:xfrm>
            <a:off x="10683448" y="9096312"/>
            <a:ext cx="1911643" cy="784288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 smtClean="0">
                <a:solidFill>
                  <a:schemeClr val="tx1"/>
                </a:solidFill>
              </a:rPr>
              <a:t>Inflige 3 dégâts</a:t>
            </a:r>
            <a:endParaRPr lang="fr-FR" sz="14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Yin Yang Icône Symbole D'harmonie Symbole Vecteur Rouge Et Noir Clip Art  Libres De Droits , Svg , Vecteurs Et Illustration. Image 81415785."/>
          <p:cNvPicPr>
            <a:picLocks noChangeAspect="1" noChangeArrowheads="1"/>
          </p:cNvPicPr>
          <p:nvPr/>
        </p:nvPicPr>
        <p:blipFill>
          <a:blip r:embed="rId56">
            <a:biLevel thresh="75000"/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47468" y="-8109097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710" y="-9126182"/>
            <a:ext cx="4876800" cy="4876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2920" y="-8404372"/>
            <a:ext cx="4876800" cy="4876800"/>
          </a:xfrm>
          <a:prstGeom prst="rect">
            <a:avLst/>
          </a:prstGeom>
        </p:spPr>
      </p:pic>
      <p:pic>
        <p:nvPicPr>
          <p:cNvPr id="267" name="Picture 2" descr="Yin Yang Icône Symbole D'harmonie Symbole Vecteur Rouge Et Noir Clip Art  Libres De Droits , Svg , Vecteurs Et Illustration. Image 81415785."/>
          <p:cNvPicPr>
            <a:picLocks noChangeAspect="1" noChangeArrowheads="1"/>
          </p:cNvPicPr>
          <p:nvPr/>
        </p:nvPicPr>
        <p:blipFill rotWithShape="1">
          <a:blip r:embed="rId56">
            <a:biLevel thresh="75000"/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19101" r="28826" b="28826"/>
          <a:stretch/>
        </p:blipFill>
        <p:spPr bwMode="auto">
          <a:xfrm>
            <a:off x="1120557" y="-14286432"/>
            <a:ext cx="2231987" cy="223198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Picture 2" descr="Yin Yang Icône Symbole D'harmonie Symbole Vecteur Rouge Et Noir Clip Art  Libres De Droits , Svg , Vecteurs Et Illustration. Image 81415785."/>
          <p:cNvPicPr>
            <a:picLocks noChangeAspect="1" noChangeArrowheads="1"/>
          </p:cNvPicPr>
          <p:nvPr/>
        </p:nvPicPr>
        <p:blipFill rotWithShape="1">
          <a:blip r:embed="rId56">
            <a:biLevel thresh="75000"/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19101" r="28826" b="28826"/>
          <a:stretch/>
        </p:blipFill>
        <p:spPr bwMode="auto">
          <a:xfrm rot="10800000">
            <a:off x="1405840" y="-14187636"/>
            <a:ext cx="2231987" cy="223198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0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299880" y="-14571645"/>
            <a:ext cx="2517866" cy="2334970"/>
          </a:xfrm>
          <a:prstGeom prst="rect">
            <a:avLst/>
          </a:prstGeom>
        </p:spPr>
      </p:pic>
      <p:sp>
        <p:nvSpPr>
          <p:cNvPr id="271" name="Oval 270"/>
          <p:cNvSpPr/>
          <p:nvPr/>
        </p:nvSpPr>
        <p:spPr>
          <a:xfrm>
            <a:off x="1170914" y="-14340840"/>
            <a:ext cx="2416156" cy="2416154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4" descr="Yin yang symbol flat icon isolated on white background peintures murales •  tableaux tiré, stylisé, nature | myloview.fr"/>
          <p:cNvPicPr>
            <a:picLocks noChangeAspect="1" noChangeArrowheads="1"/>
          </p:cNvPicPr>
          <p:nvPr/>
        </p:nvPicPr>
        <p:blipFill>
          <a:blip r:embed="rId61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372" y="-15511473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Picture 4" descr="Yin yang symbol flat icon isolated on white background peintures murales •  tableaux tiré, stylisé, nature | myloview.fr"/>
          <p:cNvPicPr>
            <a:picLocks noChangeAspect="1" noChangeArrowheads="1"/>
          </p:cNvPicPr>
          <p:nvPr/>
        </p:nvPicPr>
        <p:blipFill>
          <a:blip r:embed="rId61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9340" y="-15205141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" name="Picture 4" descr="Yin yang symbol flat icon isolated on white background peintures murales •  tableaux tiré, stylisé, nature | myloview.fr"/>
          <p:cNvPicPr>
            <a:picLocks noChangeAspect="1" noChangeArrowheads="1"/>
          </p:cNvPicPr>
          <p:nvPr/>
        </p:nvPicPr>
        <p:blipFill>
          <a:blip r:embed="rId61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112" y="-14678943"/>
            <a:ext cx="2787869" cy="278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Oval 60"/>
          <p:cNvSpPr/>
          <p:nvPr/>
        </p:nvSpPr>
        <p:spPr>
          <a:xfrm>
            <a:off x="5575774" y="-14018414"/>
            <a:ext cx="300942" cy="30094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Oval 273"/>
          <p:cNvSpPr/>
          <p:nvPr/>
        </p:nvSpPr>
        <p:spPr>
          <a:xfrm>
            <a:off x="5583086" y="-12819691"/>
            <a:ext cx="300942" cy="30094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63"/>
          <a:srcRect l="4297" t="4324" r="4372" b="4326"/>
          <a:stretch/>
        </p:blipFill>
        <p:spPr>
          <a:xfrm>
            <a:off x="2910840" y="-11287759"/>
            <a:ext cx="2550160" cy="254508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12960" y="-11278462"/>
            <a:ext cx="2517866" cy="2499577"/>
          </a:xfrm>
          <a:prstGeom prst="rect">
            <a:avLst/>
          </a:prstGeom>
        </p:spPr>
      </p:pic>
      <p:sp>
        <p:nvSpPr>
          <p:cNvPr id="275" name="Rounded Rectangle 274"/>
          <p:cNvSpPr/>
          <p:nvPr/>
        </p:nvSpPr>
        <p:spPr>
          <a:xfrm>
            <a:off x="8021136" y="679209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6" name="Rounded Rectangle 275"/>
          <p:cNvSpPr/>
          <p:nvPr/>
        </p:nvSpPr>
        <p:spPr>
          <a:xfrm>
            <a:off x="8098604" y="685800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7" name="Oval 276"/>
          <p:cNvSpPr/>
          <p:nvPr/>
        </p:nvSpPr>
        <p:spPr>
          <a:xfrm>
            <a:off x="8380892" y="725081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8" name="Oval 277"/>
          <p:cNvSpPr/>
          <p:nvPr/>
        </p:nvSpPr>
        <p:spPr>
          <a:xfrm>
            <a:off x="8445778" y="7318820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Flowchart: Terminator 278"/>
          <p:cNvSpPr/>
          <p:nvPr/>
        </p:nvSpPr>
        <p:spPr>
          <a:xfrm>
            <a:off x="8625684" y="679203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860015" y="6830472"/>
            <a:ext cx="287866" cy="287866"/>
          </a:xfrm>
          <a:prstGeom prst="rect">
            <a:avLst/>
          </a:prstGeom>
        </p:spPr>
      </p:pic>
      <p:pic>
        <p:nvPicPr>
          <p:cNvPr id="281" name="Picture 28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88023" y="6830472"/>
            <a:ext cx="287866" cy="287866"/>
          </a:xfrm>
          <a:prstGeom prst="rect">
            <a:avLst/>
          </a:prstGeom>
        </p:spPr>
      </p:pic>
      <p:sp>
        <p:nvSpPr>
          <p:cNvPr id="282" name="Flowchart: Terminator 281"/>
          <p:cNvSpPr/>
          <p:nvPr/>
        </p:nvSpPr>
        <p:spPr>
          <a:xfrm>
            <a:off x="8208270" y="919862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3" name="TextBox 282"/>
          <p:cNvSpPr txBox="1"/>
          <p:nvPr/>
        </p:nvSpPr>
        <p:spPr>
          <a:xfrm>
            <a:off x="8280374" y="919802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4" name="Oval 283"/>
          <p:cNvSpPr/>
          <p:nvPr/>
        </p:nvSpPr>
        <p:spPr>
          <a:xfrm>
            <a:off x="9631023" y="919463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5" name="Picture 284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068" y="9266335"/>
            <a:ext cx="327154" cy="327154"/>
          </a:xfrm>
          <a:prstGeom prst="rect">
            <a:avLst/>
          </a:prstGeom>
        </p:spPr>
      </p:pic>
      <p:pic>
        <p:nvPicPr>
          <p:cNvPr id="286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 flipV="1">
            <a:off x="9337492" y="8451921"/>
            <a:ext cx="890790" cy="53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V="1">
            <a:off x="8099686" y="8437223"/>
            <a:ext cx="905328" cy="54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8" name="Oval 287"/>
          <p:cNvSpPr/>
          <p:nvPr/>
        </p:nvSpPr>
        <p:spPr>
          <a:xfrm>
            <a:off x="8860015" y="846262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9" name="Oval 288"/>
          <p:cNvSpPr/>
          <p:nvPr/>
        </p:nvSpPr>
        <p:spPr>
          <a:xfrm>
            <a:off x="8919265" y="852521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0" name="Picture 289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9024717" y="9273262"/>
            <a:ext cx="325121" cy="324278"/>
          </a:xfrm>
          <a:prstGeom prst="ellipse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28689" y="-4987285"/>
            <a:ext cx="5192113" cy="5192113"/>
          </a:xfrm>
          <a:prstGeom prst="rect">
            <a:avLst/>
          </a:prstGeom>
        </p:spPr>
      </p:pic>
      <p:pic>
        <p:nvPicPr>
          <p:cNvPr id="1024" name="Picture 1023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78466" y="2820924"/>
            <a:ext cx="4876800" cy="4876800"/>
          </a:xfrm>
          <a:prstGeom prst="rect">
            <a:avLst/>
          </a:prstGeom>
        </p:spPr>
      </p:pic>
      <p:pic>
        <p:nvPicPr>
          <p:cNvPr id="1025" name="Picture 1024"/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69491" y="6563803"/>
            <a:ext cx="7953375" cy="5915025"/>
          </a:xfrm>
          <a:prstGeom prst="rect">
            <a:avLst/>
          </a:prstGeom>
        </p:spPr>
      </p:pic>
      <p:pic>
        <p:nvPicPr>
          <p:cNvPr id="1027" name="Picture 1026"/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370" y="6865242"/>
            <a:ext cx="6858000" cy="6858000"/>
          </a:xfrm>
          <a:prstGeom prst="rect">
            <a:avLst/>
          </a:prstGeom>
        </p:spPr>
      </p:pic>
      <p:sp>
        <p:nvSpPr>
          <p:cNvPr id="291" name="Rounded Rectangle 290"/>
          <p:cNvSpPr/>
          <p:nvPr/>
        </p:nvSpPr>
        <p:spPr>
          <a:xfrm>
            <a:off x="5414050" y="6792091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2" name="Rounded Rectangle 291"/>
          <p:cNvSpPr/>
          <p:nvPr/>
        </p:nvSpPr>
        <p:spPr>
          <a:xfrm>
            <a:off x="5491518" y="685800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3" name="Oval 292"/>
          <p:cNvSpPr/>
          <p:nvPr/>
        </p:nvSpPr>
        <p:spPr>
          <a:xfrm>
            <a:off x="5773806" y="7250817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Oval 293"/>
          <p:cNvSpPr/>
          <p:nvPr/>
        </p:nvSpPr>
        <p:spPr>
          <a:xfrm>
            <a:off x="5838692" y="7318820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5" name="Flowchart: Terminator 294"/>
          <p:cNvSpPr/>
          <p:nvPr/>
        </p:nvSpPr>
        <p:spPr>
          <a:xfrm>
            <a:off x="6018598" y="679203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6" name="Picture 29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52929" y="6830472"/>
            <a:ext cx="287866" cy="287866"/>
          </a:xfrm>
          <a:prstGeom prst="rect">
            <a:avLst/>
          </a:prstGeom>
        </p:spPr>
      </p:pic>
      <p:pic>
        <p:nvPicPr>
          <p:cNvPr id="297" name="Picture 29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580937" y="6830472"/>
            <a:ext cx="287866" cy="287866"/>
          </a:xfrm>
          <a:prstGeom prst="rect">
            <a:avLst/>
          </a:prstGeom>
        </p:spPr>
      </p:pic>
      <p:sp>
        <p:nvSpPr>
          <p:cNvPr id="298" name="Flowchart: Terminator 297"/>
          <p:cNvSpPr/>
          <p:nvPr/>
        </p:nvSpPr>
        <p:spPr>
          <a:xfrm>
            <a:off x="5601184" y="9198627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TextBox 298"/>
          <p:cNvSpPr txBox="1"/>
          <p:nvPr/>
        </p:nvSpPr>
        <p:spPr>
          <a:xfrm>
            <a:off x="5673288" y="9198025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0" name="Oval 299"/>
          <p:cNvSpPr/>
          <p:nvPr/>
        </p:nvSpPr>
        <p:spPr>
          <a:xfrm>
            <a:off x="7023937" y="919463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1" name="Picture 300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982" y="9266335"/>
            <a:ext cx="327154" cy="327154"/>
          </a:xfrm>
          <a:prstGeom prst="rect">
            <a:avLst/>
          </a:prstGeom>
        </p:spPr>
      </p:pic>
      <p:sp>
        <p:nvSpPr>
          <p:cNvPr id="304" name="Oval 303"/>
          <p:cNvSpPr/>
          <p:nvPr/>
        </p:nvSpPr>
        <p:spPr>
          <a:xfrm>
            <a:off x="6252929" y="8462628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5" name="Oval 304"/>
          <p:cNvSpPr/>
          <p:nvPr/>
        </p:nvSpPr>
        <p:spPr>
          <a:xfrm>
            <a:off x="6312179" y="8525219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6" name="Picture 305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6417631" y="9273262"/>
            <a:ext cx="325121" cy="324278"/>
          </a:xfrm>
          <a:prstGeom prst="ellipse">
            <a:avLst/>
          </a:prstGeom>
        </p:spPr>
      </p:pic>
      <p:pic>
        <p:nvPicPr>
          <p:cNvPr id="307" name="Picture 306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6849409" y="8531634"/>
            <a:ext cx="623002" cy="463334"/>
          </a:xfrm>
          <a:prstGeom prst="rect">
            <a:avLst/>
          </a:prstGeom>
        </p:spPr>
      </p:pic>
      <p:pic>
        <p:nvPicPr>
          <p:cNvPr id="308" name="Picture 307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6805832" y="8868448"/>
            <a:ext cx="331524" cy="246558"/>
          </a:xfrm>
          <a:prstGeom prst="rect">
            <a:avLst/>
          </a:prstGeom>
        </p:spPr>
      </p:pic>
      <p:pic>
        <p:nvPicPr>
          <p:cNvPr id="311" name="Picture 310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5661250" y="8538795"/>
            <a:ext cx="621551" cy="462255"/>
          </a:xfrm>
          <a:prstGeom prst="rect">
            <a:avLst/>
          </a:prstGeom>
        </p:spPr>
      </p:pic>
      <p:pic>
        <p:nvPicPr>
          <p:cNvPr id="312" name="Picture 311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6008484" y="8880478"/>
            <a:ext cx="331181" cy="246303"/>
          </a:xfrm>
          <a:prstGeom prst="rect">
            <a:avLst/>
          </a:prstGeom>
        </p:spPr>
      </p:pic>
      <p:sp>
        <p:nvSpPr>
          <p:cNvPr id="317" name="Rounded Rectangle 316"/>
          <p:cNvSpPr/>
          <p:nvPr/>
        </p:nvSpPr>
        <p:spPr>
          <a:xfrm>
            <a:off x="15461693" y="683329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8" name="Rounded Rectangle 317"/>
          <p:cNvSpPr/>
          <p:nvPr/>
        </p:nvSpPr>
        <p:spPr>
          <a:xfrm>
            <a:off x="15539161" y="689919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9" name="Oval 318"/>
          <p:cNvSpPr/>
          <p:nvPr/>
        </p:nvSpPr>
        <p:spPr>
          <a:xfrm>
            <a:off x="15821449" y="729201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0" name="Oval 319"/>
          <p:cNvSpPr/>
          <p:nvPr/>
        </p:nvSpPr>
        <p:spPr>
          <a:xfrm>
            <a:off x="15886335" y="736001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1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6852275" y="841027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5584243" y="841027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3" name="Oval 322"/>
          <p:cNvSpPr/>
          <p:nvPr/>
        </p:nvSpPr>
        <p:spPr>
          <a:xfrm>
            <a:off x="16300572" y="8503827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4" name="Oval 323"/>
          <p:cNvSpPr/>
          <p:nvPr/>
        </p:nvSpPr>
        <p:spPr>
          <a:xfrm>
            <a:off x="16359822" y="856641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5" name="Flowchart: Terminator 324"/>
          <p:cNvSpPr/>
          <p:nvPr/>
        </p:nvSpPr>
        <p:spPr>
          <a:xfrm>
            <a:off x="16066241" y="683323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6" name="Picture 32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300572" y="6871671"/>
            <a:ext cx="287866" cy="287866"/>
          </a:xfrm>
          <a:prstGeom prst="rect">
            <a:avLst/>
          </a:prstGeom>
        </p:spPr>
      </p:pic>
      <p:pic>
        <p:nvPicPr>
          <p:cNvPr id="327" name="Picture 32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628580" y="6871671"/>
            <a:ext cx="287866" cy="287866"/>
          </a:xfrm>
          <a:prstGeom prst="rect">
            <a:avLst/>
          </a:prstGeom>
        </p:spPr>
      </p:pic>
      <p:sp>
        <p:nvSpPr>
          <p:cNvPr id="328" name="Flowchart: Terminator 327"/>
          <p:cNvSpPr/>
          <p:nvPr/>
        </p:nvSpPr>
        <p:spPr>
          <a:xfrm>
            <a:off x="15648827" y="9239826"/>
            <a:ext cx="939611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9" name="Picture 32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149672" y="9275758"/>
            <a:ext cx="385211" cy="385211"/>
          </a:xfrm>
          <a:prstGeom prst="rect">
            <a:avLst/>
          </a:prstGeom>
        </p:spPr>
      </p:pic>
      <p:sp>
        <p:nvSpPr>
          <p:cNvPr id="330" name="TextBox 329"/>
          <p:cNvSpPr txBox="1"/>
          <p:nvPr/>
        </p:nvSpPr>
        <p:spPr>
          <a:xfrm>
            <a:off x="15566384" y="923922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1" name="Oval 330"/>
          <p:cNvSpPr/>
          <p:nvPr/>
        </p:nvSpPr>
        <p:spPr>
          <a:xfrm>
            <a:off x="18159695" y="923583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2" name="Picture 331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329" y="9307534"/>
            <a:ext cx="382885" cy="335016"/>
          </a:xfrm>
          <a:prstGeom prst="rect">
            <a:avLst/>
          </a:prstGeom>
        </p:spPr>
      </p:pic>
      <p:sp>
        <p:nvSpPr>
          <p:cNvPr id="333" name="Flowchart: Terminator 332"/>
          <p:cNvSpPr/>
          <p:nvPr/>
        </p:nvSpPr>
        <p:spPr>
          <a:xfrm>
            <a:off x="16665906" y="9239826"/>
            <a:ext cx="905534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4" name="Picture 333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1492" y="9315396"/>
            <a:ext cx="327154" cy="327154"/>
          </a:xfrm>
          <a:prstGeom prst="rect">
            <a:avLst/>
          </a:prstGeom>
        </p:spPr>
      </p:pic>
      <p:pic>
        <p:nvPicPr>
          <p:cNvPr id="335" name="Picture 334"/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5840270" y="10001720"/>
            <a:ext cx="647338" cy="525931"/>
          </a:xfrm>
          <a:prstGeom prst="rect">
            <a:avLst/>
          </a:prstGeom>
        </p:spPr>
      </p:pic>
      <p:sp>
        <p:nvSpPr>
          <p:cNvPr id="337" name="Oval 336"/>
          <p:cNvSpPr/>
          <p:nvPr/>
        </p:nvSpPr>
        <p:spPr>
          <a:xfrm>
            <a:off x="16228928" y="10103920"/>
            <a:ext cx="370944" cy="37094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9" name="Picture 338"/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7296677" y="10001720"/>
            <a:ext cx="647338" cy="525931"/>
          </a:xfrm>
          <a:prstGeom prst="rect">
            <a:avLst/>
          </a:prstGeom>
        </p:spPr>
      </p:pic>
      <p:pic>
        <p:nvPicPr>
          <p:cNvPr id="340" name="Picture 339"/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7642217" y="10008334"/>
            <a:ext cx="646515" cy="525262"/>
          </a:xfrm>
          <a:prstGeom prst="rect">
            <a:avLst/>
          </a:prstGeom>
        </p:spPr>
      </p:pic>
      <p:sp>
        <p:nvSpPr>
          <p:cNvPr id="341" name="Oval 340"/>
          <p:cNvSpPr/>
          <p:nvPr/>
        </p:nvSpPr>
        <p:spPr>
          <a:xfrm>
            <a:off x="17606603" y="10103920"/>
            <a:ext cx="370944" cy="37094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3" name="Picture 1032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7035728" y="9286183"/>
            <a:ext cx="518481" cy="377717"/>
          </a:xfrm>
          <a:prstGeom prst="rect">
            <a:avLst/>
          </a:prstGeom>
        </p:spPr>
      </p:pic>
      <p:sp>
        <p:nvSpPr>
          <p:cNvPr id="343" name="Oval 342"/>
          <p:cNvSpPr/>
          <p:nvPr/>
        </p:nvSpPr>
        <p:spPr>
          <a:xfrm>
            <a:off x="18375634" y="994948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5" name="Picture 344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8347272" y="9993156"/>
            <a:ext cx="522388" cy="377717"/>
          </a:xfrm>
          <a:prstGeom prst="rect">
            <a:avLst/>
          </a:prstGeom>
        </p:spPr>
      </p:pic>
      <p:pic>
        <p:nvPicPr>
          <p:cNvPr id="346" name="Picture 34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611" y="10122596"/>
            <a:ext cx="142089" cy="142089"/>
          </a:xfrm>
          <a:prstGeom prst="rect">
            <a:avLst/>
          </a:prstGeom>
        </p:spPr>
      </p:pic>
      <p:pic>
        <p:nvPicPr>
          <p:cNvPr id="347" name="Picture 346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4253" y="10050551"/>
            <a:ext cx="495643" cy="495643"/>
          </a:xfrm>
          <a:prstGeom prst="rect">
            <a:avLst/>
          </a:prstGeom>
        </p:spPr>
      </p:pic>
      <p:sp>
        <p:nvSpPr>
          <p:cNvPr id="348" name="Oval 347"/>
          <p:cNvSpPr/>
          <p:nvPr/>
        </p:nvSpPr>
        <p:spPr>
          <a:xfrm>
            <a:off x="18930885" y="9949489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5" name="Picture 1034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8887778" y="9986867"/>
            <a:ext cx="551635" cy="371568"/>
          </a:xfrm>
          <a:prstGeom prst="rect">
            <a:avLst/>
          </a:prstGeom>
        </p:spPr>
      </p:pic>
      <p:sp>
        <p:nvSpPr>
          <p:cNvPr id="350" name="Oval 349"/>
          <p:cNvSpPr/>
          <p:nvPr/>
        </p:nvSpPr>
        <p:spPr>
          <a:xfrm>
            <a:off x="17597627" y="1076702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6" name="Picture 335"/>
          <p:cNvPicPr>
            <a:picLocks noChangeAspect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7620726" y="10829396"/>
            <a:ext cx="418855" cy="340299"/>
          </a:xfrm>
          <a:prstGeom prst="rect">
            <a:avLst/>
          </a:prstGeom>
        </p:spPr>
      </p:pic>
      <p:sp>
        <p:nvSpPr>
          <p:cNvPr id="351" name="Rounded Rectangle 350"/>
          <p:cNvSpPr/>
          <p:nvPr/>
        </p:nvSpPr>
        <p:spPr>
          <a:xfrm>
            <a:off x="12995250" y="683329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2" name="Rounded Rectangle 351"/>
          <p:cNvSpPr/>
          <p:nvPr/>
        </p:nvSpPr>
        <p:spPr>
          <a:xfrm>
            <a:off x="13072718" y="689919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3" name="Oval 352"/>
          <p:cNvSpPr/>
          <p:nvPr/>
        </p:nvSpPr>
        <p:spPr>
          <a:xfrm>
            <a:off x="13355006" y="729201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4" name="Oval 353"/>
          <p:cNvSpPr/>
          <p:nvPr/>
        </p:nvSpPr>
        <p:spPr>
          <a:xfrm>
            <a:off x="13419892" y="736001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5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14385832" y="841027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13117800" y="841027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7" name="Oval 356"/>
          <p:cNvSpPr/>
          <p:nvPr/>
        </p:nvSpPr>
        <p:spPr>
          <a:xfrm>
            <a:off x="13834129" y="8503827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8" name="Oval 357"/>
          <p:cNvSpPr/>
          <p:nvPr/>
        </p:nvSpPr>
        <p:spPr>
          <a:xfrm>
            <a:off x="13893379" y="856641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9" name="Flowchart: Terminator 358"/>
          <p:cNvSpPr/>
          <p:nvPr/>
        </p:nvSpPr>
        <p:spPr>
          <a:xfrm>
            <a:off x="13599798" y="683323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0" name="Picture 35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3834129" y="6871671"/>
            <a:ext cx="287866" cy="287866"/>
          </a:xfrm>
          <a:prstGeom prst="rect">
            <a:avLst/>
          </a:prstGeom>
        </p:spPr>
      </p:pic>
      <p:pic>
        <p:nvPicPr>
          <p:cNvPr id="361" name="Picture 3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62137" y="6871671"/>
            <a:ext cx="287866" cy="287866"/>
          </a:xfrm>
          <a:prstGeom prst="rect">
            <a:avLst/>
          </a:prstGeom>
        </p:spPr>
      </p:pic>
      <p:sp>
        <p:nvSpPr>
          <p:cNvPr id="362" name="Flowchart: Terminator 361"/>
          <p:cNvSpPr/>
          <p:nvPr/>
        </p:nvSpPr>
        <p:spPr>
          <a:xfrm>
            <a:off x="13159524" y="9239826"/>
            <a:ext cx="939611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3" name="Picture 36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660369" y="9275758"/>
            <a:ext cx="385211" cy="385211"/>
          </a:xfrm>
          <a:prstGeom prst="rect">
            <a:avLst/>
          </a:prstGeom>
        </p:spPr>
      </p:pic>
      <p:sp>
        <p:nvSpPr>
          <p:cNvPr id="364" name="TextBox 363"/>
          <p:cNvSpPr txBox="1"/>
          <p:nvPr/>
        </p:nvSpPr>
        <p:spPr>
          <a:xfrm>
            <a:off x="13077081" y="923922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8" name="Oval 367"/>
          <p:cNvSpPr/>
          <p:nvPr/>
        </p:nvSpPr>
        <p:spPr>
          <a:xfrm>
            <a:off x="14152944" y="924370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9" name="Picture 368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6989" y="9315396"/>
            <a:ext cx="327154" cy="327154"/>
          </a:xfrm>
          <a:prstGeom prst="rect">
            <a:avLst/>
          </a:prstGeom>
        </p:spPr>
      </p:pic>
      <p:sp>
        <p:nvSpPr>
          <p:cNvPr id="372" name="Oval 371"/>
          <p:cNvSpPr/>
          <p:nvPr/>
        </p:nvSpPr>
        <p:spPr>
          <a:xfrm>
            <a:off x="14663464" y="9241506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3" name="Picture 372"/>
          <p:cNvPicPr>
            <a:picLocks noChangeAspect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14686563" y="9303880"/>
            <a:ext cx="418855" cy="340299"/>
          </a:xfrm>
          <a:prstGeom prst="rect">
            <a:avLst/>
          </a:prstGeom>
        </p:spPr>
      </p:pic>
      <p:sp>
        <p:nvSpPr>
          <p:cNvPr id="1037" name="Lightning Bolt 1036"/>
          <p:cNvSpPr/>
          <p:nvPr/>
        </p:nvSpPr>
        <p:spPr>
          <a:xfrm>
            <a:off x="3744937" y="4024235"/>
            <a:ext cx="806444" cy="993899"/>
          </a:xfrm>
          <a:prstGeom prst="lightningBol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5" name="Lightning Bolt 374"/>
          <p:cNvSpPr/>
          <p:nvPr/>
        </p:nvSpPr>
        <p:spPr>
          <a:xfrm flipH="1">
            <a:off x="12843484" y="10430938"/>
            <a:ext cx="511522" cy="630424"/>
          </a:xfrm>
          <a:prstGeom prst="lightningBol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6" name="Picture 375"/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0192">
            <a:off x="-19514119" y="-2307621"/>
            <a:ext cx="2387597" cy="2387597"/>
          </a:xfrm>
          <a:prstGeom prst="rect">
            <a:avLst/>
          </a:prstGeom>
        </p:spPr>
      </p:pic>
      <p:pic>
        <p:nvPicPr>
          <p:cNvPr id="377" name="Picture 376"/>
          <p:cNvPicPr>
            <a:picLocks noChangeAspect="1"/>
          </p:cNvPicPr>
          <p:nvPr/>
        </p:nvPicPr>
        <p:blipFill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3805" y="-377374"/>
            <a:ext cx="506190" cy="712108"/>
          </a:xfrm>
          <a:prstGeom prst="rect">
            <a:avLst/>
          </a:prstGeom>
        </p:spPr>
      </p:pic>
      <p:pic>
        <p:nvPicPr>
          <p:cNvPr id="378" name="Picture 4" descr="Eye Free Ic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6785" y="1026882"/>
            <a:ext cx="698261" cy="78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4114" y="10317447"/>
            <a:ext cx="582931" cy="75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" name="Picture 12" descr="Computer Icons Dragon Snake - Black And White Dragon Icon, HD Png Download  - kindpng"/>
          <p:cNvPicPr>
            <a:picLocks noChangeAspect="1" noChangeArrowheads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6948" y="-17118325"/>
            <a:ext cx="8191500" cy="802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1" name="Picture 10" descr="Target Icon 69908"/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7028" y="-1487254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2" name="Picture 2" descr="Minuterie Ou Chronomètre Outil | Icons Gratuite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458" y="-9864086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037"/>
          <p:cNvPicPr>
            <a:picLocks noChangeAspect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601" y="-6463456"/>
            <a:ext cx="4876190" cy="4876190"/>
          </a:xfrm>
          <a:prstGeom prst="rect">
            <a:avLst/>
          </a:prstGeom>
        </p:spPr>
      </p:pic>
      <p:sp>
        <p:nvSpPr>
          <p:cNvPr id="384" name="Rounded Rectangle 383"/>
          <p:cNvSpPr/>
          <p:nvPr/>
        </p:nvSpPr>
        <p:spPr>
          <a:xfrm>
            <a:off x="10489253" y="10341161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5" name="Rounded Rectangle 384"/>
          <p:cNvSpPr/>
          <p:nvPr/>
        </p:nvSpPr>
        <p:spPr>
          <a:xfrm>
            <a:off x="10566721" y="10407070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6" name="Oval 385"/>
          <p:cNvSpPr/>
          <p:nvPr/>
        </p:nvSpPr>
        <p:spPr>
          <a:xfrm>
            <a:off x="10849009" y="1079988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7" name="Oval 386"/>
          <p:cNvSpPr/>
          <p:nvPr/>
        </p:nvSpPr>
        <p:spPr>
          <a:xfrm>
            <a:off x="10913895" y="10867890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8" name="Flowchart: Terminator 387"/>
          <p:cNvSpPr/>
          <p:nvPr/>
        </p:nvSpPr>
        <p:spPr>
          <a:xfrm>
            <a:off x="11093801" y="10341109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9" name="Picture 38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328132" y="10379542"/>
            <a:ext cx="287866" cy="287866"/>
          </a:xfrm>
          <a:prstGeom prst="rect">
            <a:avLst/>
          </a:prstGeom>
        </p:spPr>
      </p:pic>
      <p:pic>
        <p:nvPicPr>
          <p:cNvPr id="390" name="Picture 38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656140" y="10379542"/>
            <a:ext cx="287866" cy="287866"/>
          </a:xfrm>
          <a:prstGeom prst="rect">
            <a:avLst/>
          </a:prstGeom>
        </p:spPr>
      </p:pic>
      <p:sp>
        <p:nvSpPr>
          <p:cNvPr id="391" name="Flowchart: Terminator 390"/>
          <p:cNvSpPr/>
          <p:nvPr/>
        </p:nvSpPr>
        <p:spPr>
          <a:xfrm>
            <a:off x="13494352" y="12584308"/>
            <a:ext cx="1911643" cy="622977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i="1" dirty="0">
              <a:solidFill>
                <a:schemeClr val="tx1"/>
              </a:solidFill>
            </a:endParaRPr>
          </a:p>
        </p:txBody>
      </p:sp>
      <p:sp>
        <p:nvSpPr>
          <p:cNvPr id="392" name="TextBox 391"/>
          <p:cNvSpPr txBox="1"/>
          <p:nvPr/>
        </p:nvSpPr>
        <p:spPr>
          <a:xfrm>
            <a:off x="13915989" y="1266094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93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917" y="12660946"/>
            <a:ext cx="284309" cy="36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4" name="Flowchart: Terminator 393"/>
          <p:cNvSpPr/>
          <p:nvPr/>
        </p:nvSpPr>
        <p:spPr>
          <a:xfrm>
            <a:off x="10686542" y="12763180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5" name="TextBox 394"/>
          <p:cNvSpPr txBox="1"/>
          <p:nvPr/>
        </p:nvSpPr>
        <p:spPr>
          <a:xfrm>
            <a:off x="10794413" y="12762578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3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6" name="Oval 395"/>
          <p:cNvSpPr/>
          <p:nvPr/>
        </p:nvSpPr>
        <p:spPr>
          <a:xfrm>
            <a:off x="12109295" y="12759192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9" name="Picture 4" descr="Free icône de feu 1188470 PNG with Transparent Background"/>
          <p:cNvPicPr>
            <a:picLocks noChangeAspect="1" noChangeArrowheads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032" y="12830888"/>
            <a:ext cx="284309" cy="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0" name="Picture 10" descr="Target Icon 69908"/>
          <p:cNvPicPr>
            <a:picLocks noChangeAspect="1" noChangeArrowheads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403" y="12804640"/>
            <a:ext cx="384853" cy="3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3" name="Rounded Rectangle 402"/>
          <p:cNvSpPr/>
          <p:nvPr/>
        </p:nvSpPr>
        <p:spPr>
          <a:xfrm>
            <a:off x="8017874" y="10339375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4" name="Rounded Rectangle 403"/>
          <p:cNvSpPr/>
          <p:nvPr/>
        </p:nvSpPr>
        <p:spPr>
          <a:xfrm>
            <a:off x="8095342" y="10405284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5" name="Oval 404"/>
          <p:cNvSpPr/>
          <p:nvPr/>
        </p:nvSpPr>
        <p:spPr>
          <a:xfrm>
            <a:off x="8377630" y="10798101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6" name="Oval 405"/>
          <p:cNvSpPr/>
          <p:nvPr/>
        </p:nvSpPr>
        <p:spPr>
          <a:xfrm>
            <a:off x="8442516" y="10866104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7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408456" y="1191635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140424" y="1191635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" name="Oval 408"/>
          <p:cNvSpPr/>
          <p:nvPr/>
        </p:nvSpPr>
        <p:spPr>
          <a:xfrm>
            <a:off x="8856753" y="120099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0" name="Oval 409"/>
          <p:cNvSpPr/>
          <p:nvPr/>
        </p:nvSpPr>
        <p:spPr>
          <a:xfrm>
            <a:off x="8916003" y="120725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1" name="Flowchart: Terminator 410"/>
          <p:cNvSpPr/>
          <p:nvPr/>
        </p:nvSpPr>
        <p:spPr>
          <a:xfrm>
            <a:off x="8622422" y="10339323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2" name="Picture 41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856753" y="10377756"/>
            <a:ext cx="287866" cy="287866"/>
          </a:xfrm>
          <a:prstGeom prst="rect">
            <a:avLst/>
          </a:prstGeom>
        </p:spPr>
      </p:pic>
      <p:pic>
        <p:nvPicPr>
          <p:cNvPr id="413" name="Picture 4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84761" y="10377756"/>
            <a:ext cx="287866" cy="287866"/>
          </a:xfrm>
          <a:prstGeom prst="rect">
            <a:avLst/>
          </a:prstGeom>
        </p:spPr>
      </p:pic>
      <p:sp>
        <p:nvSpPr>
          <p:cNvPr id="414" name="Flowchart: Terminator 413"/>
          <p:cNvSpPr/>
          <p:nvPr/>
        </p:nvSpPr>
        <p:spPr>
          <a:xfrm>
            <a:off x="8182148" y="12745911"/>
            <a:ext cx="939611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5" name="Picture 41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82993" y="12781843"/>
            <a:ext cx="385211" cy="385211"/>
          </a:xfrm>
          <a:prstGeom prst="rect">
            <a:avLst/>
          </a:prstGeom>
        </p:spPr>
      </p:pic>
      <p:sp>
        <p:nvSpPr>
          <p:cNvPr id="416" name="TextBox 415"/>
          <p:cNvSpPr txBox="1"/>
          <p:nvPr/>
        </p:nvSpPr>
        <p:spPr>
          <a:xfrm>
            <a:off x="8099705" y="12745309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17" name="Oval 416"/>
          <p:cNvSpPr/>
          <p:nvPr/>
        </p:nvSpPr>
        <p:spPr>
          <a:xfrm>
            <a:off x="9175568" y="12749785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8" name="Picture 417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613" y="12821481"/>
            <a:ext cx="327154" cy="327154"/>
          </a:xfrm>
          <a:prstGeom prst="rect">
            <a:avLst/>
          </a:prstGeom>
        </p:spPr>
      </p:pic>
      <p:sp>
        <p:nvSpPr>
          <p:cNvPr id="419" name="Oval 418"/>
          <p:cNvSpPr/>
          <p:nvPr/>
        </p:nvSpPr>
        <p:spPr>
          <a:xfrm>
            <a:off x="9686088" y="12747591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0" name="Picture 419"/>
          <p:cNvPicPr>
            <a:picLocks noChangeAspect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9709187" y="12809965"/>
            <a:ext cx="418855" cy="340299"/>
          </a:xfrm>
          <a:prstGeom prst="rect">
            <a:avLst/>
          </a:prstGeom>
        </p:spPr>
      </p:pic>
      <p:sp>
        <p:nvSpPr>
          <p:cNvPr id="421" name="Oval 420"/>
          <p:cNvSpPr/>
          <p:nvPr/>
        </p:nvSpPr>
        <p:spPr>
          <a:xfrm>
            <a:off x="11325539" y="12009912"/>
            <a:ext cx="624868" cy="6248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2" name="Oval 421"/>
          <p:cNvSpPr/>
          <p:nvPr/>
        </p:nvSpPr>
        <p:spPr>
          <a:xfrm>
            <a:off x="11384789" y="12072503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3" name="Lightning Bolt 422"/>
          <p:cNvSpPr/>
          <p:nvPr/>
        </p:nvSpPr>
        <p:spPr>
          <a:xfrm flipH="1">
            <a:off x="15003135" y="10105490"/>
            <a:ext cx="250762" cy="309051"/>
          </a:xfrm>
          <a:prstGeom prst="lightningBol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9" name="Picture 1038"/>
          <p:cNvPicPr>
            <a:picLocks noChangeAspect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0817" y="9158073"/>
            <a:ext cx="6858000" cy="6858000"/>
          </a:xfrm>
          <a:prstGeom prst="rect">
            <a:avLst/>
          </a:prstGeom>
        </p:spPr>
      </p:pic>
      <p:pic>
        <p:nvPicPr>
          <p:cNvPr id="425" name="Picture 424"/>
          <p:cNvPicPr>
            <a:picLocks noChangeAspect="1"/>
          </p:cNvPicPr>
          <p:nvPr/>
        </p:nvPicPr>
        <p:blipFill>
          <a:blip r:embed="rId8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975" y="12150572"/>
            <a:ext cx="365896" cy="365896"/>
          </a:xfrm>
          <a:prstGeom prst="rect">
            <a:avLst/>
          </a:prstGeom>
        </p:spPr>
      </p:pic>
      <p:sp>
        <p:nvSpPr>
          <p:cNvPr id="428" name="Rounded Rectangle 427"/>
          <p:cNvSpPr/>
          <p:nvPr/>
        </p:nvSpPr>
        <p:spPr>
          <a:xfrm>
            <a:off x="29478978" y="440411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9" name="Rounded Rectangle 428"/>
          <p:cNvSpPr/>
          <p:nvPr/>
        </p:nvSpPr>
        <p:spPr>
          <a:xfrm>
            <a:off x="29556446" y="447001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0" name="Oval 429"/>
          <p:cNvSpPr/>
          <p:nvPr/>
        </p:nvSpPr>
        <p:spPr>
          <a:xfrm>
            <a:off x="29838734" y="486283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1" name="Oval 430"/>
          <p:cNvSpPr/>
          <p:nvPr/>
        </p:nvSpPr>
        <p:spPr>
          <a:xfrm>
            <a:off x="29903620" y="493083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2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30869560" y="5981094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29601528" y="5981094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4" name="Oval 433"/>
          <p:cNvSpPr/>
          <p:nvPr/>
        </p:nvSpPr>
        <p:spPr>
          <a:xfrm>
            <a:off x="30317857" y="6074647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5" name="Oval 434"/>
          <p:cNvSpPr/>
          <p:nvPr/>
        </p:nvSpPr>
        <p:spPr>
          <a:xfrm>
            <a:off x="30377107" y="613723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6" name="Flowchart: Terminator 435"/>
          <p:cNvSpPr/>
          <p:nvPr/>
        </p:nvSpPr>
        <p:spPr>
          <a:xfrm>
            <a:off x="30083526" y="44040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9" name="Flowchart: Terminator 438"/>
          <p:cNvSpPr/>
          <p:nvPr/>
        </p:nvSpPr>
        <p:spPr>
          <a:xfrm>
            <a:off x="29666112" y="681064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0" name="Picture 43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0437685" y="6846578"/>
            <a:ext cx="385211" cy="385211"/>
          </a:xfrm>
          <a:prstGeom prst="rect">
            <a:avLst/>
          </a:prstGeom>
        </p:spPr>
      </p:pic>
      <p:sp>
        <p:nvSpPr>
          <p:cNvPr id="441" name="TextBox 440"/>
          <p:cNvSpPr txBox="1"/>
          <p:nvPr/>
        </p:nvSpPr>
        <p:spPr>
          <a:xfrm>
            <a:off x="29738216" y="681004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42" name="Oval 441"/>
          <p:cNvSpPr/>
          <p:nvPr/>
        </p:nvSpPr>
        <p:spPr>
          <a:xfrm>
            <a:off x="31088865" y="680665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3" name="Picture 442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2910" y="6878354"/>
            <a:ext cx="327154" cy="327154"/>
          </a:xfrm>
          <a:prstGeom prst="rect">
            <a:avLst/>
          </a:prstGeom>
        </p:spPr>
      </p:pic>
      <p:sp>
        <p:nvSpPr>
          <p:cNvPr id="444" name="Rounded Rectangle 443"/>
          <p:cNvSpPr/>
          <p:nvPr/>
        </p:nvSpPr>
        <p:spPr>
          <a:xfrm>
            <a:off x="26992568" y="440411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5" name="Rounded Rectangle 444"/>
          <p:cNvSpPr/>
          <p:nvPr/>
        </p:nvSpPr>
        <p:spPr>
          <a:xfrm>
            <a:off x="27070036" y="447001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6" name="Oval 445"/>
          <p:cNvSpPr/>
          <p:nvPr/>
        </p:nvSpPr>
        <p:spPr>
          <a:xfrm>
            <a:off x="27352324" y="4862836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7" name="Oval 446"/>
          <p:cNvSpPr/>
          <p:nvPr/>
        </p:nvSpPr>
        <p:spPr>
          <a:xfrm>
            <a:off x="27417210" y="493083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8" name="Flowchart: Terminator 447"/>
          <p:cNvSpPr/>
          <p:nvPr/>
        </p:nvSpPr>
        <p:spPr>
          <a:xfrm>
            <a:off x="27597116" y="44040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9" name="Picture 44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7874087" y="3952216"/>
            <a:ext cx="287866" cy="287866"/>
          </a:xfrm>
          <a:prstGeom prst="rect">
            <a:avLst/>
          </a:prstGeom>
        </p:spPr>
      </p:pic>
      <p:pic>
        <p:nvPicPr>
          <p:cNvPr id="450" name="Picture 44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162121" y="3971583"/>
            <a:ext cx="287866" cy="287866"/>
          </a:xfrm>
          <a:prstGeom prst="rect">
            <a:avLst/>
          </a:prstGeom>
        </p:spPr>
      </p:pic>
      <p:sp>
        <p:nvSpPr>
          <p:cNvPr id="451" name="Flowchart: Terminator 450"/>
          <p:cNvSpPr/>
          <p:nvPr/>
        </p:nvSpPr>
        <p:spPr>
          <a:xfrm>
            <a:off x="27179702" y="681064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2" name="Picture 45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951275" y="6846578"/>
            <a:ext cx="385211" cy="385211"/>
          </a:xfrm>
          <a:prstGeom prst="rect">
            <a:avLst/>
          </a:prstGeom>
        </p:spPr>
      </p:pic>
      <p:sp>
        <p:nvSpPr>
          <p:cNvPr id="453" name="TextBox 452"/>
          <p:cNvSpPr txBox="1"/>
          <p:nvPr/>
        </p:nvSpPr>
        <p:spPr>
          <a:xfrm>
            <a:off x="27251806" y="681004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4" name="Oval 453"/>
          <p:cNvSpPr/>
          <p:nvPr/>
        </p:nvSpPr>
        <p:spPr>
          <a:xfrm>
            <a:off x="28602455" y="680665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5" name="Picture 454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500" y="6878354"/>
            <a:ext cx="327154" cy="327154"/>
          </a:xfrm>
          <a:prstGeom prst="rect">
            <a:avLst/>
          </a:prstGeom>
        </p:spPr>
      </p:pic>
      <p:pic>
        <p:nvPicPr>
          <p:cNvPr id="456" name="Picture 455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7231396" y="6017038"/>
            <a:ext cx="846234" cy="687524"/>
          </a:xfrm>
          <a:prstGeom prst="rect">
            <a:avLst/>
          </a:prstGeom>
        </p:spPr>
      </p:pic>
      <p:pic>
        <p:nvPicPr>
          <p:cNvPr id="457" name="Picture 456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 flipH="1">
            <a:off x="28210591" y="6020521"/>
            <a:ext cx="845157" cy="686649"/>
          </a:xfrm>
          <a:prstGeom prst="rect">
            <a:avLst/>
          </a:prstGeom>
        </p:spPr>
      </p:pic>
      <p:sp>
        <p:nvSpPr>
          <p:cNvPr id="458" name="Oval 457"/>
          <p:cNvSpPr/>
          <p:nvPr/>
        </p:nvSpPr>
        <p:spPr>
          <a:xfrm>
            <a:off x="27831447" y="6074647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9" name="Oval 458"/>
          <p:cNvSpPr/>
          <p:nvPr/>
        </p:nvSpPr>
        <p:spPr>
          <a:xfrm>
            <a:off x="27890697" y="613723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0" name="Rounded Rectangle 459"/>
          <p:cNvSpPr/>
          <p:nvPr/>
        </p:nvSpPr>
        <p:spPr>
          <a:xfrm>
            <a:off x="24524451" y="440411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1" name="Rounded Rectangle 460"/>
          <p:cNvSpPr/>
          <p:nvPr/>
        </p:nvSpPr>
        <p:spPr>
          <a:xfrm>
            <a:off x="24601919" y="4470019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2" name="Oval 461"/>
          <p:cNvSpPr/>
          <p:nvPr/>
        </p:nvSpPr>
        <p:spPr>
          <a:xfrm>
            <a:off x="24884207" y="4862836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3" name="Oval 462"/>
          <p:cNvSpPr/>
          <p:nvPr/>
        </p:nvSpPr>
        <p:spPr>
          <a:xfrm>
            <a:off x="24949093" y="4930839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4" name="Flowchart: Terminator 463"/>
          <p:cNvSpPr/>
          <p:nvPr/>
        </p:nvSpPr>
        <p:spPr>
          <a:xfrm>
            <a:off x="25128999" y="4404058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65" name="Picture 46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363330" y="3903580"/>
            <a:ext cx="287866" cy="287866"/>
          </a:xfrm>
          <a:prstGeom prst="rect">
            <a:avLst/>
          </a:prstGeom>
        </p:spPr>
      </p:pic>
      <p:pic>
        <p:nvPicPr>
          <p:cNvPr id="466" name="Picture 46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691338" y="3903580"/>
            <a:ext cx="287866" cy="287866"/>
          </a:xfrm>
          <a:prstGeom prst="rect">
            <a:avLst/>
          </a:prstGeom>
        </p:spPr>
      </p:pic>
      <p:sp>
        <p:nvSpPr>
          <p:cNvPr id="467" name="Flowchart: Terminator 466"/>
          <p:cNvSpPr/>
          <p:nvPr/>
        </p:nvSpPr>
        <p:spPr>
          <a:xfrm>
            <a:off x="24711585" y="6810646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8" name="TextBox 467"/>
          <p:cNvSpPr txBox="1"/>
          <p:nvPr/>
        </p:nvSpPr>
        <p:spPr>
          <a:xfrm>
            <a:off x="24783689" y="6810044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9" name="Oval 468"/>
          <p:cNvSpPr/>
          <p:nvPr/>
        </p:nvSpPr>
        <p:spPr>
          <a:xfrm>
            <a:off x="26134338" y="6806658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0" name="Picture 469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8383" y="6878354"/>
            <a:ext cx="327154" cy="327154"/>
          </a:xfrm>
          <a:prstGeom prst="rect">
            <a:avLst/>
          </a:prstGeom>
        </p:spPr>
      </p:pic>
      <p:pic>
        <p:nvPicPr>
          <p:cNvPr id="471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25820876" y="6046100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24583070" y="6032509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3" name="Oval 472"/>
          <p:cNvSpPr/>
          <p:nvPr/>
        </p:nvSpPr>
        <p:spPr>
          <a:xfrm>
            <a:off x="25363330" y="6074647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4" name="Oval 473"/>
          <p:cNvSpPr/>
          <p:nvPr/>
        </p:nvSpPr>
        <p:spPr>
          <a:xfrm>
            <a:off x="25422580" y="6137238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5" name="Picture 474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25528032" y="6885281"/>
            <a:ext cx="325121" cy="324278"/>
          </a:xfrm>
          <a:prstGeom prst="ellipse">
            <a:avLst/>
          </a:prstGeom>
        </p:spPr>
      </p:pic>
      <p:sp>
        <p:nvSpPr>
          <p:cNvPr id="476" name="Rounded Rectangle 475"/>
          <p:cNvSpPr/>
          <p:nvPr/>
        </p:nvSpPr>
        <p:spPr>
          <a:xfrm>
            <a:off x="22010223" y="4409182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7" name="Rounded Rectangle 476"/>
          <p:cNvSpPr/>
          <p:nvPr/>
        </p:nvSpPr>
        <p:spPr>
          <a:xfrm>
            <a:off x="22087691" y="4475091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8" name="Oval 477"/>
          <p:cNvSpPr/>
          <p:nvPr/>
        </p:nvSpPr>
        <p:spPr>
          <a:xfrm>
            <a:off x="22369979" y="4867908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9" name="Oval 478"/>
          <p:cNvSpPr/>
          <p:nvPr/>
        </p:nvSpPr>
        <p:spPr>
          <a:xfrm>
            <a:off x="22434865" y="4935911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0" name="Flowchart: Terminator 479"/>
          <p:cNvSpPr/>
          <p:nvPr/>
        </p:nvSpPr>
        <p:spPr>
          <a:xfrm>
            <a:off x="22614771" y="4409130"/>
            <a:ext cx="1093530" cy="360865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1" name="Picture 48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2849102" y="3422981"/>
            <a:ext cx="287866" cy="287866"/>
          </a:xfrm>
          <a:prstGeom prst="rect">
            <a:avLst/>
          </a:prstGeom>
        </p:spPr>
      </p:pic>
      <p:pic>
        <p:nvPicPr>
          <p:cNvPr id="482" name="Picture 48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3177110" y="3422981"/>
            <a:ext cx="287866" cy="287866"/>
          </a:xfrm>
          <a:prstGeom prst="rect">
            <a:avLst/>
          </a:prstGeom>
        </p:spPr>
      </p:pic>
      <p:sp>
        <p:nvSpPr>
          <p:cNvPr id="483" name="Flowchart: Terminator 482"/>
          <p:cNvSpPr/>
          <p:nvPr/>
        </p:nvSpPr>
        <p:spPr>
          <a:xfrm>
            <a:off x="22197357" y="6815718"/>
            <a:ext cx="1323820" cy="465102"/>
          </a:xfrm>
          <a:prstGeom prst="flowChartTermina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4" name="TextBox 483"/>
          <p:cNvSpPr txBox="1"/>
          <p:nvPr/>
        </p:nvSpPr>
        <p:spPr>
          <a:xfrm>
            <a:off x="22269461" y="6815116"/>
            <a:ext cx="70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Arial Nova" panose="020B0504020202020204" pitchFamily="34" charset="0"/>
                <a:ea typeface="Verdana" panose="020B0604030504040204" pitchFamily="34" charset="0"/>
              </a:rPr>
              <a:t>+</a:t>
            </a:r>
            <a:r>
              <a:rPr lang="fr-FR" sz="24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fr-FR" sz="24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85" name="Oval 484"/>
          <p:cNvSpPr/>
          <p:nvPr/>
        </p:nvSpPr>
        <p:spPr>
          <a:xfrm>
            <a:off x="23620110" y="6811730"/>
            <a:ext cx="465052" cy="4650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6" name="Picture 48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155" y="6883426"/>
            <a:ext cx="327154" cy="327154"/>
          </a:xfrm>
          <a:prstGeom prst="rect">
            <a:avLst/>
          </a:prstGeom>
        </p:spPr>
      </p:pic>
      <p:sp>
        <p:nvSpPr>
          <p:cNvPr id="487" name="Oval 486"/>
          <p:cNvSpPr/>
          <p:nvPr/>
        </p:nvSpPr>
        <p:spPr>
          <a:xfrm>
            <a:off x="22849102" y="6079719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8" name="Oval 487"/>
          <p:cNvSpPr/>
          <p:nvPr/>
        </p:nvSpPr>
        <p:spPr>
          <a:xfrm>
            <a:off x="22908352" y="6142310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9" name="Picture 488"/>
          <p:cNvPicPr>
            <a:picLocks noChangeAspect="1"/>
          </p:cNvPicPr>
          <p:nvPr/>
        </p:nvPicPr>
        <p:blipFill rotWithShape="1">
          <a:blip r:embed="rId25"/>
          <a:srcRect l="10818" t="1291"/>
          <a:stretch/>
        </p:blipFill>
        <p:spPr>
          <a:xfrm>
            <a:off x="23013804" y="6890353"/>
            <a:ext cx="325121" cy="324278"/>
          </a:xfrm>
          <a:prstGeom prst="ellipse">
            <a:avLst/>
          </a:prstGeom>
        </p:spPr>
      </p:pic>
      <p:pic>
        <p:nvPicPr>
          <p:cNvPr id="490" name="Picture 489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>
            <a:off x="23445582" y="6148725"/>
            <a:ext cx="623002" cy="463334"/>
          </a:xfrm>
          <a:prstGeom prst="rect">
            <a:avLst/>
          </a:prstGeom>
        </p:spPr>
      </p:pic>
      <p:pic>
        <p:nvPicPr>
          <p:cNvPr id="491" name="Picture 490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87" flipV="1">
            <a:off x="23402005" y="6485539"/>
            <a:ext cx="331524" cy="246558"/>
          </a:xfrm>
          <a:prstGeom prst="rect">
            <a:avLst/>
          </a:prstGeom>
        </p:spPr>
      </p:pic>
      <p:pic>
        <p:nvPicPr>
          <p:cNvPr id="492" name="Picture 491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 flipH="1">
            <a:off x="22257423" y="6155886"/>
            <a:ext cx="621551" cy="462255"/>
          </a:xfrm>
          <a:prstGeom prst="rect">
            <a:avLst/>
          </a:prstGeom>
        </p:spPr>
      </p:pic>
      <p:pic>
        <p:nvPicPr>
          <p:cNvPr id="493" name="Picture 492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790" flipH="1" flipV="1">
            <a:off x="22604657" y="6497569"/>
            <a:ext cx="331181" cy="246303"/>
          </a:xfrm>
          <a:prstGeom prst="rect">
            <a:avLst/>
          </a:prstGeom>
        </p:spPr>
      </p:pic>
      <p:pic>
        <p:nvPicPr>
          <p:cNvPr id="427" name="Picture 426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2732985" y="4452743"/>
            <a:ext cx="273817" cy="271828"/>
          </a:xfrm>
          <a:prstGeom prst="rect">
            <a:avLst/>
          </a:prstGeom>
        </p:spPr>
      </p:pic>
      <p:pic>
        <p:nvPicPr>
          <p:cNvPr id="494" name="Picture 493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3030212" y="4452743"/>
            <a:ext cx="273817" cy="271828"/>
          </a:xfrm>
          <a:prstGeom prst="rect">
            <a:avLst/>
          </a:prstGeom>
        </p:spPr>
      </p:pic>
      <p:pic>
        <p:nvPicPr>
          <p:cNvPr id="495" name="Picture 494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3323094" y="4452743"/>
            <a:ext cx="273817" cy="271828"/>
          </a:xfrm>
          <a:prstGeom prst="rect">
            <a:avLst/>
          </a:prstGeom>
        </p:spPr>
      </p:pic>
      <p:pic>
        <p:nvPicPr>
          <p:cNvPr id="496" name="Picture 495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5252186" y="4452743"/>
            <a:ext cx="273817" cy="271828"/>
          </a:xfrm>
          <a:prstGeom prst="rect">
            <a:avLst/>
          </a:prstGeom>
        </p:spPr>
      </p:pic>
      <p:pic>
        <p:nvPicPr>
          <p:cNvPr id="497" name="Picture 496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5549413" y="4452743"/>
            <a:ext cx="273817" cy="271828"/>
          </a:xfrm>
          <a:prstGeom prst="rect">
            <a:avLst/>
          </a:prstGeom>
        </p:spPr>
      </p:pic>
      <p:pic>
        <p:nvPicPr>
          <p:cNvPr id="498" name="Picture 497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25842295" y="4452743"/>
            <a:ext cx="273817" cy="271828"/>
          </a:xfrm>
          <a:prstGeom prst="rect">
            <a:avLst/>
          </a:prstGeom>
        </p:spPr>
      </p:pic>
      <p:pic>
        <p:nvPicPr>
          <p:cNvPr id="426" name="Picture 425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27697450" y="3565001"/>
            <a:ext cx="301267" cy="300609"/>
          </a:xfrm>
          <a:prstGeom prst="rect">
            <a:avLst/>
          </a:prstGeom>
        </p:spPr>
      </p:pic>
      <p:pic>
        <p:nvPicPr>
          <p:cNvPr id="499" name="Picture 498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27998717" y="3565001"/>
            <a:ext cx="301267" cy="300609"/>
          </a:xfrm>
          <a:prstGeom prst="rect">
            <a:avLst/>
          </a:prstGeom>
        </p:spPr>
      </p:pic>
      <p:pic>
        <p:nvPicPr>
          <p:cNvPr id="500" name="Picture 499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28299984" y="3565001"/>
            <a:ext cx="301267" cy="300609"/>
          </a:xfrm>
          <a:prstGeom prst="rect">
            <a:avLst/>
          </a:prstGeom>
        </p:spPr>
      </p:pic>
      <p:sp>
        <p:nvSpPr>
          <p:cNvPr id="1040" name="Oval 1039"/>
          <p:cNvSpPr/>
          <p:nvPr/>
        </p:nvSpPr>
        <p:spPr>
          <a:xfrm>
            <a:off x="8090667" y="-11884861"/>
            <a:ext cx="2476054" cy="247605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1" name="Picture 500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7941387" y="-12047625"/>
            <a:ext cx="2792210" cy="2786113"/>
          </a:xfrm>
          <a:prstGeom prst="rect">
            <a:avLst/>
          </a:prstGeom>
        </p:spPr>
      </p:pic>
      <p:pic>
        <p:nvPicPr>
          <p:cNvPr id="1041" name="Picture 1040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27693664" y="4429914"/>
            <a:ext cx="305053" cy="304387"/>
          </a:xfrm>
          <a:prstGeom prst="rect">
            <a:avLst/>
          </a:prstGeom>
        </p:spPr>
      </p:pic>
      <p:pic>
        <p:nvPicPr>
          <p:cNvPr id="504" name="Picture 503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27994931" y="4429914"/>
            <a:ext cx="305053" cy="304387"/>
          </a:xfrm>
          <a:prstGeom prst="rect">
            <a:avLst/>
          </a:prstGeom>
        </p:spPr>
      </p:pic>
      <p:pic>
        <p:nvPicPr>
          <p:cNvPr id="505" name="Picture 504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28299984" y="4429914"/>
            <a:ext cx="305053" cy="304387"/>
          </a:xfrm>
          <a:prstGeom prst="rect">
            <a:avLst/>
          </a:prstGeom>
        </p:spPr>
      </p:pic>
      <p:pic>
        <p:nvPicPr>
          <p:cNvPr id="506" name="Picture 505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30177492" y="4429914"/>
            <a:ext cx="305053" cy="304387"/>
          </a:xfrm>
          <a:prstGeom prst="rect">
            <a:avLst/>
          </a:prstGeom>
        </p:spPr>
      </p:pic>
      <p:pic>
        <p:nvPicPr>
          <p:cNvPr id="507" name="Picture 506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30478759" y="4429914"/>
            <a:ext cx="305053" cy="304387"/>
          </a:xfrm>
          <a:prstGeom prst="rect">
            <a:avLst/>
          </a:prstGeom>
        </p:spPr>
      </p:pic>
      <p:pic>
        <p:nvPicPr>
          <p:cNvPr id="508" name="Picture 507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30783812" y="4429914"/>
            <a:ext cx="305053" cy="304387"/>
          </a:xfrm>
          <a:prstGeom prst="rect">
            <a:avLst/>
          </a:prstGeom>
        </p:spPr>
      </p:pic>
      <p:pic>
        <p:nvPicPr>
          <p:cNvPr id="502" name="Picture 10" descr="Establecer alas demonio y ángel ilustración | Vector Premium"/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2780" b="99521" l="1232" r="48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29" r="52097"/>
          <a:stretch/>
        </p:blipFill>
        <p:spPr bwMode="auto">
          <a:xfrm>
            <a:off x="3330606" y="8072014"/>
            <a:ext cx="1626803" cy="116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3" name="Down Arrow 502"/>
          <p:cNvSpPr/>
          <p:nvPr/>
        </p:nvSpPr>
        <p:spPr>
          <a:xfrm>
            <a:off x="20929289" y="-12986715"/>
            <a:ext cx="1743130" cy="212303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9" name="Down Arrow 508"/>
          <p:cNvSpPr/>
          <p:nvPr/>
        </p:nvSpPr>
        <p:spPr>
          <a:xfrm rot="10800000">
            <a:off x="22342032" y="-13243957"/>
            <a:ext cx="1743130" cy="212303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0" name="Down Arrow 509"/>
          <p:cNvSpPr/>
          <p:nvPr/>
        </p:nvSpPr>
        <p:spPr>
          <a:xfrm rot="16200000">
            <a:off x="1780285" y="1696464"/>
            <a:ext cx="176421" cy="2622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" name="Down Arrow 511"/>
          <p:cNvSpPr/>
          <p:nvPr/>
        </p:nvSpPr>
        <p:spPr>
          <a:xfrm rot="5400000">
            <a:off x="1675811" y="1583520"/>
            <a:ext cx="176421" cy="2622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3" name="Picture 512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205590" y="682310"/>
            <a:ext cx="365792" cy="286537"/>
          </a:xfrm>
          <a:prstGeom prst="rect">
            <a:avLst/>
          </a:prstGeom>
        </p:spPr>
      </p:pic>
      <p:pic>
        <p:nvPicPr>
          <p:cNvPr id="514" name="Picture 2" descr="3d Icons Vectoriel Gratuit - (58 118 téléchargements gratuits)"/>
          <p:cNvPicPr>
            <a:picLocks noChangeAspect="1" noChangeArrowheads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85235" y="1934194"/>
            <a:ext cx="5829300" cy="58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" name="Picture 2" descr="3d Icons Vectoriel Gratuit - (58 118 téléchargements gratuits)"/>
          <p:cNvPicPr>
            <a:picLocks noChangeAspect="1" noChangeArrowheads="1"/>
          </p:cNvPicPr>
          <p:nvPr/>
        </p:nvPicPr>
        <p:blipFill rotWithShape="1">
          <a:blip r:embed="rId87">
            <a:biLevel thresh="75000"/>
            <a:extLst>
              <a:ext uri="{BEBA8EAE-BF5A-486C-A8C5-ECC9F3942E4B}">
                <a14:imgProps xmlns:a14="http://schemas.microsoft.com/office/drawing/2010/main">
                  <a14:imgLayer r:embed="rId88">
                    <a14:imgEffect>
                      <a14:backgroundRemoval t="52288" b="69118" l="75654" r="92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699" t="50205" r="6301" b="28618"/>
          <a:stretch/>
        </p:blipFill>
        <p:spPr bwMode="auto">
          <a:xfrm>
            <a:off x="-15772196" y="9645402"/>
            <a:ext cx="1165861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" name="Picture 515"/>
          <p:cNvPicPr>
            <a:picLocks noChangeAspect="1"/>
          </p:cNvPicPr>
          <p:nvPr/>
        </p:nvPicPr>
        <p:blipFill>
          <a:blip r:embed="rId89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84" y="-3343999"/>
            <a:ext cx="1527369" cy="1512095"/>
          </a:xfrm>
          <a:prstGeom prst="rect">
            <a:avLst/>
          </a:prstGeom>
        </p:spPr>
      </p:pic>
      <p:pic>
        <p:nvPicPr>
          <p:cNvPr id="517" name="Picture 516"/>
          <p:cNvPicPr>
            <a:picLocks noChangeAspect="1"/>
          </p:cNvPicPr>
          <p:nvPr/>
        </p:nvPicPr>
        <p:blipFill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80" y="5646080"/>
            <a:ext cx="1073061" cy="1047903"/>
          </a:xfrm>
          <a:prstGeom prst="rect">
            <a:avLst/>
          </a:prstGeom>
        </p:spPr>
      </p:pic>
      <p:pic>
        <p:nvPicPr>
          <p:cNvPr id="511" name="Picture 510"/>
          <p:cNvPicPr>
            <a:picLocks noChangeAspect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88" y="13815281"/>
            <a:ext cx="5947725" cy="5947725"/>
          </a:xfrm>
          <a:prstGeom prst="rect">
            <a:avLst/>
          </a:prstGeom>
        </p:spPr>
      </p:pic>
      <p:pic>
        <p:nvPicPr>
          <p:cNvPr id="518" name="Picture 517"/>
          <p:cNvPicPr>
            <a:picLocks noChangeAspect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40847" y="-3052484"/>
            <a:ext cx="4156969" cy="4156969"/>
          </a:xfrm>
          <a:prstGeom prst="rect">
            <a:avLst/>
          </a:prstGeom>
        </p:spPr>
      </p:pic>
      <p:pic>
        <p:nvPicPr>
          <p:cNvPr id="519" name="Picture 518"/>
          <p:cNvPicPr>
            <a:picLocks noChangeAspect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6755" y="-12182438"/>
            <a:ext cx="5652254" cy="5652254"/>
          </a:xfrm>
          <a:prstGeom prst="rect">
            <a:avLst/>
          </a:prstGeom>
        </p:spPr>
      </p:pic>
      <p:pic>
        <p:nvPicPr>
          <p:cNvPr id="520" name="Picture 2" descr="45762.png (512×512)"/>
          <p:cNvPicPr>
            <a:picLocks noChangeAspect="1" noChangeArrowheads="1"/>
          </p:cNvPicPr>
          <p:nvPr/>
        </p:nvPicPr>
        <p:blipFill>
          <a:blip r:embed="rId9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4622" y="-20637496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" name="Picture 4" descr="Masques Japonais Traditionnels Oni Et Kabuki Avec Visage De Démon. Ensemble  De Dessin Animé Isolé Sur Un Blanc | Vecteur Premium"/>
          <p:cNvPicPr>
            <a:picLocks noChangeAspect="1" noChangeArrowheads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93496" y="12540268"/>
            <a:ext cx="19050000" cy="1586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" name="Picture 6" descr="9,438 Masque Japonais Vectores, Ilustraciones y Gráficos - 123RF"/>
          <p:cNvPicPr>
            <a:picLocks noChangeAspect="1" noChangeArrowheads="1"/>
          </p:cNvPicPr>
          <p:nvPr/>
        </p:nvPicPr>
        <p:blipFill>
          <a:blip r:embed="rId96">
            <a:extLst>
              <a:ext uri="{BEBA8EAE-BF5A-486C-A8C5-ECC9F3942E4B}">
                <a14:imgProps xmlns:a14="http://schemas.microsoft.com/office/drawing/2010/main">
                  <a14:imgLayer r:embed="rId97">
                    <a14:imgEffect>
                      <a14:backgroundRemoval t="889" b="98889" l="2667" r="9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78" y="-23372730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4" name="Picture 523"/>
          <p:cNvPicPr>
            <a:picLocks noChangeAspect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94" y="-22872764"/>
            <a:ext cx="4572000" cy="6115050"/>
          </a:xfrm>
          <a:prstGeom prst="rect">
            <a:avLst/>
          </a:prstGeom>
        </p:spPr>
      </p:pic>
      <p:pic>
        <p:nvPicPr>
          <p:cNvPr id="526" name="Picture 525"/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895157" y="-25096289"/>
            <a:ext cx="2143125" cy="2143125"/>
          </a:xfrm>
          <a:prstGeom prst="rect">
            <a:avLst/>
          </a:prstGeom>
        </p:spPr>
      </p:pic>
      <p:pic>
        <p:nvPicPr>
          <p:cNvPr id="529" name="Picture 528"/>
          <p:cNvPicPr>
            <a:picLocks noChangeAspect="1"/>
          </p:cNvPicPr>
          <p:nvPr/>
        </p:nvPicPr>
        <p:blipFill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373" y="-24460200"/>
            <a:ext cx="2468363" cy="2468363"/>
          </a:xfrm>
          <a:prstGeom prst="rect">
            <a:avLst/>
          </a:prstGeom>
        </p:spPr>
      </p:pic>
      <p:pic>
        <p:nvPicPr>
          <p:cNvPr id="531" name="Picture 530"/>
          <p:cNvPicPr>
            <a:picLocks noChangeAspect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2428" y="6355274"/>
            <a:ext cx="4819650" cy="4876800"/>
          </a:xfrm>
          <a:prstGeom prst="rect">
            <a:avLst/>
          </a:prstGeom>
        </p:spPr>
      </p:pic>
      <p:pic>
        <p:nvPicPr>
          <p:cNvPr id="532" name="Picture 531"/>
          <p:cNvPicPr>
            <a:picLocks noChangeAspect="1"/>
          </p:cNvPicPr>
          <p:nvPr/>
        </p:nvPicPr>
        <p:blipFill>
          <a:blip r:embed="rId102">
            <a:extLst>
              <a:ext uri="{BEBA8EAE-BF5A-486C-A8C5-ECC9F3942E4B}">
                <a14:imgProps xmlns:a14="http://schemas.microsoft.com/office/drawing/2010/main">
                  <a14:imgLayer r:embed="rId10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22662" y="-11353575"/>
            <a:ext cx="3895725" cy="3495675"/>
          </a:xfrm>
          <a:prstGeom prst="rect">
            <a:avLst/>
          </a:prstGeom>
        </p:spPr>
      </p:pic>
      <p:pic>
        <p:nvPicPr>
          <p:cNvPr id="533" name="Picture 532"/>
          <p:cNvPicPr>
            <a:picLocks noChangeAspect="1"/>
          </p:cNvPicPr>
          <p:nvPr/>
        </p:nvPicPr>
        <p:blipFill rotWithShape="1"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20"/>
          <a:stretch/>
        </p:blipFill>
        <p:spPr>
          <a:xfrm>
            <a:off x="13129789" y="-22872764"/>
            <a:ext cx="2294239" cy="6115050"/>
          </a:xfrm>
          <a:prstGeom prst="rect">
            <a:avLst/>
          </a:prstGeom>
        </p:spPr>
      </p:pic>
      <p:pic>
        <p:nvPicPr>
          <p:cNvPr id="534" name="Picture 533"/>
          <p:cNvPicPr>
            <a:picLocks noChangeAspect="1"/>
          </p:cNvPicPr>
          <p:nvPr/>
        </p:nvPicPr>
        <p:blipFill rotWithShape="1">
          <a:blip r:embed="rId10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45"/>
          <a:stretch/>
        </p:blipFill>
        <p:spPr>
          <a:xfrm>
            <a:off x="15445739" y="-22872764"/>
            <a:ext cx="2256529" cy="6115050"/>
          </a:xfrm>
          <a:prstGeom prst="rect">
            <a:avLst/>
          </a:prstGeom>
        </p:spPr>
      </p:pic>
      <p:pic>
        <p:nvPicPr>
          <p:cNvPr id="535" name="Picture 534"/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20556032" y="-6896625"/>
            <a:ext cx="4572396" cy="6114818"/>
          </a:xfrm>
          <a:prstGeom prst="rect">
            <a:avLst/>
          </a:prstGeom>
        </p:spPr>
      </p:pic>
      <p:sp>
        <p:nvSpPr>
          <p:cNvPr id="536" name="Lightning Bolt 535"/>
          <p:cNvSpPr/>
          <p:nvPr/>
        </p:nvSpPr>
        <p:spPr>
          <a:xfrm rot="21074556" flipH="1">
            <a:off x="22293903" y="-6270678"/>
            <a:ext cx="1229668" cy="5997279"/>
          </a:xfrm>
          <a:prstGeom prst="lightningBol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7" name="Picture 536"/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7109739" y="-11436074"/>
            <a:ext cx="4572396" cy="5534984"/>
          </a:xfrm>
          <a:prstGeom prst="rect">
            <a:avLst/>
          </a:prstGeom>
        </p:spPr>
      </p:pic>
      <p:pic>
        <p:nvPicPr>
          <p:cNvPr id="541" name="Picture 540"/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0626791" y="-19760062"/>
            <a:ext cx="1418315" cy="1850215"/>
          </a:xfrm>
          <a:prstGeom prst="rect">
            <a:avLst/>
          </a:prstGeom>
        </p:spPr>
      </p:pic>
      <p:sp>
        <p:nvSpPr>
          <p:cNvPr id="523" name="Oval 522"/>
          <p:cNvSpPr/>
          <p:nvPr/>
        </p:nvSpPr>
        <p:spPr>
          <a:xfrm>
            <a:off x="-6988870" y="-14639583"/>
            <a:ext cx="2483380" cy="248337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5" name="Picture 524"/>
          <p:cNvPicPr>
            <a:picLocks noChangeAspect="1"/>
          </p:cNvPicPr>
          <p:nvPr/>
        </p:nvPicPr>
        <p:blipFill>
          <a:blip r:embed="rId60">
            <a:lum bright="70000" contrast="-70000"/>
          </a:blip>
          <a:stretch>
            <a:fillRect/>
          </a:stretch>
        </p:blipFill>
        <p:spPr>
          <a:xfrm>
            <a:off x="-7006113" y="-14571645"/>
            <a:ext cx="2517866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5669280" y="-78575"/>
            <a:ext cx="2517648" cy="1501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Oval 94"/>
          <p:cNvSpPr/>
          <p:nvPr/>
        </p:nvSpPr>
        <p:spPr>
          <a:xfrm>
            <a:off x="8849750" y="661809"/>
            <a:ext cx="556170" cy="55617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2835258" y="-135297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9" b="13629"/>
          <a:stretch/>
        </p:blipFill>
        <p:spPr>
          <a:xfrm>
            <a:off x="2900393" y="-1284601"/>
            <a:ext cx="1438102" cy="1438102"/>
          </a:xfrm>
          <a:prstGeom prst="ellipse">
            <a:avLst/>
          </a:prstGeom>
        </p:spPr>
      </p:pic>
      <p:sp>
        <p:nvSpPr>
          <p:cNvPr id="9" name="Oval 8"/>
          <p:cNvSpPr/>
          <p:nvPr/>
        </p:nvSpPr>
        <p:spPr>
          <a:xfrm>
            <a:off x="2900144" y="-1284974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3866084" y="-234719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2598052" y="-234719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3314381" y="-141166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3373631" y="-78575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1205" y="2366252"/>
            <a:ext cx="2476500" cy="209550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721126" y="664250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23" b="33414"/>
          <a:stretch/>
        </p:blipFill>
        <p:spPr>
          <a:xfrm>
            <a:off x="2751896" y="737608"/>
            <a:ext cx="1420680" cy="1438102"/>
          </a:xfrm>
          <a:prstGeom prst="ellipse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786012" y="732253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652715" y="1847514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419989" y="1833923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/>
          <p:cNvSpPr/>
          <p:nvPr/>
        </p:nvSpPr>
        <p:spPr>
          <a:xfrm>
            <a:off x="1200249" y="1876061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1259499" y="1938652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3866" y="2487086"/>
            <a:ext cx="2164268" cy="18838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4790" y="3247635"/>
            <a:ext cx="2060627" cy="1889924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8557238" y="2494952"/>
            <a:ext cx="1438102" cy="14381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47" y="2672270"/>
            <a:ext cx="959501" cy="9595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58320" y="2691320"/>
            <a:ext cx="1475360" cy="1475360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9698607" y="732253"/>
            <a:ext cx="1438102" cy="1438102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616" y="962458"/>
            <a:ext cx="959501" cy="9595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04382" y="1422911"/>
            <a:ext cx="1475360" cy="1475360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3650242" y="3791903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Oval 29"/>
          <p:cNvSpPr/>
          <p:nvPr/>
        </p:nvSpPr>
        <p:spPr>
          <a:xfrm>
            <a:off x="3715128" y="3859906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Oval 35"/>
          <p:cNvSpPr/>
          <p:nvPr/>
        </p:nvSpPr>
        <p:spPr>
          <a:xfrm>
            <a:off x="9698607" y="2520173"/>
            <a:ext cx="1438102" cy="1438102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616" y="2676080"/>
            <a:ext cx="959501" cy="9595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95806" y="3836978"/>
            <a:ext cx="1475360" cy="1475360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4129365" y="5003714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Oval 33"/>
          <p:cNvSpPr/>
          <p:nvPr/>
        </p:nvSpPr>
        <p:spPr>
          <a:xfrm>
            <a:off x="4188615" y="5066305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1709" y="4319080"/>
            <a:ext cx="1615580" cy="1883827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8725585" y="3925434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Oval 41"/>
          <p:cNvSpPr/>
          <p:nvPr/>
        </p:nvSpPr>
        <p:spPr>
          <a:xfrm>
            <a:off x="8790471" y="3993437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68609" y="3972950"/>
            <a:ext cx="1475360" cy="1475360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9204708" y="5137245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Oval 45"/>
          <p:cNvSpPr/>
          <p:nvPr/>
        </p:nvSpPr>
        <p:spPr>
          <a:xfrm>
            <a:off x="9263958" y="5199836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50447" y="4319079"/>
            <a:ext cx="1615580" cy="1883827"/>
          </a:xfrm>
          <a:prstGeom prst="rect">
            <a:avLst/>
          </a:prstGeom>
        </p:spPr>
      </p:pic>
      <p:sp>
        <p:nvSpPr>
          <p:cNvPr id="49" name="Oval 48"/>
          <p:cNvSpPr/>
          <p:nvPr/>
        </p:nvSpPr>
        <p:spPr>
          <a:xfrm>
            <a:off x="5401346" y="5064234"/>
            <a:ext cx="1438102" cy="14381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43915" y="5505200"/>
            <a:ext cx="556170" cy="55617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08391" y="5265444"/>
            <a:ext cx="1524000" cy="1524000"/>
          </a:xfrm>
          <a:prstGeom prst="rect">
            <a:avLst/>
          </a:prstGeom>
        </p:spPr>
      </p:pic>
      <p:sp>
        <p:nvSpPr>
          <p:cNvPr id="52" name="Oval 51"/>
          <p:cNvSpPr/>
          <p:nvPr/>
        </p:nvSpPr>
        <p:spPr>
          <a:xfrm>
            <a:off x="7252235" y="5308447"/>
            <a:ext cx="1438102" cy="143810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94804" y="5749413"/>
            <a:ext cx="556170" cy="55617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32630" y="5265444"/>
            <a:ext cx="1524000" cy="1524000"/>
          </a:xfrm>
          <a:prstGeom prst="rect">
            <a:avLst/>
          </a:prstGeom>
        </p:spPr>
      </p:pic>
      <p:sp>
        <p:nvSpPr>
          <p:cNvPr id="56" name="Oval 55"/>
          <p:cNvSpPr/>
          <p:nvPr/>
        </p:nvSpPr>
        <p:spPr>
          <a:xfrm>
            <a:off x="10576474" y="5308447"/>
            <a:ext cx="1438102" cy="1438102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24"/>
          <a:srcRect l="10818" t="1291"/>
          <a:stretch/>
        </p:blipFill>
        <p:spPr>
          <a:xfrm>
            <a:off x="11384732" y="5798712"/>
            <a:ext cx="458654" cy="457464"/>
          </a:xfrm>
          <a:prstGeom prst="ellipse">
            <a:avLst/>
          </a:prstGeom>
        </p:spPr>
      </p:pic>
      <p:sp>
        <p:nvSpPr>
          <p:cNvPr id="59" name="Oval 58"/>
          <p:cNvSpPr/>
          <p:nvPr/>
        </p:nvSpPr>
        <p:spPr>
          <a:xfrm>
            <a:off x="11380768" y="5792996"/>
            <a:ext cx="460713" cy="460713"/>
          </a:xfrm>
          <a:prstGeom prst="ellipse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Oval 59"/>
          <p:cNvSpPr/>
          <p:nvPr/>
        </p:nvSpPr>
        <p:spPr>
          <a:xfrm>
            <a:off x="12298398" y="3791903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Oval 60"/>
          <p:cNvSpPr/>
          <p:nvPr/>
        </p:nvSpPr>
        <p:spPr>
          <a:xfrm>
            <a:off x="12363284" y="3859906"/>
            <a:ext cx="1438102" cy="1438102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Oval 62"/>
          <p:cNvSpPr/>
          <p:nvPr/>
        </p:nvSpPr>
        <p:spPr>
          <a:xfrm>
            <a:off x="12777521" y="5003714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Oval 63"/>
          <p:cNvSpPr/>
          <p:nvPr/>
        </p:nvSpPr>
        <p:spPr>
          <a:xfrm>
            <a:off x="12836771" y="5066305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Oval 64"/>
          <p:cNvSpPr/>
          <p:nvPr/>
        </p:nvSpPr>
        <p:spPr>
          <a:xfrm>
            <a:off x="13917988" y="3791903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Oval 65"/>
          <p:cNvSpPr/>
          <p:nvPr/>
        </p:nvSpPr>
        <p:spPr>
          <a:xfrm>
            <a:off x="13982874" y="3859906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Oval 67"/>
          <p:cNvSpPr/>
          <p:nvPr/>
        </p:nvSpPr>
        <p:spPr>
          <a:xfrm>
            <a:off x="14397111" y="5003714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Oval 68"/>
          <p:cNvSpPr/>
          <p:nvPr/>
        </p:nvSpPr>
        <p:spPr>
          <a:xfrm>
            <a:off x="14456361" y="5066305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743894" y="4294683"/>
            <a:ext cx="556170" cy="55617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24"/>
          <a:srcRect l="10818" t="1291"/>
          <a:stretch/>
        </p:blipFill>
        <p:spPr>
          <a:xfrm>
            <a:off x="13195582" y="4330798"/>
            <a:ext cx="458654" cy="457464"/>
          </a:xfrm>
          <a:prstGeom prst="ellipse">
            <a:avLst/>
          </a:prstGeom>
        </p:spPr>
      </p:pic>
      <p:sp>
        <p:nvSpPr>
          <p:cNvPr id="73" name="Oval 72"/>
          <p:cNvSpPr/>
          <p:nvPr/>
        </p:nvSpPr>
        <p:spPr>
          <a:xfrm>
            <a:off x="13191618" y="4325082"/>
            <a:ext cx="460713" cy="460713"/>
          </a:xfrm>
          <a:prstGeom prst="ellipse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4771" y="5147665"/>
            <a:ext cx="365896" cy="36589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9516" y="5147665"/>
            <a:ext cx="365896" cy="36589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684484" y="1422911"/>
            <a:ext cx="1615580" cy="188382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456308" y="2309012"/>
            <a:ext cx="1615580" cy="1883827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759548" y="-1352604"/>
            <a:ext cx="1566488" cy="156648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2" r="11712" b="11201"/>
          <a:stretch/>
        </p:blipFill>
        <p:spPr>
          <a:xfrm rot="18526052">
            <a:off x="822790" y="-1280097"/>
            <a:ext cx="1439874" cy="1435975"/>
          </a:xfrm>
          <a:prstGeom prst="ellipse">
            <a:avLst/>
          </a:prstGeom>
        </p:spPr>
      </p:pic>
      <p:sp>
        <p:nvSpPr>
          <p:cNvPr id="86" name="Oval 85"/>
          <p:cNvSpPr/>
          <p:nvPr/>
        </p:nvSpPr>
        <p:spPr>
          <a:xfrm>
            <a:off x="824434" y="-1284601"/>
            <a:ext cx="1438102" cy="143810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696217" y="-169340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458411" y="-182931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Oval 88"/>
          <p:cNvSpPr/>
          <p:nvPr/>
        </p:nvSpPr>
        <p:spPr>
          <a:xfrm>
            <a:off x="1238671" y="-140793"/>
            <a:ext cx="624868" cy="624868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Oval 89"/>
          <p:cNvSpPr/>
          <p:nvPr/>
        </p:nvSpPr>
        <p:spPr>
          <a:xfrm>
            <a:off x="1297921" y="-78202"/>
            <a:ext cx="507538" cy="5075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24"/>
          <a:srcRect l="10818" t="1291"/>
          <a:stretch/>
        </p:blipFill>
        <p:spPr>
          <a:xfrm>
            <a:off x="7458521" y="815040"/>
            <a:ext cx="458654" cy="457464"/>
          </a:xfrm>
          <a:prstGeom prst="ellipse">
            <a:avLst/>
          </a:prstGeom>
        </p:spPr>
      </p:pic>
      <p:sp>
        <p:nvSpPr>
          <p:cNvPr id="92" name="Oval 91"/>
          <p:cNvSpPr/>
          <p:nvPr/>
        </p:nvSpPr>
        <p:spPr>
          <a:xfrm>
            <a:off x="8362126" y="676278"/>
            <a:ext cx="460713" cy="460713"/>
          </a:xfrm>
          <a:prstGeom prst="ellipse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49750" y="664250"/>
            <a:ext cx="556170" cy="55617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519983" y="695271"/>
            <a:ext cx="475529" cy="481626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448902" y="1272504"/>
            <a:ext cx="566977" cy="566977"/>
          </a:xfrm>
          <a:prstGeom prst="rect">
            <a:avLst/>
          </a:prstGeom>
        </p:spPr>
      </p:pic>
      <p:sp>
        <p:nvSpPr>
          <p:cNvPr id="98" name="Oval 97"/>
          <p:cNvSpPr/>
          <p:nvPr/>
        </p:nvSpPr>
        <p:spPr>
          <a:xfrm>
            <a:off x="6683351" y="160374"/>
            <a:ext cx="556170" cy="55617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24"/>
          <a:srcRect l="10818" t="1291"/>
          <a:stretch/>
        </p:blipFill>
        <p:spPr>
          <a:xfrm>
            <a:off x="6199691" y="176749"/>
            <a:ext cx="458654" cy="457464"/>
          </a:xfrm>
          <a:prstGeom prst="ellipse">
            <a:avLst/>
          </a:prstGeom>
        </p:spPr>
      </p:pic>
      <p:sp>
        <p:nvSpPr>
          <p:cNvPr id="100" name="Oval 99"/>
          <p:cNvSpPr/>
          <p:nvPr/>
        </p:nvSpPr>
        <p:spPr>
          <a:xfrm>
            <a:off x="6193187" y="172303"/>
            <a:ext cx="460713" cy="460713"/>
          </a:xfrm>
          <a:prstGeom prst="ellipse">
            <a:avLst/>
          </a:prstGeom>
          <a:noFill/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83351" y="162815"/>
            <a:ext cx="556170" cy="55617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353584" y="193836"/>
            <a:ext cx="475529" cy="481626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282503" y="771069"/>
            <a:ext cx="566977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5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835258" y="663877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val 8"/>
          <p:cNvSpPr/>
          <p:nvPr/>
        </p:nvSpPr>
        <p:spPr>
          <a:xfrm>
            <a:off x="2900144" y="731880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3866084" y="1782135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2598052" y="1782135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3314381" y="1875688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3373631" y="1938279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721126" y="664250"/>
            <a:ext cx="1566488" cy="156648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val 15"/>
          <p:cNvSpPr/>
          <p:nvPr/>
        </p:nvSpPr>
        <p:spPr>
          <a:xfrm>
            <a:off x="786012" y="732253"/>
            <a:ext cx="1438102" cy="143810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 flipH="1">
            <a:off x="1652715" y="1847514"/>
            <a:ext cx="932966" cy="5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Isolated bat wing tattoo Royalty Free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17" b="78541" l="6019" r="9537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8988"/>
          <a:stretch/>
        </p:blipFill>
        <p:spPr bwMode="auto">
          <a:xfrm>
            <a:off x="419989" y="1833923"/>
            <a:ext cx="948192" cy="5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/>
          <p:cNvSpPr/>
          <p:nvPr/>
        </p:nvSpPr>
        <p:spPr>
          <a:xfrm>
            <a:off x="1200249" y="1876061"/>
            <a:ext cx="624868" cy="62486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/>
          <p:cNvSpPr/>
          <p:nvPr/>
        </p:nvSpPr>
        <p:spPr>
          <a:xfrm>
            <a:off x="1259499" y="1938652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3199" y="-1797951"/>
            <a:ext cx="2170364" cy="1889924"/>
          </a:xfrm>
          <a:prstGeom prst="rect">
            <a:avLst/>
          </a:prstGeom>
        </p:spPr>
      </p:pic>
      <p:sp>
        <p:nvSpPr>
          <p:cNvPr id="135" name="Oval 134"/>
          <p:cNvSpPr/>
          <p:nvPr/>
        </p:nvSpPr>
        <p:spPr>
          <a:xfrm>
            <a:off x="8258894" y="687362"/>
            <a:ext cx="1566488" cy="156648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6" name="Picture 13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71" b="19111"/>
          <a:stretch/>
        </p:blipFill>
        <p:spPr>
          <a:xfrm>
            <a:off x="8323780" y="754739"/>
            <a:ext cx="1438102" cy="1441893"/>
          </a:xfrm>
          <a:prstGeom prst="ellipse">
            <a:avLst/>
          </a:prstGeom>
        </p:spPr>
      </p:pic>
      <p:sp>
        <p:nvSpPr>
          <p:cNvPr id="137" name="Oval 136"/>
          <p:cNvSpPr/>
          <p:nvPr/>
        </p:nvSpPr>
        <p:spPr>
          <a:xfrm>
            <a:off x="8323780" y="755365"/>
            <a:ext cx="1438102" cy="14381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8" name="Picture 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 flipH="1">
            <a:off x="9289720" y="1805620"/>
            <a:ext cx="794959" cy="6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38" descr="Illustration Wings Tattoo Style Isolated On Stock Vector (Royalty Free)  1533319595 | Shutte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75714" l="2051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86" r="50462" b="23829"/>
          <a:stretch/>
        </p:blipFill>
        <p:spPr bwMode="auto">
          <a:xfrm>
            <a:off x="8021688" y="1805620"/>
            <a:ext cx="792485" cy="6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Oval 139"/>
          <p:cNvSpPr/>
          <p:nvPr/>
        </p:nvSpPr>
        <p:spPr>
          <a:xfrm>
            <a:off x="8738017" y="1899173"/>
            <a:ext cx="624868" cy="62486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Oval 140"/>
          <p:cNvSpPr/>
          <p:nvPr/>
        </p:nvSpPr>
        <p:spPr>
          <a:xfrm>
            <a:off x="8797267" y="1961764"/>
            <a:ext cx="507538" cy="5075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5686" y="2487086"/>
            <a:ext cx="2060627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7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ounded Rectangle 77"/>
          <p:cNvSpPr/>
          <p:nvPr/>
        </p:nvSpPr>
        <p:spPr>
          <a:xfrm>
            <a:off x="3788794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78"/>
          <p:cNvSpPr/>
          <p:nvPr/>
        </p:nvSpPr>
        <p:spPr>
          <a:xfrm>
            <a:off x="3866262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Rounded Rectangle 93"/>
          <p:cNvSpPr/>
          <p:nvPr/>
        </p:nvSpPr>
        <p:spPr>
          <a:xfrm>
            <a:off x="1320677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Rounded Rectangle 94"/>
          <p:cNvSpPr/>
          <p:nvPr/>
        </p:nvSpPr>
        <p:spPr>
          <a:xfrm>
            <a:off x="1398145" y="294545"/>
            <a:ext cx="2129678" cy="29161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2"/>
          <a:srcRect l="4297" t="4324" r="4372" b="4326"/>
          <a:stretch/>
        </p:blipFill>
        <p:spPr>
          <a:xfrm>
            <a:off x="9641840" y="4083421"/>
            <a:ext cx="2550160" cy="25450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960" y="4092718"/>
            <a:ext cx="2517866" cy="249957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2"/>
          <a:srcRect l="4297" t="4324" r="4372" b="4326"/>
          <a:stretch/>
        </p:blipFill>
        <p:spPr>
          <a:xfrm>
            <a:off x="4158624" y="982249"/>
            <a:ext cx="1544953" cy="154187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290" y="987329"/>
            <a:ext cx="1525388" cy="151430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36924" y="4362751"/>
            <a:ext cx="1143694" cy="708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ounded Rectangle 58"/>
          <p:cNvSpPr/>
          <p:nvPr/>
        </p:nvSpPr>
        <p:spPr>
          <a:xfrm>
            <a:off x="9823834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ounded Rectangle 59"/>
          <p:cNvSpPr/>
          <p:nvPr/>
        </p:nvSpPr>
        <p:spPr>
          <a:xfrm>
            <a:off x="9901302" y="294545"/>
            <a:ext cx="2129678" cy="291618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ounded Rectangle 60"/>
          <p:cNvSpPr/>
          <p:nvPr/>
        </p:nvSpPr>
        <p:spPr>
          <a:xfrm>
            <a:off x="7355717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ounded Rectangle 61"/>
          <p:cNvSpPr/>
          <p:nvPr/>
        </p:nvSpPr>
        <p:spPr>
          <a:xfrm>
            <a:off x="7433185" y="294545"/>
            <a:ext cx="2129678" cy="291618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2"/>
          <a:srcRect l="4297" t="4324" r="4372" b="4326"/>
          <a:stretch/>
        </p:blipFill>
        <p:spPr>
          <a:xfrm>
            <a:off x="10193664" y="982249"/>
            <a:ext cx="1544953" cy="154187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330" y="987329"/>
            <a:ext cx="1525388" cy="1514308"/>
          </a:xfrm>
          <a:prstGeom prst="rect">
            <a:avLst/>
          </a:prstGeom>
        </p:spPr>
      </p:pic>
      <p:sp>
        <p:nvSpPr>
          <p:cNvPr id="65" name="Oval 64"/>
          <p:cNvSpPr/>
          <p:nvPr/>
        </p:nvSpPr>
        <p:spPr>
          <a:xfrm>
            <a:off x="12389257" y="4145123"/>
            <a:ext cx="2483380" cy="248337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2372014" y="4213061"/>
            <a:ext cx="2517866" cy="2334970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1320677" y="3610204"/>
            <a:ext cx="2286000" cy="304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ounded Rectangle 70"/>
          <p:cNvSpPr/>
          <p:nvPr/>
        </p:nvSpPr>
        <p:spPr>
          <a:xfrm>
            <a:off x="1398145" y="3676113"/>
            <a:ext cx="2129678" cy="2916182"/>
          </a:xfrm>
          <a:prstGeom prst="roundRect">
            <a:avLst/>
          </a:prstGeom>
          <a:solidFill>
            <a:schemeClr val="bg2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3992" y="4368897"/>
            <a:ext cx="1517984" cy="1514308"/>
          </a:xfrm>
          <a:prstGeom prst="rect">
            <a:avLst/>
          </a:prstGeom>
        </p:spPr>
      </p:pic>
      <p:sp>
        <p:nvSpPr>
          <p:cNvPr id="73" name="Rounded Rectangle 72"/>
          <p:cNvSpPr/>
          <p:nvPr/>
        </p:nvSpPr>
        <p:spPr>
          <a:xfrm>
            <a:off x="4033397" y="3610204"/>
            <a:ext cx="2286000" cy="304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Rounded Rectangle 73"/>
          <p:cNvSpPr/>
          <p:nvPr/>
        </p:nvSpPr>
        <p:spPr>
          <a:xfrm>
            <a:off x="4273223" y="3840480"/>
            <a:ext cx="1804962" cy="2587448"/>
          </a:xfrm>
          <a:prstGeom prst="roundRect">
            <a:avLst/>
          </a:prstGeom>
          <a:solidFill>
            <a:schemeClr val="bg2"/>
          </a:solidFill>
          <a:ln w="571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Multiply 4"/>
          <p:cNvSpPr/>
          <p:nvPr/>
        </p:nvSpPr>
        <p:spPr>
          <a:xfrm>
            <a:off x="4459424" y="4409771"/>
            <a:ext cx="1432560" cy="1432560"/>
          </a:xfrm>
          <a:prstGeom prst="mathMultiply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ounded Rectangle 76"/>
          <p:cNvSpPr/>
          <p:nvPr/>
        </p:nvSpPr>
        <p:spPr>
          <a:xfrm>
            <a:off x="-1495416" y="228636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Rounded Rectangle 106"/>
          <p:cNvSpPr/>
          <p:nvPr/>
        </p:nvSpPr>
        <p:spPr>
          <a:xfrm>
            <a:off x="-1310291" y="441960"/>
            <a:ext cx="1914364" cy="262135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ounded Rectangle 107"/>
          <p:cNvSpPr/>
          <p:nvPr/>
        </p:nvSpPr>
        <p:spPr>
          <a:xfrm>
            <a:off x="-3963533" y="228636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Rounded Rectangle 118"/>
          <p:cNvSpPr/>
          <p:nvPr/>
        </p:nvSpPr>
        <p:spPr>
          <a:xfrm>
            <a:off x="-3778408" y="441960"/>
            <a:ext cx="1914364" cy="262135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0" name="Picture 119"/>
          <p:cNvPicPr>
            <a:picLocks noChangeAspect="1"/>
          </p:cNvPicPr>
          <p:nvPr/>
        </p:nvPicPr>
        <p:blipFill rotWithShape="1">
          <a:blip r:embed="rId2"/>
          <a:srcRect l="4297" t="4324" r="4372" b="4326"/>
          <a:stretch/>
        </p:blipFill>
        <p:spPr>
          <a:xfrm>
            <a:off x="-1125586" y="982249"/>
            <a:ext cx="1544953" cy="1541875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83920" y="987329"/>
            <a:ext cx="1525388" cy="1514308"/>
          </a:xfrm>
          <a:prstGeom prst="rect">
            <a:avLst/>
          </a:prstGeom>
        </p:spPr>
      </p:pic>
      <p:sp>
        <p:nvSpPr>
          <p:cNvPr id="122" name="Rounded Rectangle 121"/>
          <p:cNvSpPr/>
          <p:nvPr/>
        </p:nvSpPr>
        <p:spPr>
          <a:xfrm>
            <a:off x="-1473347" y="3810000"/>
            <a:ext cx="2286000" cy="3048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Rounded Rectangle 122"/>
          <p:cNvSpPr/>
          <p:nvPr/>
        </p:nvSpPr>
        <p:spPr>
          <a:xfrm>
            <a:off x="-1359426" y="3925824"/>
            <a:ext cx="2056772" cy="281635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Rounded Rectangle 123"/>
          <p:cNvSpPr/>
          <p:nvPr/>
        </p:nvSpPr>
        <p:spPr>
          <a:xfrm>
            <a:off x="-3941464" y="3810000"/>
            <a:ext cx="2286000" cy="30480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Rounded Rectangle 124"/>
          <p:cNvSpPr/>
          <p:nvPr/>
        </p:nvSpPr>
        <p:spPr>
          <a:xfrm>
            <a:off x="-3827543" y="3925824"/>
            <a:ext cx="2056772" cy="281635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6" name="Picture 125"/>
          <p:cNvPicPr>
            <a:picLocks noChangeAspect="1"/>
          </p:cNvPicPr>
          <p:nvPr/>
        </p:nvPicPr>
        <p:blipFill rotWithShape="1">
          <a:blip r:embed="rId2"/>
          <a:srcRect l="4297" t="4324" r="4372" b="4326"/>
          <a:stretch/>
        </p:blipFill>
        <p:spPr>
          <a:xfrm>
            <a:off x="-1103517" y="4563613"/>
            <a:ext cx="1544953" cy="1541875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61851" y="4568693"/>
            <a:ext cx="1525388" cy="151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7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9" b="13629"/>
          <a:stretch/>
        </p:blipFill>
        <p:spPr>
          <a:xfrm>
            <a:off x="10320713" y="-2035277"/>
            <a:ext cx="1438102" cy="1438102"/>
          </a:xfrm>
          <a:prstGeom prst="ellipse">
            <a:avLst/>
          </a:prstGeom>
        </p:spPr>
      </p:pic>
      <p:sp>
        <p:nvSpPr>
          <p:cNvPr id="6" name="Oval 5"/>
          <p:cNvSpPr/>
          <p:nvPr/>
        </p:nvSpPr>
        <p:spPr>
          <a:xfrm>
            <a:off x="-1303667" y="1692093"/>
            <a:ext cx="1438102" cy="14381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36814" y="145292"/>
            <a:ext cx="1438102" cy="14381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24" t="4610" r="12486" b="6182"/>
          <a:stretch/>
        </p:blipFill>
        <p:spPr>
          <a:xfrm>
            <a:off x="5168659" y="1842866"/>
            <a:ext cx="1438102" cy="1450061"/>
          </a:xfrm>
          <a:prstGeom prst="ellipse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71" b="19111"/>
          <a:stretch/>
        </p:blipFill>
        <p:spPr>
          <a:xfrm>
            <a:off x="11472949" y="1733550"/>
            <a:ext cx="1438102" cy="1441893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64" t="30816" b="15408"/>
          <a:stretch/>
        </p:blipFill>
        <p:spPr>
          <a:xfrm>
            <a:off x="7427147" y="-228059"/>
            <a:ext cx="1438102" cy="1446234"/>
          </a:xfrm>
          <a:prstGeom prst="ellipse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23" b="33414"/>
          <a:stretch/>
        </p:blipFill>
        <p:spPr>
          <a:xfrm>
            <a:off x="8679796" y="-2068512"/>
            <a:ext cx="1420680" cy="1438102"/>
          </a:xfrm>
          <a:prstGeom prst="ellipse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52" b="16848"/>
          <a:stretch/>
        </p:blipFill>
        <p:spPr>
          <a:xfrm>
            <a:off x="9464046" y="2089447"/>
            <a:ext cx="1438102" cy="1438102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64" t="10182" b="22061"/>
          <a:stretch/>
        </p:blipFill>
        <p:spPr>
          <a:xfrm>
            <a:off x="10966930" y="197701"/>
            <a:ext cx="1438102" cy="1438102"/>
          </a:xfrm>
          <a:prstGeom prst="ellipse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2" t="6815" r="7096" b="22074"/>
          <a:stretch/>
        </p:blipFill>
        <p:spPr>
          <a:xfrm>
            <a:off x="10483534" y="-961263"/>
            <a:ext cx="1426448" cy="1438102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1" r="4720" b="26061"/>
          <a:stretch/>
        </p:blipFill>
        <p:spPr>
          <a:xfrm>
            <a:off x="8033457" y="2050533"/>
            <a:ext cx="1438102" cy="1438102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48" b="23879"/>
          <a:stretch/>
        </p:blipFill>
        <p:spPr>
          <a:xfrm>
            <a:off x="6799274" y="4740963"/>
            <a:ext cx="1438102" cy="1430072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" t="9576" r="9003" b="31031"/>
          <a:stretch/>
        </p:blipFill>
        <p:spPr>
          <a:xfrm>
            <a:off x="9758656" y="-3122114"/>
            <a:ext cx="1438102" cy="1438102"/>
          </a:xfrm>
          <a:prstGeom prst="ellipse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697"/>
          <a:stretch/>
        </p:blipFill>
        <p:spPr>
          <a:xfrm>
            <a:off x="4602819" y="3195945"/>
            <a:ext cx="1438102" cy="1444929"/>
          </a:xfrm>
          <a:prstGeom prst="ellipse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04" b="32296"/>
          <a:stretch/>
        </p:blipFill>
        <p:spPr>
          <a:xfrm>
            <a:off x="2303861" y="1529644"/>
            <a:ext cx="1438102" cy="1438102"/>
          </a:xfrm>
          <a:prstGeom prst="ellipse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87" b="27051"/>
          <a:stretch/>
        </p:blipFill>
        <p:spPr>
          <a:xfrm>
            <a:off x="11486149" y="7405290"/>
            <a:ext cx="1438887" cy="1438102"/>
          </a:xfrm>
          <a:prstGeom prst="ellipse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6" b="26061"/>
          <a:stretch/>
        </p:blipFill>
        <p:spPr>
          <a:xfrm>
            <a:off x="2260697" y="-931067"/>
            <a:ext cx="1438102" cy="143465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75" b="6555"/>
          <a:stretch/>
        </p:blipFill>
        <p:spPr>
          <a:xfrm>
            <a:off x="3496895" y="1854825"/>
            <a:ext cx="1438902" cy="1438102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60" r="11289" b="15488"/>
          <a:stretch/>
        </p:blipFill>
        <p:spPr>
          <a:xfrm>
            <a:off x="2988355" y="135621"/>
            <a:ext cx="1438102" cy="1438102"/>
          </a:xfrm>
          <a:prstGeom prst="ellipse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23" b="28148"/>
          <a:stretch/>
        </p:blipFill>
        <p:spPr>
          <a:xfrm>
            <a:off x="4113031" y="-263215"/>
            <a:ext cx="1438102" cy="1438102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3" t="19370" r="4824" b="21370"/>
          <a:stretch/>
        </p:blipFill>
        <p:spPr>
          <a:xfrm>
            <a:off x="6784172" y="-2868195"/>
            <a:ext cx="1438102" cy="1438102"/>
          </a:xfrm>
          <a:prstGeom prst="ellipse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4" t="32956" r="5890" b="10747"/>
          <a:stretch/>
        </p:blipFill>
        <p:spPr>
          <a:xfrm>
            <a:off x="7390500" y="-1761143"/>
            <a:ext cx="1438102" cy="1441499"/>
          </a:xfrm>
          <a:prstGeom prst="ellipse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41" b="14223"/>
          <a:stretch/>
        </p:blipFill>
        <p:spPr>
          <a:xfrm>
            <a:off x="8167214" y="890059"/>
            <a:ext cx="1435544" cy="1438102"/>
          </a:xfrm>
          <a:prstGeom prst="ellipse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80" t="17482" r="10016" b="30222"/>
          <a:stretch/>
        </p:blipFill>
        <p:spPr>
          <a:xfrm>
            <a:off x="11597485" y="2964274"/>
            <a:ext cx="1437252" cy="1441131"/>
          </a:xfrm>
          <a:prstGeom prst="ellipse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33" r="2958" b="26852"/>
          <a:stretch/>
        </p:blipFill>
        <p:spPr>
          <a:xfrm>
            <a:off x="-1106436" y="4436546"/>
            <a:ext cx="1438102" cy="1431609"/>
          </a:xfrm>
          <a:prstGeom prst="ellipse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00"/>
          <a:stretch/>
        </p:blipFill>
        <p:spPr>
          <a:xfrm>
            <a:off x="6601058" y="1693057"/>
            <a:ext cx="1438102" cy="1438102"/>
          </a:xfrm>
          <a:prstGeom prst="ellipse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63" r="5977" b="17266"/>
          <a:stretch/>
        </p:blipFill>
        <p:spPr>
          <a:xfrm>
            <a:off x="5307751" y="-899177"/>
            <a:ext cx="1438101" cy="1438102"/>
          </a:xfrm>
          <a:prstGeom prst="ellipse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3" t="18518" r="2876" b="16740"/>
          <a:stretch/>
        </p:blipFill>
        <p:spPr>
          <a:xfrm>
            <a:off x="5450006" y="13499"/>
            <a:ext cx="1437668" cy="1442117"/>
          </a:xfrm>
          <a:prstGeom prst="ellipse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4" cstate="print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colorTemperature colorTemp="88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777"/>
          <a:stretch/>
        </p:blipFill>
        <p:spPr>
          <a:xfrm>
            <a:off x="8968593" y="-398296"/>
            <a:ext cx="1434683" cy="1443017"/>
          </a:xfrm>
          <a:prstGeom prst="ellipse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6" cstate="print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2" r="11712" b="11201"/>
          <a:stretch/>
        </p:blipFill>
        <p:spPr>
          <a:xfrm rot="18526052">
            <a:off x="8055422" y="-3339173"/>
            <a:ext cx="1439874" cy="1435975"/>
          </a:xfrm>
          <a:prstGeom prst="ellipse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8" cstate="print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4" t="6411" r="1624" b="13162"/>
          <a:stretch/>
        </p:blipFill>
        <p:spPr>
          <a:xfrm>
            <a:off x="12207032" y="503588"/>
            <a:ext cx="1440274" cy="1431915"/>
          </a:xfrm>
          <a:prstGeom prst="ellipse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60" cstate="print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6" t="9038" r="3896" b="18519"/>
          <a:stretch/>
        </p:blipFill>
        <p:spPr>
          <a:xfrm>
            <a:off x="10637580" y="1046248"/>
            <a:ext cx="1441398" cy="1428775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2" cstate="print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56" b="20888"/>
          <a:stretch/>
        </p:blipFill>
        <p:spPr>
          <a:xfrm>
            <a:off x="3573558" y="-1441775"/>
            <a:ext cx="1438102" cy="1438102"/>
          </a:xfrm>
          <a:prstGeom prst="ellipse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64" cstate="print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74" b="34519"/>
          <a:stretch/>
        </p:blipFill>
        <p:spPr>
          <a:xfrm>
            <a:off x="4298523" y="880694"/>
            <a:ext cx="1438102" cy="1445608"/>
          </a:xfrm>
          <a:prstGeom prst="ellipse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66" cstate="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34" b="23104"/>
          <a:stretch/>
        </p:blipFill>
        <p:spPr>
          <a:xfrm>
            <a:off x="13146664" y="7217456"/>
            <a:ext cx="1438101" cy="1435622"/>
          </a:xfrm>
          <a:prstGeom prst="ellipse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68" cstate="print">
            <a:extLst>
              <a:ext uri="{BEBA8EAE-BF5A-486C-A8C5-ECC9F3942E4B}">
                <a14:imgProps xmlns:a14="http://schemas.microsoft.com/office/drawing/2010/main">
                  <a14:imgLayer r:embed="rId69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5" t="9037" r="5459" b="21334"/>
          <a:stretch/>
        </p:blipFill>
        <p:spPr>
          <a:xfrm>
            <a:off x="7634340" y="3179226"/>
            <a:ext cx="1436747" cy="1440880"/>
          </a:xfrm>
          <a:prstGeom prst="ellipse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" b="15112"/>
          <a:stretch/>
        </p:blipFill>
        <p:spPr>
          <a:xfrm>
            <a:off x="6342989" y="-1587384"/>
            <a:ext cx="1434823" cy="1439115"/>
          </a:xfrm>
          <a:prstGeom prst="ellipse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1" cstate="print">
            <a:extLst>
              <a:ext uri="{BEBA8EAE-BF5A-486C-A8C5-ECC9F3942E4B}">
                <a14:imgProps xmlns:a14="http://schemas.microsoft.com/office/drawing/2010/main">
                  <a14:imgLayer r:embed="rId72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81" r="3929" b="6216"/>
          <a:stretch/>
        </p:blipFill>
        <p:spPr>
          <a:xfrm>
            <a:off x="10351779" y="3427181"/>
            <a:ext cx="1439345" cy="1439449"/>
          </a:xfrm>
          <a:prstGeom prst="ellipse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73" cstate="print">
            <a:extLst>
              <a:ext uri="{BEBA8EAE-BF5A-486C-A8C5-ECC9F3942E4B}">
                <a14:imgProps xmlns:a14="http://schemas.microsoft.com/office/drawing/2010/main">
                  <a14:imgLayer r:embed="rId7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30" r="8039" b="29454"/>
          <a:stretch/>
        </p:blipFill>
        <p:spPr>
          <a:xfrm>
            <a:off x="9499704" y="508958"/>
            <a:ext cx="1443045" cy="1438244"/>
          </a:xfrm>
          <a:prstGeom prst="ellipse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75" cstate="print">
            <a:extLst>
              <a:ext uri="{BEBA8EAE-BF5A-486C-A8C5-ECC9F3942E4B}">
                <a14:imgProps xmlns:a14="http://schemas.microsoft.com/office/drawing/2010/main">
                  <a14:imgLayer r:embed="rId7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80" t="13697" b="16606"/>
          <a:stretch/>
        </p:blipFill>
        <p:spPr>
          <a:xfrm>
            <a:off x="8895595" y="3566463"/>
            <a:ext cx="1438102" cy="1445498"/>
          </a:xfrm>
          <a:prstGeom prst="ellipse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7" cstate="print">
            <a:extLst>
              <a:ext uri="{BEBA8EAE-BF5A-486C-A8C5-ECC9F3942E4B}">
                <a14:imgProps xmlns:a14="http://schemas.microsoft.com/office/drawing/2010/main">
                  <a14:imgLayer r:embed="rId78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18" b="26548"/>
          <a:stretch/>
        </p:blipFill>
        <p:spPr>
          <a:xfrm>
            <a:off x="6074346" y="3101161"/>
            <a:ext cx="1428710" cy="1445262"/>
          </a:xfrm>
          <a:prstGeom prst="ellipse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9" cstate="print">
            <a:extLst>
              <a:ext uri="{BEBA8EAE-BF5A-486C-A8C5-ECC9F3942E4B}">
                <a14:imgProps xmlns:a14="http://schemas.microsoft.com/office/drawing/2010/main">
                  <a14:imgLayer r:embed="rId8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62" b="29272"/>
          <a:stretch/>
        </p:blipFill>
        <p:spPr>
          <a:xfrm>
            <a:off x="5941908" y="4219631"/>
            <a:ext cx="1441640" cy="1439060"/>
          </a:xfrm>
          <a:prstGeom prst="ellipse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6" b="16770"/>
          <a:stretch/>
        </p:blipFill>
        <p:spPr>
          <a:xfrm>
            <a:off x="7888774" y="4445479"/>
            <a:ext cx="1438019" cy="1440181"/>
          </a:xfrm>
          <a:prstGeom prst="ellipse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2" cstate="print">
            <a:extLst>
              <a:ext uri="{BEBA8EAE-BF5A-486C-A8C5-ECC9F3942E4B}">
                <a14:imgProps xmlns:a14="http://schemas.microsoft.com/office/drawing/2010/main">
                  <a14:imgLayer r:embed="rId8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3383" b="15408"/>
          <a:stretch/>
        </p:blipFill>
        <p:spPr>
          <a:xfrm>
            <a:off x="3030439" y="3189305"/>
            <a:ext cx="1443158" cy="1458207"/>
          </a:xfrm>
          <a:prstGeom prst="ellipse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96"/>
          <a:stretch/>
        </p:blipFill>
        <p:spPr>
          <a:xfrm>
            <a:off x="-616191" y="3169716"/>
            <a:ext cx="1432418" cy="1450390"/>
          </a:xfrm>
          <a:prstGeom prst="ellipse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5" cstate="print">
            <a:extLst>
              <a:ext uri="{BEBA8EAE-BF5A-486C-A8C5-ECC9F3942E4B}">
                <a14:imgProps xmlns:a14="http://schemas.microsoft.com/office/drawing/2010/main">
                  <a14:imgLayer r:embed="rId8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22" r="2519" b="21037"/>
          <a:stretch/>
        </p:blipFill>
        <p:spPr>
          <a:xfrm>
            <a:off x="280104" y="4479009"/>
            <a:ext cx="1445751" cy="1438798"/>
          </a:xfrm>
          <a:prstGeom prst="ellipse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98" y="7341616"/>
            <a:ext cx="1719072" cy="257860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88" cstate="print">
            <a:extLst>
              <a:ext uri="{BEBA8EAE-BF5A-486C-A8C5-ECC9F3942E4B}">
                <a14:imgProps xmlns:a14="http://schemas.microsoft.com/office/drawing/2010/main">
                  <a14:imgLayer r:embed="rId8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6223" r="3926" b="12296"/>
          <a:stretch/>
        </p:blipFill>
        <p:spPr>
          <a:xfrm>
            <a:off x="3931392" y="5592493"/>
            <a:ext cx="1439227" cy="1425771"/>
          </a:xfrm>
          <a:prstGeom prst="ellipse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90" cstate="print">
            <a:extLst>
              <a:ext uri="{BEBA8EAE-BF5A-486C-A8C5-ECC9F3942E4B}">
                <a14:imgProps xmlns:a14="http://schemas.microsoft.com/office/drawing/2010/main">
                  <a14:imgLayer r:embed="rId9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" t="23548" r="1627" b="10971"/>
          <a:stretch/>
        </p:blipFill>
        <p:spPr>
          <a:xfrm>
            <a:off x="12095706" y="4537305"/>
            <a:ext cx="1437940" cy="1436672"/>
          </a:xfrm>
          <a:prstGeom prst="ellipse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92" cstate="print">
            <a:extLst>
              <a:ext uri="{BEBA8EAE-BF5A-486C-A8C5-ECC9F3942E4B}">
                <a14:imgProps xmlns:a14="http://schemas.microsoft.com/office/drawing/2010/main">
                  <a14:imgLayer r:embed="rId9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1" t="3362" r="5302" b="28786"/>
          <a:stretch/>
        </p:blipFill>
        <p:spPr>
          <a:xfrm>
            <a:off x="9602032" y="5806812"/>
            <a:ext cx="1437361" cy="1438798"/>
          </a:xfrm>
          <a:prstGeom prst="ellipse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94" cstate="print">
            <a:extLst>
              <a:ext uri="{BEBA8EAE-BF5A-486C-A8C5-ECC9F3942E4B}">
                <a14:imgProps xmlns:a14="http://schemas.microsoft.com/office/drawing/2010/main">
                  <a14:imgLayer r:embed="rId9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78" b="21481"/>
          <a:stretch/>
        </p:blipFill>
        <p:spPr>
          <a:xfrm>
            <a:off x="9210485" y="4826369"/>
            <a:ext cx="1451863" cy="1438798"/>
          </a:xfrm>
          <a:prstGeom prst="ellipse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96" cstate="print">
            <a:extLst>
              <a:ext uri="{BEBA8EAE-BF5A-486C-A8C5-ECC9F3942E4B}">
                <a14:imgProps xmlns:a14="http://schemas.microsoft.com/office/drawing/2010/main">
                  <a14:imgLayer r:embed="rId97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" t="12296" b="24741"/>
          <a:stretch/>
        </p:blipFill>
        <p:spPr>
          <a:xfrm>
            <a:off x="-440334" y="1495706"/>
            <a:ext cx="1445987" cy="1437631"/>
          </a:xfrm>
          <a:prstGeom prst="ellipse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98" cstate="print">
            <a:extLst>
              <a:ext uri="{BEBA8EAE-BF5A-486C-A8C5-ECC9F3942E4B}">
                <a14:imgProps xmlns:a14="http://schemas.microsoft.com/office/drawing/2010/main">
                  <a14:imgLayer r:embed="rId9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4" t="8715" b="29541"/>
          <a:stretch/>
        </p:blipFill>
        <p:spPr>
          <a:xfrm>
            <a:off x="6544693" y="403551"/>
            <a:ext cx="1434279" cy="1438798"/>
          </a:xfrm>
          <a:prstGeom prst="ellipse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8" r="6438" b="14667"/>
          <a:stretch/>
        </p:blipFill>
        <p:spPr>
          <a:xfrm>
            <a:off x="10966930" y="4508688"/>
            <a:ext cx="1438017" cy="1438102"/>
          </a:xfrm>
          <a:prstGeom prst="ellipse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0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719" y="7488410"/>
            <a:ext cx="1719072" cy="243230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02" cstate="print">
            <a:extLst>
              <a:ext uri="{BEBA8EAE-BF5A-486C-A8C5-ECC9F3942E4B}">
                <a14:imgProps xmlns:a14="http://schemas.microsoft.com/office/drawing/2010/main">
                  <a14:imgLayer r:embed="rId10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08" r="9646" b="2754"/>
          <a:stretch/>
        </p:blipFill>
        <p:spPr>
          <a:xfrm>
            <a:off x="3777230" y="4287774"/>
            <a:ext cx="1440564" cy="1448373"/>
          </a:xfrm>
          <a:prstGeom prst="ellipse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647" y="7496002"/>
            <a:ext cx="4716966" cy="68580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05" cstate="print">
            <a:extLst>
              <a:ext uri="{BEBA8EAE-BF5A-486C-A8C5-ECC9F3942E4B}">
                <a14:imgProps xmlns:a14="http://schemas.microsoft.com/office/drawing/2010/main">
                  <a14:imgLayer r:embed="rId10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52" b="21630"/>
          <a:stretch/>
        </p:blipFill>
        <p:spPr>
          <a:xfrm>
            <a:off x="8084125" y="5557425"/>
            <a:ext cx="1444158" cy="1442674"/>
          </a:xfrm>
          <a:prstGeom prst="ellipse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07" cstate="print">
            <a:extLst>
              <a:ext uri="{BEBA8EAE-BF5A-486C-A8C5-ECC9F3942E4B}">
                <a14:imgProps xmlns:a14="http://schemas.microsoft.com/office/drawing/2010/main">
                  <a14:imgLayer r:embed="rId108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4" t="5777" r="4743" b="23111"/>
          <a:stretch/>
        </p:blipFill>
        <p:spPr>
          <a:xfrm>
            <a:off x="6300607" y="5656121"/>
            <a:ext cx="1445881" cy="1440521"/>
          </a:xfrm>
          <a:prstGeom prst="ellipse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0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1" b="15653"/>
          <a:stretch/>
        </p:blipFill>
        <p:spPr>
          <a:xfrm>
            <a:off x="4935797" y="4752504"/>
            <a:ext cx="1442727" cy="1441245"/>
          </a:xfrm>
          <a:prstGeom prst="ellipse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10" cstate="print">
            <a:extLst>
              <a:ext uri="{BEBA8EAE-BF5A-486C-A8C5-ECC9F3942E4B}">
                <a14:imgProps xmlns:a14="http://schemas.microsoft.com/office/drawing/2010/main">
                  <a14:imgLayer r:embed="rId111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5" t="21344" b="8392"/>
          <a:stretch/>
        </p:blipFill>
        <p:spPr>
          <a:xfrm>
            <a:off x="2793278" y="5046872"/>
            <a:ext cx="1445035" cy="1435450"/>
          </a:xfrm>
          <a:prstGeom prst="ellipse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112" cstate="print">
            <a:extLst>
              <a:ext uri="{BEBA8EAE-BF5A-486C-A8C5-ECC9F3942E4B}">
                <a14:imgProps xmlns:a14="http://schemas.microsoft.com/office/drawing/2010/main">
                  <a14:imgLayer r:embed="rId113">
                    <a14:imgEffect>
                      <a14:colorTemperature colorTemp="7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1" t="25145" r="2772"/>
          <a:stretch/>
        </p:blipFill>
        <p:spPr>
          <a:xfrm>
            <a:off x="-469505" y="-1400380"/>
            <a:ext cx="1445096" cy="1429833"/>
          </a:xfrm>
          <a:prstGeom prst="ellipse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14" cstate="print">
            <a:extLst>
              <a:ext uri="{BEBA8EAE-BF5A-486C-A8C5-ECC9F3942E4B}">
                <a14:imgProps xmlns:a14="http://schemas.microsoft.com/office/drawing/2010/main">
                  <a14:imgLayer r:embed="rId115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8" b="27932"/>
          <a:stretch/>
        </p:blipFill>
        <p:spPr>
          <a:xfrm>
            <a:off x="11036942" y="5560293"/>
            <a:ext cx="1443746" cy="1436937"/>
          </a:xfrm>
          <a:prstGeom prst="ellipse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16" cstate="print">
            <a:extLst>
              <a:ext uri="{BEBA8EAE-BF5A-486C-A8C5-ECC9F3942E4B}">
                <a14:imgProps xmlns:a14="http://schemas.microsoft.com/office/drawing/2010/main">
                  <a14:imgLayer r:embed="rId11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88" b="15407"/>
          <a:stretch/>
        </p:blipFill>
        <p:spPr>
          <a:xfrm>
            <a:off x="-1093150" y="-102001"/>
            <a:ext cx="1439592" cy="144517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352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519</Words>
  <Application>Microsoft Office PowerPoint</Application>
  <PresentationFormat>Widescreen</PresentationFormat>
  <Paragraphs>443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 Nova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161</cp:revision>
  <dcterms:created xsi:type="dcterms:W3CDTF">2022-05-05T20:15:49Z</dcterms:created>
  <dcterms:modified xsi:type="dcterms:W3CDTF">2022-05-16T13:52:53Z</dcterms:modified>
</cp:coreProperties>
</file>