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media/image6.jpg" ContentType="image/pn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1"/>
    <p:sldMasterId id="2147483773" r:id="rId2"/>
    <p:sldMasterId id="2147483801" r:id="rId3"/>
    <p:sldMasterId id="2147483852" r:id="rId4"/>
  </p:sldMasterIdLst>
  <p:notesMasterIdLst>
    <p:notesMasterId r:id="rId12"/>
  </p:notesMasterIdLst>
  <p:handoutMasterIdLst>
    <p:handoutMasterId r:id="rId13"/>
  </p:handoutMasterIdLst>
  <p:sldIdLst>
    <p:sldId id="258" r:id="rId5"/>
    <p:sldId id="259" r:id="rId6"/>
    <p:sldId id="263" r:id="rId7"/>
    <p:sldId id="264" r:id="rId8"/>
    <p:sldId id="262" r:id="rId9"/>
    <p:sldId id="260" r:id="rId10"/>
    <p:sldId id="261" r:id="rId11"/>
  </p:sldIdLst>
  <p:sldSz cx="9144000" cy="5143500" type="screen16x9"/>
  <p:notesSz cx="6985000" cy="92837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accent1"/>
        </a:solidFill>
        <a:latin typeface="Arial" charset="0"/>
        <a:ea typeface="MS PGothic" pitchFamily="34" charset="-128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sz="1200" b="1" kern="1200">
        <a:solidFill>
          <a:schemeClr val="accent1"/>
        </a:solidFill>
        <a:latin typeface="Arial" charset="0"/>
        <a:ea typeface="MS PGothic" pitchFamily="34" charset="-128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sz="1200" b="1" kern="1200">
        <a:solidFill>
          <a:schemeClr val="accent1"/>
        </a:solidFill>
        <a:latin typeface="Arial" charset="0"/>
        <a:ea typeface="MS PGothic" pitchFamily="34" charset="-128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sz="1200" b="1" kern="1200">
        <a:solidFill>
          <a:schemeClr val="accent1"/>
        </a:solidFill>
        <a:latin typeface="Arial" charset="0"/>
        <a:ea typeface="MS PGothic" pitchFamily="34" charset="-128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sz="1200" b="1" kern="1200">
        <a:solidFill>
          <a:schemeClr val="accent1"/>
        </a:solidFill>
        <a:latin typeface="Arial" charset="0"/>
        <a:ea typeface="MS PGothic" pitchFamily="34" charset="-128"/>
        <a:cs typeface="Arial" charset="0"/>
      </a:defRPr>
    </a:lvl5pPr>
    <a:lvl6pPr marL="1714500" algn="l" defTabSz="685800" rtl="0" eaLnBrk="1" latinLnBrk="0" hangingPunct="1">
      <a:defRPr sz="1200" b="1" kern="1200">
        <a:solidFill>
          <a:schemeClr val="accent1"/>
        </a:solidFill>
        <a:latin typeface="Arial" charset="0"/>
        <a:ea typeface="MS PGothic" pitchFamily="34" charset="-128"/>
        <a:cs typeface="Arial" charset="0"/>
      </a:defRPr>
    </a:lvl6pPr>
    <a:lvl7pPr marL="2057400" algn="l" defTabSz="685800" rtl="0" eaLnBrk="1" latinLnBrk="0" hangingPunct="1">
      <a:defRPr sz="1200" b="1" kern="1200">
        <a:solidFill>
          <a:schemeClr val="accent1"/>
        </a:solidFill>
        <a:latin typeface="Arial" charset="0"/>
        <a:ea typeface="MS PGothic" pitchFamily="34" charset="-128"/>
        <a:cs typeface="Arial" charset="0"/>
      </a:defRPr>
    </a:lvl7pPr>
    <a:lvl8pPr marL="2400300" algn="l" defTabSz="685800" rtl="0" eaLnBrk="1" latinLnBrk="0" hangingPunct="1">
      <a:defRPr sz="1200" b="1" kern="1200">
        <a:solidFill>
          <a:schemeClr val="accent1"/>
        </a:solidFill>
        <a:latin typeface="Arial" charset="0"/>
        <a:ea typeface="MS PGothic" pitchFamily="34" charset="-128"/>
        <a:cs typeface="Arial" charset="0"/>
      </a:defRPr>
    </a:lvl8pPr>
    <a:lvl9pPr marL="2743200" algn="l" defTabSz="685800" rtl="0" eaLnBrk="1" latinLnBrk="0" hangingPunct="1">
      <a:defRPr sz="1200" b="1" kern="1200">
        <a:solidFill>
          <a:schemeClr val="accent1"/>
        </a:solidFill>
        <a:latin typeface="Arial" charset="0"/>
        <a:ea typeface="MS PGothic" pitchFamily="34" charset="-128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tion par défaut" id="{6C95014A-2AE5-4EFC-9783-8E8D80AD6AC1}">
          <p14:sldIdLst>
            <p14:sldId id="258"/>
            <p14:sldId id="259"/>
            <p14:sldId id="263"/>
            <p14:sldId id="264"/>
            <p14:sldId id="262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1" userDrawn="1">
          <p15:clr>
            <a:srgbClr val="A4A3A4"/>
          </p15:clr>
        </p15:guide>
        <p15:guide id="2" orient="horz" pos="76" userDrawn="1">
          <p15:clr>
            <a:srgbClr val="A4A3A4"/>
          </p15:clr>
        </p15:guide>
        <p15:guide id="3" orient="horz" pos="5475" userDrawn="1">
          <p15:clr>
            <a:srgbClr val="A4A3A4"/>
          </p15:clr>
        </p15:guide>
        <p15:guide id="4" orient="horz" pos="5794" userDrawn="1">
          <p15:clr>
            <a:srgbClr val="A4A3A4"/>
          </p15:clr>
        </p15:guide>
        <p15:guide id="5" orient="horz" pos="5517" userDrawn="1">
          <p15:clr>
            <a:srgbClr val="A4A3A4"/>
          </p15:clr>
        </p15:guide>
        <p15:guide id="6" pos="244" userDrawn="1">
          <p15:clr>
            <a:srgbClr val="A4A3A4"/>
          </p15:clr>
        </p15:guide>
        <p15:guide id="7" pos="4340" userDrawn="1">
          <p15:clr>
            <a:srgbClr val="A4A3A4"/>
          </p15:clr>
        </p15:guide>
        <p15:guide id="8" orient="horz" pos="63">
          <p15:clr>
            <a:srgbClr val="A4A3A4"/>
          </p15:clr>
        </p15:guide>
        <p15:guide id="9" orient="horz" pos="5727">
          <p15:clr>
            <a:srgbClr val="A4A3A4"/>
          </p15:clr>
        </p15:guide>
        <p15:guide id="10" pos="6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01B051"/>
    <a:srgbClr val="FFFFFF"/>
    <a:srgbClr val="339933"/>
    <a:srgbClr val="51CD91"/>
    <a:srgbClr val="EE9012"/>
    <a:srgbClr val="3D3935"/>
    <a:srgbClr val="FFCD00"/>
    <a:srgbClr val="97999B"/>
    <a:srgbClr val="8787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50" autoAdjust="0"/>
    <p:restoredTop sz="70030" autoAdjust="0"/>
  </p:normalViewPr>
  <p:slideViewPr>
    <p:cSldViewPr snapToGrid="0" showGuides="1">
      <p:cViewPr>
        <p:scale>
          <a:sx n="120" d="100"/>
          <a:sy n="120" d="100"/>
        </p:scale>
        <p:origin x="1032" y="7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80" d="100"/>
          <a:sy n="80" d="100"/>
        </p:scale>
        <p:origin x="3966" y="312"/>
      </p:cViewPr>
      <p:guideLst>
        <p:guide orient="horz" pos="331"/>
        <p:guide orient="horz" pos="76"/>
        <p:guide orient="horz" pos="5475"/>
        <p:guide orient="horz" pos="5794"/>
        <p:guide orient="horz" pos="5517"/>
        <p:guide pos="244"/>
        <p:guide pos="4340"/>
        <p:guide orient="horz" pos="63"/>
        <p:guide orient="horz" pos="5727"/>
        <p:guide pos="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7"/>
          <p:cNvSpPr txBox="1">
            <a:spLocks/>
          </p:cNvSpPr>
          <p:nvPr/>
        </p:nvSpPr>
        <p:spPr>
          <a:xfrm>
            <a:off x="104744" y="64406"/>
            <a:ext cx="6517830" cy="30350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Clr>
                <a:srgbClr val="F7B100"/>
              </a:buClr>
              <a:defRPr/>
            </a:pPr>
            <a:r>
              <a:rPr lang="fr-FR" dirty="0"/>
              <a:t>MODIFIEZ LES STYLES DU TEXTE DU MASQUE</a:t>
            </a:r>
          </a:p>
        </p:txBody>
      </p:sp>
      <p:sp>
        <p:nvSpPr>
          <p:cNvPr id="59" name="Rectangle 6"/>
          <p:cNvSpPr>
            <a:spLocks noChangeArrowheads="1"/>
          </p:cNvSpPr>
          <p:nvPr/>
        </p:nvSpPr>
        <p:spPr bwMode="auto">
          <a:xfrm>
            <a:off x="4982746" y="8987564"/>
            <a:ext cx="266735" cy="11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fld id="{78210625-ECA7-4862-B00E-5DC0AA3A3D4E}" type="slidenum">
              <a:rPr sz="600" b="0" noProof="1">
                <a:solidFill>
                  <a:schemeClr val="tx1"/>
                </a:solidFill>
              </a:rPr>
              <a:pPr/>
              <a:t>‹N°›</a:t>
            </a:fld>
            <a:endParaRPr lang="fr-FR" sz="400" b="0" noProof="1">
              <a:solidFill>
                <a:schemeClr val="tx1"/>
              </a:solidFill>
            </a:endParaRPr>
          </a:p>
        </p:txBody>
      </p:sp>
      <p:grpSp>
        <p:nvGrpSpPr>
          <p:cNvPr id="60" name="Groupe 59"/>
          <p:cNvGrpSpPr>
            <a:grpSpLocks noChangeAspect="1"/>
          </p:cNvGrpSpPr>
          <p:nvPr/>
        </p:nvGrpSpPr>
        <p:grpSpPr>
          <a:xfrm>
            <a:off x="5805901" y="8974787"/>
            <a:ext cx="1080000" cy="112942"/>
            <a:chOff x="7712075" y="4803775"/>
            <a:chExt cx="1214438" cy="127001"/>
          </a:xfrm>
        </p:grpSpPr>
        <p:sp>
          <p:nvSpPr>
            <p:cNvPr id="61" name="Freeform 5"/>
            <p:cNvSpPr>
              <a:spLocks/>
            </p:cNvSpPr>
            <p:nvPr userDrawn="1"/>
          </p:nvSpPr>
          <p:spPr bwMode="auto">
            <a:xfrm>
              <a:off x="7712075" y="4803775"/>
              <a:ext cx="80963" cy="127000"/>
            </a:xfrm>
            <a:custGeom>
              <a:avLst/>
              <a:gdLst>
                <a:gd name="T0" fmla="*/ 105 w 153"/>
                <a:gd name="T1" fmla="*/ 73 h 240"/>
                <a:gd name="T2" fmla="*/ 103 w 153"/>
                <a:gd name="T3" fmla="*/ 60 h 240"/>
                <a:gd name="T4" fmla="*/ 99 w 153"/>
                <a:gd name="T5" fmla="*/ 48 h 240"/>
                <a:gd name="T6" fmla="*/ 90 w 153"/>
                <a:gd name="T7" fmla="*/ 37 h 240"/>
                <a:gd name="T8" fmla="*/ 78 w 153"/>
                <a:gd name="T9" fmla="*/ 34 h 240"/>
                <a:gd name="T10" fmla="*/ 71 w 153"/>
                <a:gd name="T11" fmla="*/ 35 h 240"/>
                <a:gd name="T12" fmla="*/ 64 w 153"/>
                <a:gd name="T13" fmla="*/ 38 h 240"/>
                <a:gd name="T14" fmla="*/ 59 w 153"/>
                <a:gd name="T15" fmla="*/ 45 h 240"/>
                <a:gd name="T16" fmla="*/ 51 w 153"/>
                <a:gd name="T17" fmla="*/ 64 h 240"/>
                <a:gd name="T18" fmla="*/ 47 w 153"/>
                <a:gd name="T19" fmla="*/ 95 h 240"/>
                <a:gd name="T20" fmla="*/ 47 w 153"/>
                <a:gd name="T21" fmla="*/ 115 h 240"/>
                <a:gd name="T22" fmla="*/ 48 w 153"/>
                <a:gd name="T23" fmla="*/ 153 h 240"/>
                <a:gd name="T24" fmla="*/ 53 w 153"/>
                <a:gd name="T25" fmla="*/ 181 h 240"/>
                <a:gd name="T26" fmla="*/ 60 w 153"/>
                <a:gd name="T27" fmla="*/ 196 h 240"/>
                <a:gd name="T28" fmla="*/ 66 w 153"/>
                <a:gd name="T29" fmla="*/ 203 h 240"/>
                <a:gd name="T30" fmla="*/ 74 w 153"/>
                <a:gd name="T31" fmla="*/ 206 h 240"/>
                <a:gd name="T32" fmla="*/ 79 w 153"/>
                <a:gd name="T33" fmla="*/ 206 h 240"/>
                <a:gd name="T34" fmla="*/ 88 w 153"/>
                <a:gd name="T35" fmla="*/ 204 h 240"/>
                <a:gd name="T36" fmla="*/ 97 w 153"/>
                <a:gd name="T37" fmla="*/ 196 h 240"/>
                <a:gd name="T38" fmla="*/ 104 w 153"/>
                <a:gd name="T39" fmla="*/ 185 h 240"/>
                <a:gd name="T40" fmla="*/ 107 w 153"/>
                <a:gd name="T41" fmla="*/ 169 h 240"/>
                <a:gd name="T42" fmla="*/ 77 w 153"/>
                <a:gd name="T43" fmla="*/ 146 h 240"/>
                <a:gd name="T44" fmla="*/ 153 w 153"/>
                <a:gd name="T45" fmla="*/ 111 h 240"/>
                <a:gd name="T46" fmla="*/ 118 w 153"/>
                <a:gd name="T47" fmla="*/ 236 h 240"/>
                <a:gd name="T48" fmla="*/ 117 w 153"/>
                <a:gd name="T49" fmla="*/ 215 h 240"/>
                <a:gd name="T50" fmla="*/ 113 w 153"/>
                <a:gd name="T51" fmla="*/ 221 h 240"/>
                <a:gd name="T52" fmla="*/ 103 w 153"/>
                <a:gd name="T53" fmla="*/ 231 h 240"/>
                <a:gd name="T54" fmla="*/ 91 w 153"/>
                <a:gd name="T55" fmla="*/ 237 h 240"/>
                <a:gd name="T56" fmla="*/ 77 w 153"/>
                <a:gd name="T57" fmla="*/ 240 h 240"/>
                <a:gd name="T58" fmla="*/ 69 w 153"/>
                <a:gd name="T59" fmla="*/ 240 h 240"/>
                <a:gd name="T60" fmla="*/ 50 w 153"/>
                <a:gd name="T61" fmla="*/ 238 h 240"/>
                <a:gd name="T62" fmla="*/ 33 w 153"/>
                <a:gd name="T63" fmla="*/ 233 h 240"/>
                <a:gd name="T64" fmla="*/ 21 w 153"/>
                <a:gd name="T65" fmla="*/ 223 h 240"/>
                <a:gd name="T66" fmla="*/ 13 w 153"/>
                <a:gd name="T67" fmla="*/ 209 h 240"/>
                <a:gd name="T68" fmla="*/ 6 w 153"/>
                <a:gd name="T69" fmla="*/ 191 h 240"/>
                <a:gd name="T70" fmla="*/ 3 w 153"/>
                <a:gd name="T71" fmla="*/ 170 h 240"/>
                <a:gd name="T72" fmla="*/ 0 w 153"/>
                <a:gd name="T73" fmla="*/ 117 h 240"/>
                <a:gd name="T74" fmla="*/ 1 w 153"/>
                <a:gd name="T75" fmla="*/ 90 h 240"/>
                <a:gd name="T76" fmla="*/ 4 w 153"/>
                <a:gd name="T77" fmla="*/ 66 h 240"/>
                <a:gd name="T78" fmla="*/ 9 w 153"/>
                <a:gd name="T79" fmla="*/ 46 h 240"/>
                <a:gd name="T80" fmla="*/ 16 w 153"/>
                <a:gd name="T81" fmla="*/ 29 h 240"/>
                <a:gd name="T82" fmla="*/ 27 w 153"/>
                <a:gd name="T83" fmla="*/ 16 h 240"/>
                <a:gd name="T84" fmla="*/ 40 w 153"/>
                <a:gd name="T85" fmla="*/ 7 h 240"/>
                <a:gd name="T86" fmla="*/ 58 w 153"/>
                <a:gd name="T87" fmla="*/ 2 h 240"/>
                <a:gd name="T88" fmla="*/ 78 w 153"/>
                <a:gd name="T89" fmla="*/ 0 h 240"/>
                <a:gd name="T90" fmla="*/ 87 w 153"/>
                <a:gd name="T91" fmla="*/ 0 h 240"/>
                <a:gd name="T92" fmla="*/ 103 w 153"/>
                <a:gd name="T93" fmla="*/ 2 h 240"/>
                <a:gd name="T94" fmla="*/ 117 w 153"/>
                <a:gd name="T95" fmla="*/ 7 h 240"/>
                <a:gd name="T96" fmla="*/ 129 w 153"/>
                <a:gd name="T97" fmla="*/ 14 h 240"/>
                <a:gd name="T98" fmla="*/ 137 w 153"/>
                <a:gd name="T99" fmla="*/ 23 h 240"/>
                <a:gd name="T100" fmla="*/ 144 w 153"/>
                <a:gd name="T101" fmla="*/ 35 h 240"/>
                <a:gd name="T102" fmla="*/ 148 w 153"/>
                <a:gd name="T103" fmla="*/ 49 h 240"/>
                <a:gd name="T104" fmla="*/ 150 w 153"/>
                <a:gd name="T105" fmla="*/ 7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3" h="240">
                  <a:moveTo>
                    <a:pt x="105" y="73"/>
                  </a:moveTo>
                  <a:lnTo>
                    <a:pt x="105" y="73"/>
                  </a:lnTo>
                  <a:lnTo>
                    <a:pt x="104" y="67"/>
                  </a:lnTo>
                  <a:lnTo>
                    <a:pt x="103" y="60"/>
                  </a:lnTo>
                  <a:lnTo>
                    <a:pt x="101" y="53"/>
                  </a:lnTo>
                  <a:lnTo>
                    <a:pt x="99" y="48"/>
                  </a:lnTo>
                  <a:lnTo>
                    <a:pt x="95" y="42"/>
                  </a:lnTo>
                  <a:lnTo>
                    <a:pt x="90" y="37"/>
                  </a:lnTo>
                  <a:lnTo>
                    <a:pt x="85" y="35"/>
                  </a:lnTo>
                  <a:lnTo>
                    <a:pt x="78" y="34"/>
                  </a:lnTo>
                  <a:lnTo>
                    <a:pt x="78" y="34"/>
                  </a:lnTo>
                  <a:lnTo>
                    <a:pt x="71" y="35"/>
                  </a:lnTo>
                  <a:lnTo>
                    <a:pt x="67" y="36"/>
                  </a:lnTo>
                  <a:lnTo>
                    <a:pt x="64" y="38"/>
                  </a:lnTo>
                  <a:lnTo>
                    <a:pt x="61" y="42"/>
                  </a:lnTo>
                  <a:lnTo>
                    <a:pt x="59" y="45"/>
                  </a:lnTo>
                  <a:lnTo>
                    <a:pt x="54" y="53"/>
                  </a:lnTo>
                  <a:lnTo>
                    <a:pt x="51" y="64"/>
                  </a:lnTo>
                  <a:lnTo>
                    <a:pt x="49" y="78"/>
                  </a:lnTo>
                  <a:lnTo>
                    <a:pt x="47" y="9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35"/>
                  </a:lnTo>
                  <a:lnTo>
                    <a:pt x="48" y="153"/>
                  </a:lnTo>
                  <a:lnTo>
                    <a:pt x="50" y="168"/>
                  </a:lnTo>
                  <a:lnTo>
                    <a:pt x="53" y="181"/>
                  </a:lnTo>
                  <a:lnTo>
                    <a:pt x="57" y="192"/>
                  </a:lnTo>
                  <a:lnTo>
                    <a:pt x="60" y="196"/>
                  </a:lnTo>
                  <a:lnTo>
                    <a:pt x="63" y="199"/>
                  </a:lnTo>
                  <a:lnTo>
                    <a:pt x="66" y="203"/>
                  </a:lnTo>
                  <a:lnTo>
                    <a:pt x="70" y="205"/>
                  </a:lnTo>
                  <a:lnTo>
                    <a:pt x="74" y="206"/>
                  </a:lnTo>
                  <a:lnTo>
                    <a:pt x="79" y="206"/>
                  </a:lnTo>
                  <a:lnTo>
                    <a:pt x="79" y="206"/>
                  </a:lnTo>
                  <a:lnTo>
                    <a:pt x="83" y="206"/>
                  </a:lnTo>
                  <a:lnTo>
                    <a:pt x="88" y="204"/>
                  </a:lnTo>
                  <a:lnTo>
                    <a:pt x="93" y="201"/>
                  </a:lnTo>
                  <a:lnTo>
                    <a:pt x="97" y="196"/>
                  </a:lnTo>
                  <a:lnTo>
                    <a:pt x="101" y="191"/>
                  </a:lnTo>
                  <a:lnTo>
                    <a:pt x="104" y="185"/>
                  </a:lnTo>
                  <a:lnTo>
                    <a:pt x="107" y="178"/>
                  </a:lnTo>
                  <a:lnTo>
                    <a:pt x="107" y="169"/>
                  </a:lnTo>
                  <a:lnTo>
                    <a:pt x="107" y="146"/>
                  </a:lnTo>
                  <a:lnTo>
                    <a:pt x="77" y="146"/>
                  </a:lnTo>
                  <a:lnTo>
                    <a:pt x="77" y="111"/>
                  </a:lnTo>
                  <a:lnTo>
                    <a:pt x="153" y="111"/>
                  </a:lnTo>
                  <a:lnTo>
                    <a:pt x="153" y="236"/>
                  </a:lnTo>
                  <a:lnTo>
                    <a:pt x="118" y="236"/>
                  </a:lnTo>
                  <a:lnTo>
                    <a:pt x="118" y="215"/>
                  </a:lnTo>
                  <a:lnTo>
                    <a:pt x="117" y="215"/>
                  </a:lnTo>
                  <a:lnTo>
                    <a:pt x="117" y="215"/>
                  </a:lnTo>
                  <a:lnTo>
                    <a:pt x="113" y="221"/>
                  </a:lnTo>
                  <a:lnTo>
                    <a:pt x="108" y="226"/>
                  </a:lnTo>
                  <a:lnTo>
                    <a:pt x="103" y="231"/>
                  </a:lnTo>
                  <a:lnTo>
                    <a:pt x="97" y="234"/>
                  </a:lnTo>
                  <a:lnTo>
                    <a:pt x="91" y="237"/>
                  </a:lnTo>
                  <a:lnTo>
                    <a:pt x="84" y="239"/>
                  </a:lnTo>
                  <a:lnTo>
                    <a:pt x="77" y="240"/>
                  </a:lnTo>
                  <a:lnTo>
                    <a:pt x="69" y="240"/>
                  </a:lnTo>
                  <a:lnTo>
                    <a:pt x="69" y="240"/>
                  </a:lnTo>
                  <a:lnTo>
                    <a:pt x="59" y="240"/>
                  </a:lnTo>
                  <a:lnTo>
                    <a:pt x="50" y="238"/>
                  </a:lnTo>
                  <a:lnTo>
                    <a:pt x="41" y="236"/>
                  </a:lnTo>
                  <a:lnTo>
                    <a:pt x="33" y="233"/>
                  </a:lnTo>
                  <a:lnTo>
                    <a:pt x="27" y="228"/>
                  </a:lnTo>
                  <a:lnTo>
                    <a:pt x="21" y="223"/>
                  </a:lnTo>
                  <a:lnTo>
                    <a:pt x="17" y="217"/>
                  </a:lnTo>
                  <a:lnTo>
                    <a:pt x="13" y="209"/>
                  </a:lnTo>
                  <a:lnTo>
                    <a:pt x="9" y="201"/>
                  </a:lnTo>
                  <a:lnTo>
                    <a:pt x="6" y="191"/>
                  </a:lnTo>
                  <a:lnTo>
                    <a:pt x="4" y="181"/>
                  </a:lnTo>
                  <a:lnTo>
                    <a:pt x="3" y="170"/>
                  </a:lnTo>
                  <a:lnTo>
                    <a:pt x="1" y="146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1" y="90"/>
                  </a:lnTo>
                  <a:lnTo>
                    <a:pt x="2" y="78"/>
                  </a:lnTo>
                  <a:lnTo>
                    <a:pt x="4" y="66"/>
                  </a:lnTo>
                  <a:lnTo>
                    <a:pt x="6" y="56"/>
                  </a:lnTo>
                  <a:lnTo>
                    <a:pt x="9" y="46"/>
                  </a:lnTo>
                  <a:lnTo>
                    <a:pt x="12" y="37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6"/>
                  </a:lnTo>
                  <a:lnTo>
                    <a:pt x="33" y="11"/>
                  </a:lnTo>
                  <a:lnTo>
                    <a:pt x="40" y="7"/>
                  </a:lnTo>
                  <a:lnTo>
                    <a:pt x="49" y="4"/>
                  </a:lnTo>
                  <a:lnTo>
                    <a:pt x="58" y="2"/>
                  </a:lnTo>
                  <a:lnTo>
                    <a:pt x="67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5" y="1"/>
                  </a:lnTo>
                  <a:lnTo>
                    <a:pt x="103" y="2"/>
                  </a:lnTo>
                  <a:lnTo>
                    <a:pt x="110" y="4"/>
                  </a:lnTo>
                  <a:lnTo>
                    <a:pt x="117" y="7"/>
                  </a:lnTo>
                  <a:lnTo>
                    <a:pt x="123" y="10"/>
                  </a:lnTo>
                  <a:lnTo>
                    <a:pt x="129" y="14"/>
                  </a:lnTo>
                  <a:lnTo>
                    <a:pt x="133" y="18"/>
                  </a:lnTo>
                  <a:lnTo>
                    <a:pt x="137" y="23"/>
                  </a:lnTo>
                  <a:lnTo>
                    <a:pt x="141" y="29"/>
                  </a:lnTo>
                  <a:lnTo>
                    <a:pt x="144" y="35"/>
                  </a:lnTo>
                  <a:lnTo>
                    <a:pt x="146" y="42"/>
                  </a:lnTo>
                  <a:lnTo>
                    <a:pt x="148" y="49"/>
                  </a:lnTo>
                  <a:lnTo>
                    <a:pt x="149" y="57"/>
                  </a:lnTo>
                  <a:lnTo>
                    <a:pt x="150" y="73"/>
                  </a:lnTo>
                  <a:lnTo>
                    <a:pt x="105" y="73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" name="Freeform 6"/>
            <p:cNvSpPr>
              <a:spLocks noEditPoints="1"/>
            </p:cNvSpPr>
            <p:nvPr userDrawn="1"/>
          </p:nvSpPr>
          <p:spPr bwMode="auto">
            <a:xfrm>
              <a:off x="7810500" y="4805363"/>
              <a:ext cx="82550" cy="123825"/>
            </a:xfrm>
            <a:custGeom>
              <a:avLst/>
              <a:gdLst>
                <a:gd name="T0" fmla="*/ 86 w 157"/>
                <a:gd name="T1" fmla="*/ 0 h 232"/>
                <a:gd name="T2" fmla="*/ 99 w 157"/>
                <a:gd name="T3" fmla="*/ 1 h 232"/>
                <a:gd name="T4" fmla="*/ 123 w 157"/>
                <a:gd name="T5" fmla="*/ 9 h 232"/>
                <a:gd name="T6" fmla="*/ 131 w 157"/>
                <a:gd name="T7" fmla="*/ 15 h 232"/>
                <a:gd name="T8" fmla="*/ 138 w 157"/>
                <a:gd name="T9" fmla="*/ 23 h 232"/>
                <a:gd name="T10" fmla="*/ 143 w 157"/>
                <a:gd name="T11" fmla="*/ 33 h 232"/>
                <a:gd name="T12" fmla="*/ 147 w 157"/>
                <a:gd name="T13" fmla="*/ 46 h 232"/>
                <a:gd name="T14" fmla="*/ 148 w 157"/>
                <a:gd name="T15" fmla="*/ 60 h 232"/>
                <a:gd name="T16" fmla="*/ 145 w 157"/>
                <a:gd name="T17" fmla="*/ 81 h 232"/>
                <a:gd name="T18" fmla="*/ 138 w 157"/>
                <a:gd name="T19" fmla="*/ 98 h 232"/>
                <a:gd name="T20" fmla="*/ 126 w 157"/>
                <a:gd name="T21" fmla="*/ 110 h 232"/>
                <a:gd name="T22" fmla="*/ 108 w 157"/>
                <a:gd name="T23" fmla="*/ 118 h 232"/>
                <a:gd name="T24" fmla="*/ 108 w 157"/>
                <a:gd name="T25" fmla="*/ 118 h 232"/>
                <a:gd name="T26" fmla="*/ 128 w 157"/>
                <a:gd name="T27" fmla="*/ 124 h 232"/>
                <a:gd name="T28" fmla="*/ 135 w 157"/>
                <a:gd name="T29" fmla="*/ 129 h 232"/>
                <a:gd name="T30" fmla="*/ 139 w 157"/>
                <a:gd name="T31" fmla="*/ 137 h 232"/>
                <a:gd name="T32" fmla="*/ 145 w 157"/>
                <a:gd name="T33" fmla="*/ 157 h 232"/>
                <a:gd name="T34" fmla="*/ 146 w 157"/>
                <a:gd name="T35" fmla="*/ 188 h 232"/>
                <a:gd name="T36" fmla="*/ 147 w 157"/>
                <a:gd name="T37" fmla="*/ 205 h 232"/>
                <a:gd name="T38" fmla="*/ 150 w 157"/>
                <a:gd name="T39" fmla="*/ 221 h 232"/>
                <a:gd name="T40" fmla="*/ 154 w 157"/>
                <a:gd name="T41" fmla="*/ 228 h 232"/>
                <a:gd name="T42" fmla="*/ 157 w 157"/>
                <a:gd name="T43" fmla="*/ 232 h 232"/>
                <a:gd name="T44" fmla="*/ 106 w 157"/>
                <a:gd name="T45" fmla="*/ 232 h 232"/>
                <a:gd name="T46" fmla="*/ 101 w 157"/>
                <a:gd name="T47" fmla="*/ 221 h 232"/>
                <a:gd name="T48" fmla="*/ 100 w 157"/>
                <a:gd name="T49" fmla="*/ 208 h 232"/>
                <a:gd name="T50" fmla="*/ 99 w 157"/>
                <a:gd name="T51" fmla="*/ 163 h 232"/>
                <a:gd name="T52" fmla="*/ 97 w 157"/>
                <a:gd name="T53" fmla="*/ 151 h 232"/>
                <a:gd name="T54" fmla="*/ 92 w 157"/>
                <a:gd name="T55" fmla="*/ 142 h 232"/>
                <a:gd name="T56" fmla="*/ 83 w 157"/>
                <a:gd name="T57" fmla="*/ 136 h 232"/>
                <a:gd name="T58" fmla="*/ 71 w 157"/>
                <a:gd name="T59" fmla="*/ 134 h 232"/>
                <a:gd name="T60" fmla="*/ 47 w 157"/>
                <a:gd name="T61" fmla="*/ 232 h 232"/>
                <a:gd name="T62" fmla="*/ 0 w 157"/>
                <a:gd name="T63" fmla="*/ 0 h 232"/>
                <a:gd name="T64" fmla="*/ 66 w 157"/>
                <a:gd name="T65" fmla="*/ 101 h 232"/>
                <a:gd name="T66" fmla="*/ 74 w 157"/>
                <a:gd name="T67" fmla="*/ 101 h 232"/>
                <a:gd name="T68" fmla="*/ 87 w 157"/>
                <a:gd name="T69" fmla="*/ 97 h 232"/>
                <a:gd name="T70" fmla="*/ 95 w 157"/>
                <a:gd name="T71" fmla="*/ 89 h 232"/>
                <a:gd name="T72" fmla="*/ 100 w 157"/>
                <a:gd name="T73" fmla="*/ 75 h 232"/>
                <a:gd name="T74" fmla="*/ 100 w 157"/>
                <a:gd name="T75" fmla="*/ 67 h 232"/>
                <a:gd name="T76" fmla="*/ 98 w 157"/>
                <a:gd name="T77" fmla="*/ 53 h 232"/>
                <a:gd name="T78" fmla="*/ 92 w 157"/>
                <a:gd name="T79" fmla="*/ 43 h 232"/>
                <a:gd name="T80" fmla="*/ 82 w 157"/>
                <a:gd name="T81" fmla="*/ 37 h 232"/>
                <a:gd name="T82" fmla="*/ 68 w 157"/>
                <a:gd name="T83" fmla="*/ 34 h 232"/>
                <a:gd name="T84" fmla="*/ 47 w 157"/>
                <a:gd name="T85" fmla="*/ 10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7" h="232">
                  <a:moveTo>
                    <a:pt x="0" y="0"/>
                  </a:moveTo>
                  <a:lnTo>
                    <a:pt x="86" y="0"/>
                  </a:lnTo>
                  <a:lnTo>
                    <a:pt x="86" y="0"/>
                  </a:lnTo>
                  <a:lnTo>
                    <a:pt x="99" y="1"/>
                  </a:lnTo>
                  <a:lnTo>
                    <a:pt x="112" y="4"/>
                  </a:lnTo>
                  <a:lnTo>
                    <a:pt x="123" y="9"/>
                  </a:lnTo>
                  <a:lnTo>
                    <a:pt x="127" y="12"/>
                  </a:lnTo>
                  <a:lnTo>
                    <a:pt x="131" y="15"/>
                  </a:lnTo>
                  <a:lnTo>
                    <a:pt x="135" y="19"/>
                  </a:lnTo>
                  <a:lnTo>
                    <a:pt x="138" y="23"/>
                  </a:lnTo>
                  <a:lnTo>
                    <a:pt x="141" y="28"/>
                  </a:lnTo>
                  <a:lnTo>
                    <a:pt x="143" y="33"/>
                  </a:lnTo>
                  <a:lnTo>
                    <a:pt x="145" y="40"/>
                  </a:lnTo>
                  <a:lnTo>
                    <a:pt x="147" y="46"/>
                  </a:lnTo>
                  <a:lnTo>
                    <a:pt x="148" y="60"/>
                  </a:lnTo>
                  <a:lnTo>
                    <a:pt x="148" y="60"/>
                  </a:lnTo>
                  <a:lnTo>
                    <a:pt x="147" y="71"/>
                  </a:lnTo>
                  <a:lnTo>
                    <a:pt x="145" y="81"/>
                  </a:lnTo>
                  <a:lnTo>
                    <a:pt x="142" y="90"/>
                  </a:lnTo>
                  <a:lnTo>
                    <a:pt x="138" y="98"/>
                  </a:lnTo>
                  <a:lnTo>
                    <a:pt x="133" y="104"/>
                  </a:lnTo>
                  <a:lnTo>
                    <a:pt x="126" y="110"/>
                  </a:lnTo>
                  <a:lnTo>
                    <a:pt x="119" y="114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20" y="120"/>
                  </a:lnTo>
                  <a:lnTo>
                    <a:pt x="128" y="124"/>
                  </a:lnTo>
                  <a:lnTo>
                    <a:pt x="132" y="126"/>
                  </a:lnTo>
                  <a:lnTo>
                    <a:pt x="135" y="129"/>
                  </a:lnTo>
                  <a:lnTo>
                    <a:pt x="137" y="133"/>
                  </a:lnTo>
                  <a:lnTo>
                    <a:pt x="139" y="137"/>
                  </a:lnTo>
                  <a:lnTo>
                    <a:pt x="143" y="146"/>
                  </a:lnTo>
                  <a:lnTo>
                    <a:pt x="145" y="157"/>
                  </a:lnTo>
                  <a:lnTo>
                    <a:pt x="146" y="171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7" y="205"/>
                  </a:lnTo>
                  <a:lnTo>
                    <a:pt x="148" y="217"/>
                  </a:lnTo>
                  <a:lnTo>
                    <a:pt x="150" y="221"/>
                  </a:lnTo>
                  <a:lnTo>
                    <a:pt x="151" y="225"/>
                  </a:lnTo>
                  <a:lnTo>
                    <a:pt x="154" y="228"/>
                  </a:lnTo>
                  <a:lnTo>
                    <a:pt x="157" y="230"/>
                  </a:lnTo>
                  <a:lnTo>
                    <a:pt x="157" y="232"/>
                  </a:lnTo>
                  <a:lnTo>
                    <a:pt x="106" y="232"/>
                  </a:lnTo>
                  <a:lnTo>
                    <a:pt x="106" y="232"/>
                  </a:lnTo>
                  <a:lnTo>
                    <a:pt x="103" y="227"/>
                  </a:lnTo>
                  <a:lnTo>
                    <a:pt x="101" y="221"/>
                  </a:lnTo>
                  <a:lnTo>
                    <a:pt x="100" y="215"/>
                  </a:lnTo>
                  <a:lnTo>
                    <a:pt x="100" y="208"/>
                  </a:lnTo>
                  <a:lnTo>
                    <a:pt x="99" y="163"/>
                  </a:lnTo>
                  <a:lnTo>
                    <a:pt x="99" y="163"/>
                  </a:lnTo>
                  <a:lnTo>
                    <a:pt x="98" y="157"/>
                  </a:lnTo>
                  <a:lnTo>
                    <a:pt x="97" y="151"/>
                  </a:lnTo>
                  <a:lnTo>
                    <a:pt x="95" y="146"/>
                  </a:lnTo>
                  <a:lnTo>
                    <a:pt x="92" y="142"/>
                  </a:lnTo>
                  <a:lnTo>
                    <a:pt x="88" y="139"/>
                  </a:lnTo>
                  <a:lnTo>
                    <a:pt x="83" y="136"/>
                  </a:lnTo>
                  <a:lnTo>
                    <a:pt x="78" y="135"/>
                  </a:lnTo>
                  <a:lnTo>
                    <a:pt x="71" y="134"/>
                  </a:lnTo>
                  <a:lnTo>
                    <a:pt x="47" y="134"/>
                  </a:lnTo>
                  <a:lnTo>
                    <a:pt x="47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7" y="101"/>
                  </a:moveTo>
                  <a:lnTo>
                    <a:pt x="66" y="101"/>
                  </a:lnTo>
                  <a:lnTo>
                    <a:pt x="66" y="101"/>
                  </a:lnTo>
                  <a:lnTo>
                    <a:pt x="74" y="101"/>
                  </a:lnTo>
                  <a:lnTo>
                    <a:pt x="81" y="99"/>
                  </a:lnTo>
                  <a:lnTo>
                    <a:pt x="87" y="97"/>
                  </a:lnTo>
                  <a:lnTo>
                    <a:pt x="91" y="93"/>
                  </a:lnTo>
                  <a:lnTo>
                    <a:pt x="95" y="89"/>
                  </a:lnTo>
                  <a:lnTo>
                    <a:pt x="98" y="83"/>
                  </a:lnTo>
                  <a:lnTo>
                    <a:pt x="100" y="75"/>
                  </a:lnTo>
                  <a:lnTo>
                    <a:pt x="100" y="67"/>
                  </a:lnTo>
                  <a:lnTo>
                    <a:pt x="100" y="67"/>
                  </a:lnTo>
                  <a:lnTo>
                    <a:pt x="100" y="59"/>
                  </a:lnTo>
                  <a:lnTo>
                    <a:pt x="98" y="53"/>
                  </a:lnTo>
                  <a:lnTo>
                    <a:pt x="96" y="48"/>
                  </a:lnTo>
                  <a:lnTo>
                    <a:pt x="92" y="43"/>
                  </a:lnTo>
                  <a:lnTo>
                    <a:pt x="88" y="40"/>
                  </a:lnTo>
                  <a:lnTo>
                    <a:pt x="82" y="37"/>
                  </a:lnTo>
                  <a:lnTo>
                    <a:pt x="76" y="35"/>
                  </a:lnTo>
                  <a:lnTo>
                    <a:pt x="68" y="34"/>
                  </a:lnTo>
                  <a:lnTo>
                    <a:pt x="47" y="34"/>
                  </a:lnTo>
                  <a:lnTo>
                    <a:pt x="47" y="101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" name="Freeform 7"/>
            <p:cNvSpPr>
              <a:spLocks noEditPoints="1"/>
            </p:cNvSpPr>
            <p:nvPr userDrawn="1"/>
          </p:nvSpPr>
          <p:spPr bwMode="auto">
            <a:xfrm>
              <a:off x="7904163" y="4803775"/>
              <a:ext cx="84138" cy="127000"/>
            </a:xfrm>
            <a:custGeom>
              <a:avLst/>
              <a:gdLst>
                <a:gd name="T0" fmla="*/ 79 w 158"/>
                <a:gd name="T1" fmla="*/ 0 h 240"/>
                <a:gd name="T2" fmla="*/ 102 w 158"/>
                <a:gd name="T3" fmla="*/ 2 h 240"/>
                <a:gd name="T4" fmla="*/ 122 w 158"/>
                <a:gd name="T5" fmla="*/ 8 h 240"/>
                <a:gd name="T6" fmla="*/ 135 w 158"/>
                <a:gd name="T7" fmla="*/ 19 h 240"/>
                <a:gd name="T8" fmla="*/ 145 w 158"/>
                <a:gd name="T9" fmla="*/ 33 h 240"/>
                <a:gd name="T10" fmla="*/ 152 w 158"/>
                <a:gd name="T11" fmla="*/ 51 h 240"/>
                <a:gd name="T12" fmla="*/ 156 w 158"/>
                <a:gd name="T13" fmla="*/ 72 h 240"/>
                <a:gd name="T14" fmla="*/ 158 w 158"/>
                <a:gd name="T15" fmla="*/ 121 h 240"/>
                <a:gd name="T16" fmla="*/ 158 w 158"/>
                <a:gd name="T17" fmla="*/ 146 h 240"/>
                <a:gd name="T18" fmla="*/ 154 w 158"/>
                <a:gd name="T19" fmla="*/ 179 h 240"/>
                <a:gd name="T20" fmla="*/ 149 w 158"/>
                <a:gd name="T21" fmla="*/ 198 h 240"/>
                <a:gd name="T22" fmla="*/ 141 w 158"/>
                <a:gd name="T23" fmla="*/ 215 h 240"/>
                <a:gd name="T24" fmla="*/ 129 w 158"/>
                <a:gd name="T25" fmla="*/ 227 h 240"/>
                <a:gd name="T26" fmla="*/ 113 w 158"/>
                <a:gd name="T27" fmla="*/ 235 h 240"/>
                <a:gd name="T28" fmla="*/ 92 w 158"/>
                <a:gd name="T29" fmla="*/ 240 h 240"/>
                <a:gd name="T30" fmla="*/ 79 w 158"/>
                <a:gd name="T31" fmla="*/ 240 h 240"/>
                <a:gd name="T32" fmla="*/ 56 w 158"/>
                <a:gd name="T33" fmla="*/ 238 h 240"/>
                <a:gd name="T34" fmla="*/ 38 w 158"/>
                <a:gd name="T35" fmla="*/ 232 h 240"/>
                <a:gd name="T36" fmla="*/ 24 w 158"/>
                <a:gd name="T37" fmla="*/ 221 h 240"/>
                <a:gd name="T38" fmla="*/ 13 w 158"/>
                <a:gd name="T39" fmla="*/ 207 h 240"/>
                <a:gd name="T40" fmla="*/ 7 w 158"/>
                <a:gd name="T41" fmla="*/ 189 h 240"/>
                <a:gd name="T42" fmla="*/ 3 w 158"/>
                <a:gd name="T43" fmla="*/ 168 h 240"/>
                <a:gd name="T44" fmla="*/ 0 w 158"/>
                <a:gd name="T45" fmla="*/ 121 h 240"/>
                <a:gd name="T46" fmla="*/ 1 w 158"/>
                <a:gd name="T47" fmla="*/ 94 h 240"/>
                <a:gd name="T48" fmla="*/ 5 w 158"/>
                <a:gd name="T49" fmla="*/ 61 h 240"/>
                <a:gd name="T50" fmla="*/ 10 w 158"/>
                <a:gd name="T51" fmla="*/ 42 h 240"/>
                <a:gd name="T52" fmla="*/ 18 w 158"/>
                <a:gd name="T53" fmla="*/ 26 h 240"/>
                <a:gd name="T54" fmla="*/ 31 w 158"/>
                <a:gd name="T55" fmla="*/ 13 h 240"/>
                <a:gd name="T56" fmla="*/ 46 w 158"/>
                <a:gd name="T57" fmla="*/ 5 h 240"/>
                <a:gd name="T58" fmla="*/ 67 w 158"/>
                <a:gd name="T59" fmla="*/ 0 h 240"/>
                <a:gd name="T60" fmla="*/ 79 w 158"/>
                <a:gd name="T61" fmla="*/ 0 h 240"/>
                <a:gd name="T62" fmla="*/ 79 w 158"/>
                <a:gd name="T63" fmla="*/ 206 h 240"/>
                <a:gd name="T64" fmla="*/ 88 w 158"/>
                <a:gd name="T65" fmla="*/ 205 h 240"/>
                <a:gd name="T66" fmla="*/ 96 w 158"/>
                <a:gd name="T67" fmla="*/ 202 h 240"/>
                <a:gd name="T68" fmla="*/ 101 w 158"/>
                <a:gd name="T69" fmla="*/ 195 h 240"/>
                <a:gd name="T70" fmla="*/ 106 w 158"/>
                <a:gd name="T71" fmla="*/ 186 h 240"/>
                <a:gd name="T72" fmla="*/ 111 w 158"/>
                <a:gd name="T73" fmla="*/ 160 h 240"/>
                <a:gd name="T74" fmla="*/ 112 w 158"/>
                <a:gd name="T75" fmla="*/ 121 h 240"/>
                <a:gd name="T76" fmla="*/ 112 w 158"/>
                <a:gd name="T77" fmla="*/ 98 h 240"/>
                <a:gd name="T78" fmla="*/ 109 w 158"/>
                <a:gd name="T79" fmla="*/ 66 h 240"/>
                <a:gd name="T80" fmla="*/ 103 w 158"/>
                <a:gd name="T81" fmla="*/ 49 h 240"/>
                <a:gd name="T82" fmla="*/ 99 w 158"/>
                <a:gd name="T83" fmla="*/ 42 h 240"/>
                <a:gd name="T84" fmla="*/ 92 w 158"/>
                <a:gd name="T85" fmla="*/ 36 h 240"/>
                <a:gd name="T86" fmla="*/ 84 w 158"/>
                <a:gd name="T87" fmla="*/ 34 h 240"/>
                <a:gd name="T88" fmla="*/ 79 w 158"/>
                <a:gd name="T89" fmla="*/ 34 h 240"/>
                <a:gd name="T90" fmla="*/ 70 w 158"/>
                <a:gd name="T91" fmla="*/ 35 h 240"/>
                <a:gd name="T92" fmla="*/ 63 w 158"/>
                <a:gd name="T93" fmla="*/ 38 h 240"/>
                <a:gd name="T94" fmla="*/ 57 w 158"/>
                <a:gd name="T95" fmla="*/ 45 h 240"/>
                <a:gd name="T96" fmla="*/ 53 w 158"/>
                <a:gd name="T97" fmla="*/ 54 h 240"/>
                <a:gd name="T98" fmla="*/ 49 w 158"/>
                <a:gd name="T99" fmla="*/ 80 h 240"/>
                <a:gd name="T100" fmla="*/ 48 w 158"/>
                <a:gd name="T101" fmla="*/ 121 h 240"/>
                <a:gd name="T102" fmla="*/ 48 w 158"/>
                <a:gd name="T103" fmla="*/ 142 h 240"/>
                <a:gd name="T104" fmla="*/ 50 w 158"/>
                <a:gd name="T105" fmla="*/ 174 h 240"/>
                <a:gd name="T106" fmla="*/ 55 w 158"/>
                <a:gd name="T107" fmla="*/ 191 h 240"/>
                <a:gd name="T108" fmla="*/ 60 w 158"/>
                <a:gd name="T109" fmla="*/ 198 h 240"/>
                <a:gd name="T110" fmla="*/ 66 w 158"/>
                <a:gd name="T111" fmla="*/ 204 h 240"/>
                <a:gd name="T112" fmla="*/ 74 w 158"/>
                <a:gd name="T113" fmla="*/ 206 h 240"/>
                <a:gd name="T114" fmla="*/ 79 w 158"/>
                <a:gd name="T115" fmla="*/ 20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" h="240">
                  <a:moveTo>
                    <a:pt x="79" y="0"/>
                  </a:moveTo>
                  <a:lnTo>
                    <a:pt x="79" y="0"/>
                  </a:lnTo>
                  <a:lnTo>
                    <a:pt x="92" y="0"/>
                  </a:lnTo>
                  <a:lnTo>
                    <a:pt x="102" y="2"/>
                  </a:lnTo>
                  <a:lnTo>
                    <a:pt x="113" y="5"/>
                  </a:lnTo>
                  <a:lnTo>
                    <a:pt x="122" y="8"/>
                  </a:lnTo>
                  <a:lnTo>
                    <a:pt x="129" y="13"/>
                  </a:lnTo>
                  <a:lnTo>
                    <a:pt x="135" y="19"/>
                  </a:lnTo>
                  <a:lnTo>
                    <a:pt x="141" y="26"/>
                  </a:lnTo>
                  <a:lnTo>
                    <a:pt x="145" y="33"/>
                  </a:lnTo>
                  <a:lnTo>
                    <a:pt x="149" y="42"/>
                  </a:lnTo>
                  <a:lnTo>
                    <a:pt x="152" y="51"/>
                  </a:lnTo>
                  <a:lnTo>
                    <a:pt x="154" y="61"/>
                  </a:lnTo>
                  <a:lnTo>
                    <a:pt x="156" y="72"/>
                  </a:lnTo>
                  <a:lnTo>
                    <a:pt x="158" y="94"/>
                  </a:lnTo>
                  <a:lnTo>
                    <a:pt x="158" y="121"/>
                  </a:lnTo>
                  <a:lnTo>
                    <a:pt x="158" y="121"/>
                  </a:lnTo>
                  <a:lnTo>
                    <a:pt x="158" y="146"/>
                  </a:lnTo>
                  <a:lnTo>
                    <a:pt x="156" y="168"/>
                  </a:lnTo>
                  <a:lnTo>
                    <a:pt x="154" y="179"/>
                  </a:lnTo>
                  <a:lnTo>
                    <a:pt x="152" y="189"/>
                  </a:lnTo>
                  <a:lnTo>
                    <a:pt x="149" y="198"/>
                  </a:lnTo>
                  <a:lnTo>
                    <a:pt x="145" y="207"/>
                  </a:lnTo>
                  <a:lnTo>
                    <a:pt x="141" y="215"/>
                  </a:lnTo>
                  <a:lnTo>
                    <a:pt x="135" y="221"/>
                  </a:lnTo>
                  <a:lnTo>
                    <a:pt x="129" y="227"/>
                  </a:lnTo>
                  <a:lnTo>
                    <a:pt x="122" y="232"/>
                  </a:lnTo>
                  <a:lnTo>
                    <a:pt x="113" y="235"/>
                  </a:lnTo>
                  <a:lnTo>
                    <a:pt x="102" y="238"/>
                  </a:lnTo>
                  <a:lnTo>
                    <a:pt x="92" y="240"/>
                  </a:lnTo>
                  <a:lnTo>
                    <a:pt x="79" y="240"/>
                  </a:lnTo>
                  <a:lnTo>
                    <a:pt x="79" y="240"/>
                  </a:lnTo>
                  <a:lnTo>
                    <a:pt x="67" y="240"/>
                  </a:lnTo>
                  <a:lnTo>
                    <a:pt x="56" y="238"/>
                  </a:lnTo>
                  <a:lnTo>
                    <a:pt x="46" y="235"/>
                  </a:lnTo>
                  <a:lnTo>
                    <a:pt x="38" y="232"/>
                  </a:lnTo>
                  <a:lnTo>
                    <a:pt x="31" y="227"/>
                  </a:lnTo>
                  <a:lnTo>
                    <a:pt x="24" y="221"/>
                  </a:lnTo>
                  <a:lnTo>
                    <a:pt x="18" y="215"/>
                  </a:lnTo>
                  <a:lnTo>
                    <a:pt x="13" y="207"/>
                  </a:lnTo>
                  <a:lnTo>
                    <a:pt x="10" y="198"/>
                  </a:lnTo>
                  <a:lnTo>
                    <a:pt x="7" y="189"/>
                  </a:lnTo>
                  <a:lnTo>
                    <a:pt x="5" y="179"/>
                  </a:lnTo>
                  <a:lnTo>
                    <a:pt x="3" y="168"/>
                  </a:lnTo>
                  <a:lnTo>
                    <a:pt x="1" y="146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1" y="94"/>
                  </a:lnTo>
                  <a:lnTo>
                    <a:pt x="3" y="72"/>
                  </a:lnTo>
                  <a:lnTo>
                    <a:pt x="5" y="61"/>
                  </a:lnTo>
                  <a:lnTo>
                    <a:pt x="7" y="51"/>
                  </a:lnTo>
                  <a:lnTo>
                    <a:pt x="10" y="42"/>
                  </a:lnTo>
                  <a:lnTo>
                    <a:pt x="13" y="33"/>
                  </a:lnTo>
                  <a:lnTo>
                    <a:pt x="18" y="26"/>
                  </a:lnTo>
                  <a:lnTo>
                    <a:pt x="24" y="19"/>
                  </a:lnTo>
                  <a:lnTo>
                    <a:pt x="31" y="13"/>
                  </a:lnTo>
                  <a:lnTo>
                    <a:pt x="38" y="8"/>
                  </a:lnTo>
                  <a:lnTo>
                    <a:pt x="46" y="5"/>
                  </a:lnTo>
                  <a:lnTo>
                    <a:pt x="56" y="2"/>
                  </a:lnTo>
                  <a:lnTo>
                    <a:pt x="67" y="0"/>
                  </a:lnTo>
                  <a:lnTo>
                    <a:pt x="79" y="0"/>
                  </a:lnTo>
                  <a:lnTo>
                    <a:pt x="79" y="0"/>
                  </a:lnTo>
                  <a:close/>
                  <a:moveTo>
                    <a:pt x="79" y="206"/>
                  </a:moveTo>
                  <a:lnTo>
                    <a:pt x="79" y="206"/>
                  </a:lnTo>
                  <a:lnTo>
                    <a:pt x="84" y="206"/>
                  </a:lnTo>
                  <a:lnTo>
                    <a:pt x="88" y="205"/>
                  </a:lnTo>
                  <a:lnTo>
                    <a:pt x="92" y="204"/>
                  </a:lnTo>
                  <a:lnTo>
                    <a:pt x="96" y="202"/>
                  </a:lnTo>
                  <a:lnTo>
                    <a:pt x="99" y="198"/>
                  </a:lnTo>
                  <a:lnTo>
                    <a:pt x="101" y="195"/>
                  </a:lnTo>
                  <a:lnTo>
                    <a:pt x="103" y="191"/>
                  </a:lnTo>
                  <a:lnTo>
                    <a:pt x="106" y="186"/>
                  </a:lnTo>
                  <a:lnTo>
                    <a:pt x="109" y="174"/>
                  </a:lnTo>
                  <a:lnTo>
                    <a:pt x="111" y="160"/>
                  </a:lnTo>
                  <a:lnTo>
                    <a:pt x="112" y="142"/>
                  </a:lnTo>
                  <a:lnTo>
                    <a:pt x="112" y="121"/>
                  </a:lnTo>
                  <a:lnTo>
                    <a:pt x="112" y="121"/>
                  </a:lnTo>
                  <a:lnTo>
                    <a:pt x="112" y="98"/>
                  </a:lnTo>
                  <a:lnTo>
                    <a:pt x="111" y="80"/>
                  </a:lnTo>
                  <a:lnTo>
                    <a:pt x="109" y="66"/>
                  </a:lnTo>
                  <a:lnTo>
                    <a:pt x="106" y="54"/>
                  </a:lnTo>
                  <a:lnTo>
                    <a:pt x="103" y="49"/>
                  </a:lnTo>
                  <a:lnTo>
                    <a:pt x="101" y="45"/>
                  </a:lnTo>
                  <a:lnTo>
                    <a:pt x="99" y="42"/>
                  </a:lnTo>
                  <a:lnTo>
                    <a:pt x="96" y="38"/>
                  </a:lnTo>
                  <a:lnTo>
                    <a:pt x="92" y="36"/>
                  </a:lnTo>
                  <a:lnTo>
                    <a:pt x="88" y="35"/>
                  </a:lnTo>
                  <a:lnTo>
                    <a:pt x="84" y="34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4" y="34"/>
                  </a:lnTo>
                  <a:lnTo>
                    <a:pt x="70" y="35"/>
                  </a:lnTo>
                  <a:lnTo>
                    <a:pt x="66" y="36"/>
                  </a:lnTo>
                  <a:lnTo>
                    <a:pt x="63" y="38"/>
                  </a:lnTo>
                  <a:lnTo>
                    <a:pt x="60" y="42"/>
                  </a:lnTo>
                  <a:lnTo>
                    <a:pt x="57" y="45"/>
                  </a:lnTo>
                  <a:lnTo>
                    <a:pt x="55" y="49"/>
                  </a:lnTo>
                  <a:lnTo>
                    <a:pt x="53" y="54"/>
                  </a:lnTo>
                  <a:lnTo>
                    <a:pt x="50" y="66"/>
                  </a:lnTo>
                  <a:lnTo>
                    <a:pt x="49" y="80"/>
                  </a:lnTo>
                  <a:lnTo>
                    <a:pt x="48" y="98"/>
                  </a:lnTo>
                  <a:lnTo>
                    <a:pt x="48" y="121"/>
                  </a:lnTo>
                  <a:lnTo>
                    <a:pt x="48" y="121"/>
                  </a:lnTo>
                  <a:lnTo>
                    <a:pt x="48" y="142"/>
                  </a:lnTo>
                  <a:lnTo>
                    <a:pt x="49" y="160"/>
                  </a:lnTo>
                  <a:lnTo>
                    <a:pt x="50" y="174"/>
                  </a:lnTo>
                  <a:lnTo>
                    <a:pt x="53" y="186"/>
                  </a:lnTo>
                  <a:lnTo>
                    <a:pt x="55" y="191"/>
                  </a:lnTo>
                  <a:lnTo>
                    <a:pt x="57" y="195"/>
                  </a:lnTo>
                  <a:lnTo>
                    <a:pt x="60" y="198"/>
                  </a:lnTo>
                  <a:lnTo>
                    <a:pt x="63" y="202"/>
                  </a:lnTo>
                  <a:lnTo>
                    <a:pt x="66" y="204"/>
                  </a:lnTo>
                  <a:lnTo>
                    <a:pt x="70" y="205"/>
                  </a:lnTo>
                  <a:lnTo>
                    <a:pt x="74" y="206"/>
                  </a:lnTo>
                  <a:lnTo>
                    <a:pt x="79" y="206"/>
                  </a:lnTo>
                  <a:lnTo>
                    <a:pt x="79" y="206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4" name="Freeform 8"/>
            <p:cNvSpPr>
              <a:spLocks/>
            </p:cNvSpPr>
            <p:nvPr userDrawn="1"/>
          </p:nvSpPr>
          <p:spPr bwMode="auto">
            <a:xfrm>
              <a:off x="8002588" y="4805363"/>
              <a:ext cx="77788" cy="125413"/>
            </a:xfrm>
            <a:custGeom>
              <a:avLst/>
              <a:gdLst>
                <a:gd name="T0" fmla="*/ 47 w 148"/>
                <a:gd name="T1" fmla="*/ 0 h 236"/>
                <a:gd name="T2" fmla="*/ 47 w 148"/>
                <a:gd name="T3" fmla="*/ 162 h 236"/>
                <a:gd name="T4" fmla="*/ 47 w 148"/>
                <a:gd name="T5" fmla="*/ 162 h 236"/>
                <a:gd name="T6" fmla="*/ 47 w 148"/>
                <a:gd name="T7" fmla="*/ 170 h 236"/>
                <a:gd name="T8" fmla="*/ 48 w 148"/>
                <a:gd name="T9" fmla="*/ 178 h 236"/>
                <a:gd name="T10" fmla="*/ 50 w 148"/>
                <a:gd name="T11" fmla="*/ 184 h 236"/>
                <a:gd name="T12" fmla="*/ 52 w 148"/>
                <a:gd name="T13" fmla="*/ 190 h 236"/>
                <a:gd name="T14" fmla="*/ 56 w 148"/>
                <a:gd name="T15" fmla="*/ 195 h 236"/>
                <a:gd name="T16" fmla="*/ 60 w 148"/>
                <a:gd name="T17" fmla="*/ 199 h 236"/>
                <a:gd name="T18" fmla="*/ 66 w 148"/>
                <a:gd name="T19" fmla="*/ 202 h 236"/>
                <a:gd name="T20" fmla="*/ 74 w 148"/>
                <a:gd name="T21" fmla="*/ 202 h 236"/>
                <a:gd name="T22" fmla="*/ 74 w 148"/>
                <a:gd name="T23" fmla="*/ 202 h 236"/>
                <a:gd name="T24" fmla="*/ 81 w 148"/>
                <a:gd name="T25" fmla="*/ 202 h 236"/>
                <a:gd name="T26" fmla="*/ 87 w 148"/>
                <a:gd name="T27" fmla="*/ 199 h 236"/>
                <a:gd name="T28" fmla="*/ 93 w 148"/>
                <a:gd name="T29" fmla="*/ 195 h 236"/>
                <a:gd name="T30" fmla="*/ 96 w 148"/>
                <a:gd name="T31" fmla="*/ 190 h 236"/>
                <a:gd name="T32" fmla="*/ 99 w 148"/>
                <a:gd name="T33" fmla="*/ 184 h 236"/>
                <a:gd name="T34" fmla="*/ 100 w 148"/>
                <a:gd name="T35" fmla="*/ 178 h 236"/>
                <a:gd name="T36" fmla="*/ 101 w 148"/>
                <a:gd name="T37" fmla="*/ 170 h 236"/>
                <a:gd name="T38" fmla="*/ 102 w 148"/>
                <a:gd name="T39" fmla="*/ 162 h 236"/>
                <a:gd name="T40" fmla="*/ 102 w 148"/>
                <a:gd name="T41" fmla="*/ 0 h 236"/>
                <a:gd name="T42" fmla="*/ 148 w 148"/>
                <a:gd name="T43" fmla="*/ 0 h 236"/>
                <a:gd name="T44" fmla="*/ 148 w 148"/>
                <a:gd name="T45" fmla="*/ 162 h 236"/>
                <a:gd name="T46" fmla="*/ 148 w 148"/>
                <a:gd name="T47" fmla="*/ 162 h 236"/>
                <a:gd name="T48" fmla="*/ 147 w 148"/>
                <a:gd name="T49" fmla="*/ 172 h 236"/>
                <a:gd name="T50" fmla="*/ 146 w 148"/>
                <a:gd name="T51" fmla="*/ 182 h 236"/>
                <a:gd name="T52" fmla="*/ 144 w 148"/>
                <a:gd name="T53" fmla="*/ 190 h 236"/>
                <a:gd name="T54" fmla="*/ 142 w 148"/>
                <a:gd name="T55" fmla="*/ 199 h 236"/>
                <a:gd name="T56" fmla="*/ 138 w 148"/>
                <a:gd name="T57" fmla="*/ 206 h 236"/>
                <a:gd name="T58" fmla="*/ 135 w 148"/>
                <a:gd name="T59" fmla="*/ 212 h 236"/>
                <a:gd name="T60" fmla="*/ 130 w 148"/>
                <a:gd name="T61" fmla="*/ 217 h 236"/>
                <a:gd name="T62" fmla="*/ 125 w 148"/>
                <a:gd name="T63" fmla="*/ 221 h 236"/>
                <a:gd name="T64" fmla="*/ 120 w 148"/>
                <a:gd name="T65" fmla="*/ 225 h 236"/>
                <a:gd name="T66" fmla="*/ 114 w 148"/>
                <a:gd name="T67" fmla="*/ 228 h 236"/>
                <a:gd name="T68" fmla="*/ 108 w 148"/>
                <a:gd name="T69" fmla="*/ 231 h 236"/>
                <a:gd name="T70" fmla="*/ 102 w 148"/>
                <a:gd name="T71" fmla="*/ 233 h 236"/>
                <a:gd name="T72" fmla="*/ 89 w 148"/>
                <a:gd name="T73" fmla="*/ 236 h 236"/>
                <a:gd name="T74" fmla="*/ 74 w 148"/>
                <a:gd name="T75" fmla="*/ 236 h 236"/>
                <a:gd name="T76" fmla="*/ 74 w 148"/>
                <a:gd name="T77" fmla="*/ 236 h 236"/>
                <a:gd name="T78" fmla="*/ 60 w 148"/>
                <a:gd name="T79" fmla="*/ 236 h 236"/>
                <a:gd name="T80" fmla="*/ 46 w 148"/>
                <a:gd name="T81" fmla="*/ 234 h 236"/>
                <a:gd name="T82" fmla="*/ 40 w 148"/>
                <a:gd name="T83" fmla="*/ 232 h 236"/>
                <a:gd name="T84" fmla="*/ 34 w 148"/>
                <a:gd name="T85" fmla="*/ 229 h 236"/>
                <a:gd name="T86" fmla="*/ 28 w 148"/>
                <a:gd name="T87" fmla="*/ 226 h 236"/>
                <a:gd name="T88" fmla="*/ 23 w 148"/>
                <a:gd name="T89" fmla="*/ 223 h 236"/>
                <a:gd name="T90" fmla="*/ 18 w 148"/>
                <a:gd name="T91" fmla="*/ 218 h 236"/>
                <a:gd name="T92" fmla="*/ 14 w 148"/>
                <a:gd name="T93" fmla="*/ 213 h 236"/>
                <a:gd name="T94" fmla="*/ 10 w 148"/>
                <a:gd name="T95" fmla="*/ 207 h 236"/>
                <a:gd name="T96" fmla="*/ 7 w 148"/>
                <a:gd name="T97" fmla="*/ 200 h 236"/>
                <a:gd name="T98" fmla="*/ 4 w 148"/>
                <a:gd name="T99" fmla="*/ 191 h 236"/>
                <a:gd name="T100" fmla="*/ 1 w 148"/>
                <a:gd name="T101" fmla="*/ 182 h 236"/>
                <a:gd name="T102" fmla="*/ 0 w 148"/>
                <a:gd name="T103" fmla="*/ 173 h 236"/>
                <a:gd name="T104" fmla="*/ 0 w 148"/>
                <a:gd name="T105" fmla="*/ 162 h 236"/>
                <a:gd name="T106" fmla="*/ 0 w 148"/>
                <a:gd name="T107" fmla="*/ 0 h 236"/>
                <a:gd name="T108" fmla="*/ 47 w 148"/>
                <a:gd name="T109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" h="236">
                  <a:moveTo>
                    <a:pt x="47" y="0"/>
                  </a:moveTo>
                  <a:lnTo>
                    <a:pt x="47" y="162"/>
                  </a:lnTo>
                  <a:lnTo>
                    <a:pt x="47" y="162"/>
                  </a:lnTo>
                  <a:lnTo>
                    <a:pt x="47" y="170"/>
                  </a:lnTo>
                  <a:lnTo>
                    <a:pt x="48" y="178"/>
                  </a:lnTo>
                  <a:lnTo>
                    <a:pt x="50" y="184"/>
                  </a:lnTo>
                  <a:lnTo>
                    <a:pt x="52" y="190"/>
                  </a:lnTo>
                  <a:lnTo>
                    <a:pt x="56" y="195"/>
                  </a:lnTo>
                  <a:lnTo>
                    <a:pt x="60" y="199"/>
                  </a:lnTo>
                  <a:lnTo>
                    <a:pt x="66" y="202"/>
                  </a:lnTo>
                  <a:lnTo>
                    <a:pt x="74" y="202"/>
                  </a:lnTo>
                  <a:lnTo>
                    <a:pt x="74" y="202"/>
                  </a:lnTo>
                  <a:lnTo>
                    <a:pt x="81" y="202"/>
                  </a:lnTo>
                  <a:lnTo>
                    <a:pt x="87" y="199"/>
                  </a:lnTo>
                  <a:lnTo>
                    <a:pt x="93" y="195"/>
                  </a:lnTo>
                  <a:lnTo>
                    <a:pt x="96" y="190"/>
                  </a:lnTo>
                  <a:lnTo>
                    <a:pt x="99" y="184"/>
                  </a:lnTo>
                  <a:lnTo>
                    <a:pt x="100" y="178"/>
                  </a:lnTo>
                  <a:lnTo>
                    <a:pt x="101" y="170"/>
                  </a:lnTo>
                  <a:lnTo>
                    <a:pt x="102" y="162"/>
                  </a:lnTo>
                  <a:lnTo>
                    <a:pt x="102" y="0"/>
                  </a:lnTo>
                  <a:lnTo>
                    <a:pt x="148" y="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47" y="172"/>
                  </a:lnTo>
                  <a:lnTo>
                    <a:pt x="146" y="182"/>
                  </a:lnTo>
                  <a:lnTo>
                    <a:pt x="144" y="190"/>
                  </a:lnTo>
                  <a:lnTo>
                    <a:pt x="142" y="199"/>
                  </a:lnTo>
                  <a:lnTo>
                    <a:pt x="138" y="206"/>
                  </a:lnTo>
                  <a:lnTo>
                    <a:pt x="135" y="212"/>
                  </a:lnTo>
                  <a:lnTo>
                    <a:pt x="130" y="217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4" y="228"/>
                  </a:lnTo>
                  <a:lnTo>
                    <a:pt x="108" y="231"/>
                  </a:lnTo>
                  <a:lnTo>
                    <a:pt x="102" y="233"/>
                  </a:lnTo>
                  <a:lnTo>
                    <a:pt x="89" y="236"/>
                  </a:lnTo>
                  <a:lnTo>
                    <a:pt x="74" y="236"/>
                  </a:lnTo>
                  <a:lnTo>
                    <a:pt x="74" y="236"/>
                  </a:lnTo>
                  <a:lnTo>
                    <a:pt x="60" y="236"/>
                  </a:lnTo>
                  <a:lnTo>
                    <a:pt x="46" y="234"/>
                  </a:lnTo>
                  <a:lnTo>
                    <a:pt x="40" y="232"/>
                  </a:lnTo>
                  <a:lnTo>
                    <a:pt x="34" y="229"/>
                  </a:lnTo>
                  <a:lnTo>
                    <a:pt x="28" y="226"/>
                  </a:lnTo>
                  <a:lnTo>
                    <a:pt x="23" y="223"/>
                  </a:lnTo>
                  <a:lnTo>
                    <a:pt x="18" y="218"/>
                  </a:lnTo>
                  <a:lnTo>
                    <a:pt x="14" y="213"/>
                  </a:lnTo>
                  <a:lnTo>
                    <a:pt x="10" y="207"/>
                  </a:lnTo>
                  <a:lnTo>
                    <a:pt x="7" y="200"/>
                  </a:lnTo>
                  <a:lnTo>
                    <a:pt x="4" y="191"/>
                  </a:lnTo>
                  <a:lnTo>
                    <a:pt x="1" y="182"/>
                  </a:lnTo>
                  <a:lnTo>
                    <a:pt x="0" y="173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" name="Freeform 9"/>
            <p:cNvSpPr>
              <a:spLocks noEditPoints="1"/>
            </p:cNvSpPr>
            <p:nvPr userDrawn="1"/>
          </p:nvSpPr>
          <p:spPr bwMode="auto">
            <a:xfrm>
              <a:off x="8101013" y="4805363"/>
              <a:ext cx="76200" cy="123825"/>
            </a:xfrm>
            <a:custGeom>
              <a:avLst/>
              <a:gdLst>
                <a:gd name="T0" fmla="*/ 0 w 144"/>
                <a:gd name="T1" fmla="*/ 0 h 232"/>
                <a:gd name="T2" fmla="*/ 82 w 144"/>
                <a:gd name="T3" fmla="*/ 0 h 232"/>
                <a:gd name="T4" fmla="*/ 82 w 144"/>
                <a:gd name="T5" fmla="*/ 0 h 232"/>
                <a:gd name="T6" fmla="*/ 90 w 144"/>
                <a:gd name="T7" fmla="*/ 1 h 232"/>
                <a:gd name="T8" fmla="*/ 98 w 144"/>
                <a:gd name="T9" fmla="*/ 2 h 232"/>
                <a:gd name="T10" fmla="*/ 105 w 144"/>
                <a:gd name="T11" fmla="*/ 4 h 232"/>
                <a:gd name="T12" fmla="*/ 111 w 144"/>
                <a:gd name="T13" fmla="*/ 6 h 232"/>
                <a:gd name="T14" fmla="*/ 117 w 144"/>
                <a:gd name="T15" fmla="*/ 9 h 232"/>
                <a:gd name="T16" fmla="*/ 122 w 144"/>
                <a:gd name="T17" fmla="*/ 13 h 232"/>
                <a:gd name="T18" fmla="*/ 127 w 144"/>
                <a:gd name="T19" fmla="*/ 17 h 232"/>
                <a:gd name="T20" fmla="*/ 131 w 144"/>
                <a:gd name="T21" fmla="*/ 22 h 232"/>
                <a:gd name="T22" fmla="*/ 134 w 144"/>
                <a:gd name="T23" fmla="*/ 27 h 232"/>
                <a:gd name="T24" fmla="*/ 137 w 144"/>
                <a:gd name="T25" fmla="*/ 32 h 232"/>
                <a:gd name="T26" fmla="*/ 141 w 144"/>
                <a:gd name="T27" fmla="*/ 45 h 232"/>
                <a:gd name="T28" fmla="*/ 144 w 144"/>
                <a:gd name="T29" fmla="*/ 57 h 232"/>
                <a:gd name="T30" fmla="*/ 144 w 144"/>
                <a:gd name="T31" fmla="*/ 70 h 232"/>
                <a:gd name="T32" fmla="*/ 144 w 144"/>
                <a:gd name="T33" fmla="*/ 70 h 232"/>
                <a:gd name="T34" fmla="*/ 144 w 144"/>
                <a:gd name="T35" fmla="*/ 78 h 232"/>
                <a:gd name="T36" fmla="*/ 143 w 144"/>
                <a:gd name="T37" fmla="*/ 86 h 232"/>
                <a:gd name="T38" fmla="*/ 141 w 144"/>
                <a:gd name="T39" fmla="*/ 94 h 232"/>
                <a:gd name="T40" fmla="*/ 139 w 144"/>
                <a:gd name="T41" fmla="*/ 101 h 232"/>
                <a:gd name="T42" fmla="*/ 136 w 144"/>
                <a:gd name="T43" fmla="*/ 107 h 232"/>
                <a:gd name="T44" fmla="*/ 133 w 144"/>
                <a:gd name="T45" fmla="*/ 112 h 232"/>
                <a:gd name="T46" fmla="*/ 129 w 144"/>
                <a:gd name="T47" fmla="*/ 118 h 232"/>
                <a:gd name="T48" fmla="*/ 124 w 144"/>
                <a:gd name="T49" fmla="*/ 123 h 232"/>
                <a:gd name="T50" fmla="*/ 119 w 144"/>
                <a:gd name="T51" fmla="*/ 127 h 232"/>
                <a:gd name="T52" fmla="*/ 114 w 144"/>
                <a:gd name="T53" fmla="*/ 130 h 232"/>
                <a:gd name="T54" fmla="*/ 108 w 144"/>
                <a:gd name="T55" fmla="*/ 133 h 232"/>
                <a:gd name="T56" fmla="*/ 101 w 144"/>
                <a:gd name="T57" fmla="*/ 136 h 232"/>
                <a:gd name="T58" fmla="*/ 95 w 144"/>
                <a:gd name="T59" fmla="*/ 137 h 232"/>
                <a:gd name="T60" fmla="*/ 87 w 144"/>
                <a:gd name="T61" fmla="*/ 139 h 232"/>
                <a:gd name="T62" fmla="*/ 71 w 144"/>
                <a:gd name="T63" fmla="*/ 140 h 232"/>
                <a:gd name="T64" fmla="*/ 46 w 144"/>
                <a:gd name="T65" fmla="*/ 140 h 232"/>
                <a:gd name="T66" fmla="*/ 46 w 144"/>
                <a:gd name="T67" fmla="*/ 232 h 232"/>
                <a:gd name="T68" fmla="*/ 0 w 144"/>
                <a:gd name="T69" fmla="*/ 232 h 232"/>
                <a:gd name="T70" fmla="*/ 0 w 144"/>
                <a:gd name="T71" fmla="*/ 0 h 232"/>
                <a:gd name="T72" fmla="*/ 46 w 144"/>
                <a:gd name="T73" fmla="*/ 105 h 232"/>
                <a:gd name="T74" fmla="*/ 67 w 144"/>
                <a:gd name="T75" fmla="*/ 105 h 232"/>
                <a:gd name="T76" fmla="*/ 67 w 144"/>
                <a:gd name="T77" fmla="*/ 105 h 232"/>
                <a:gd name="T78" fmla="*/ 74 w 144"/>
                <a:gd name="T79" fmla="*/ 104 h 232"/>
                <a:gd name="T80" fmla="*/ 80 w 144"/>
                <a:gd name="T81" fmla="*/ 103 h 232"/>
                <a:gd name="T82" fmla="*/ 85 w 144"/>
                <a:gd name="T83" fmla="*/ 100 h 232"/>
                <a:gd name="T84" fmla="*/ 90 w 144"/>
                <a:gd name="T85" fmla="*/ 96 h 232"/>
                <a:gd name="T86" fmla="*/ 93 w 144"/>
                <a:gd name="T87" fmla="*/ 92 h 232"/>
                <a:gd name="T88" fmla="*/ 96 w 144"/>
                <a:gd name="T89" fmla="*/ 86 h 232"/>
                <a:gd name="T90" fmla="*/ 98 w 144"/>
                <a:gd name="T91" fmla="*/ 79 h 232"/>
                <a:gd name="T92" fmla="*/ 98 w 144"/>
                <a:gd name="T93" fmla="*/ 70 h 232"/>
                <a:gd name="T94" fmla="*/ 98 w 144"/>
                <a:gd name="T95" fmla="*/ 70 h 232"/>
                <a:gd name="T96" fmla="*/ 98 w 144"/>
                <a:gd name="T97" fmla="*/ 62 h 232"/>
                <a:gd name="T98" fmla="*/ 97 w 144"/>
                <a:gd name="T99" fmla="*/ 55 h 232"/>
                <a:gd name="T100" fmla="*/ 94 w 144"/>
                <a:gd name="T101" fmla="*/ 49 h 232"/>
                <a:gd name="T102" fmla="*/ 91 w 144"/>
                <a:gd name="T103" fmla="*/ 44 h 232"/>
                <a:gd name="T104" fmla="*/ 87 w 144"/>
                <a:gd name="T105" fmla="*/ 40 h 232"/>
                <a:gd name="T106" fmla="*/ 81 w 144"/>
                <a:gd name="T107" fmla="*/ 37 h 232"/>
                <a:gd name="T108" fmla="*/ 74 w 144"/>
                <a:gd name="T109" fmla="*/ 35 h 232"/>
                <a:gd name="T110" fmla="*/ 65 w 144"/>
                <a:gd name="T111" fmla="*/ 34 h 232"/>
                <a:gd name="T112" fmla="*/ 46 w 144"/>
                <a:gd name="T113" fmla="*/ 34 h 232"/>
                <a:gd name="T114" fmla="*/ 46 w 144"/>
                <a:gd name="T115" fmla="*/ 10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4" h="232">
                  <a:moveTo>
                    <a:pt x="0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90" y="1"/>
                  </a:lnTo>
                  <a:lnTo>
                    <a:pt x="98" y="2"/>
                  </a:lnTo>
                  <a:lnTo>
                    <a:pt x="105" y="4"/>
                  </a:lnTo>
                  <a:lnTo>
                    <a:pt x="111" y="6"/>
                  </a:lnTo>
                  <a:lnTo>
                    <a:pt x="117" y="9"/>
                  </a:lnTo>
                  <a:lnTo>
                    <a:pt x="122" y="13"/>
                  </a:lnTo>
                  <a:lnTo>
                    <a:pt x="127" y="17"/>
                  </a:lnTo>
                  <a:lnTo>
                    <a:pt x="131" y="22"/>
                  </a:lnTo>
                  <a:lnTo>
                    <a:pt x="134" y="27"/>
                  </a:lnTo>
                  <a:lnTo>
                    <a:pt x="137" y="32"/>
                  </a:lnTo>
                  <a:lnTo>
                    <a:pt x="141" y="45"/>
                  </a:lnTo>
                  <a:lnTo>
                    <a:pt x="144" y="57"/>
                  </a:lnTo>
                  <a:lnTo>
                    <a:pt x="144" y="70"/>
                  </a:lnTo>
                  <a:lnTo>
                    <a:pt x="144" y="70"/>
                  </a:lnTo>
                  <a:lnTo>
                    <a:pt x="144" y="78"/>
                  </a:lnTo>
                  <a:lnTo>
                    <a:pt x="143" y="86"/>
                  </a:lnTo>
                  <a:lnTo>
                    <a:pt x="141" y="94"/>
                  </a:lnTo>
                  <a:lnTo>
                    <a:pt x="139" y="101"/>
                  </a:lnTo>
                  <a:lnTo>
                    <a:pt x="136" y="107"/>
                  </a:lnTo>
                  <a:lnTo>
                    <a:pt x="133" y="112"/>
                  </a:lnTo>
                  <a:lnTo>
                    <a:pt x="129" y="118"/>
                  </a:lnTo>
                  <a:lnTo>
                    <a:pt x="124" y="123"/>
                  </a:lnTo>
                  <a:lnTo>
                    <a:pt x="119" y="127"/>
                  </a:lnTo>
                  <a:lnTo>
                    <a:pt x="114" y="130"/>
                  </a:lnTo>
                  <a:lnTo>
                    <a:pt x="108" y="133"/>
                  </a:lnTo>
                  <a:lnTo>
                    <a:pt x="101" y="136"/>
                  </a:lnTo>
                  <a:lnTo>
                    <a:pt x="95" y="137"/>
                  </a:lnTo>
                  <a:lnTo>
                    <a:pt x="87" y="139"/>
                  </a:lnTo>
                  <a:lnTo>
                    <a:pt x="71" y="140"/>
                  </a:lnTo>
                  <a:lnTo>
                    <a:pt x="46" y="140"/>
                  </a:lnTo>
                  <a:lnTo>
                    <a:pt x="46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6" y="105"/>
                  </a:moveTo>
                  <a:lnTo>
                    <a:pt x="67" y="105"/>
                  </a:lnTo>
                  <a:lnTo>
                    <a:pt x="67" y="105"/>
                  </a:lnTo>
                  <a:lnTo>
                    <a:pt x="74" y="104"/>
                  </a:lnTo>
                  <a:lnTo>
                    <a:pt x="80" y="103"/>
                  </a:lnTo>
                  <a:lnTo>
                    <a:pt x="85" y="100"/>
                  </a:lnTo>
                  <a:lnTo>
                    <a:pt x="90" y="96"/>
                  </a:lnTo>
                  <a:lnTo>
                    <a:pt x="93" y="92"/>
                  </a:lnTo>
                  <a:lnTo>
                    <a:pt x="96" y="86"/>
                  </a:lnTo>
                  <a:lnTo>
                    <a:pt x="98" y="79"/>
                  </a:lnTo>
                  <a:lnTo>
                    <a:pt x="98" y="70"/>
                  </a:lnTo>
                  <a:lnTo>
                    <a:pt x="98" y="70"/>
                  </a:lnTo>
                  <a:lnTo>
                    <a:pt x="98" y="62"/>
                  </a:lnTo>
                  <a:lnTo>
                    <a:pt x="97" y="55"/>
                  </a:lnTo>
                  <a:lnTo>
                    <a:pt x="94" y="49"/>
                  </a:lnTo>
                  <a:lnTo>
                    <a:pt x="91" y="44"/>
                  </a:lnTo>
                  <a:lnTo>
                    <a:pt x="87" y="40"/>
                  </a:lnTo>
                  <a:lnTo>
                    <a:pt x="81" y="37"/>
                  </a:lnTo>
                  <a:lnTo>
                    <a:pt x="74" y="35"/>
                  </a:lnTo>
                  <a:lnTo>
                    <a:pt x="65" y="34"/>
                  </a:lnTo>
                  <a:lnTo>
                    <a:pt x="46" y="34"/>
                  </a:lnTo>
                  <a:lnTo>
                    <a:pt x="46" y="105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" name="Freeform 10"/>
            <p:cNvSpPr>
              <a:spLocks/>
            </p:cNvSpPr>
            <p:nvPr userDrawn="1"/>
          </p:nvSpPr>
          <p:spPr bwMode="auto">
            <a:xfrm>
              <a:off x="8188325" y="4805363"/>
              <a:ext cx="69850" cy="123825"/>
            </a:xfrm>
            <a:custGeom>
              <a:avLst/>
              <a:gdLst>
                <a:gd name="T0" fmla="*/ 129 w 132"/>
                <a:gd name="T1" fmla="*/ 0 h 232"/>
                <a:gd name="T2" fmla="*/ 129 w 132"/>
                <a:gd name="T3" fmla="*/ 39 h 232"/>
                <a:gd name="T4" fmla="*/ 46 w 132"/>
                <a:gd name="T5" fmla="*/ 39 h 232"/>
                <a:gd name="T6" fmla="*/ 46 w 132"/>
                <a:gd name="T7" fmla="*/ 93 h 232"/>
                <a:gd name="T8" fmla="*/ 124 w 132"/>
                <a:gd name="T9" fmla="*/ 93 h 232"/>
                <a:gd name="T10" fmla="*/ 124 w 132"/>
                <a:gd name="T11" fmla="*/ 132 h 232"/>
                <a:gd name="T12" fmla="*/ 46 w 132"/>
                <a:gd name="T13" fmla="*/ 132 h 232"/>
                <a:gd name="T14" fmla="*/ 46 w 132"/>
                <a:gd name="T15" fmla="*/ 193 h 232"/>
                <a:gd name="T16" fmla="*/ 132 w 132"/>
                <a:gd name="T17" fmla="*/ 193 h 232"/>
                <a:gd name="T18" fmla="*/ 132 w 132"/>
                <a:gd name="T19" fmla="*/ 232 h 232"/>
                <a:gd name="T20" fmla="*/ 0 w 132"/>
                <a:gd name="T21" fmla="*/ 232 h 232"/>
                <a:gd name="T22" fmla="*/ 0 w 132"/>
                <a:gd name="T23" fmla="*/ 0 h 232"/>
                <a:gd name="T24" fmla="*/ 129 w 132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32">
                  <a:moveTo>
                    <a:pt x="129" y="0"/>
                  </a:moveTo>
                  <a:lnTo>
                    <a:pt x="129" y="39"/>
                  </a:lnTo>
                  <a:lnTo>
                    <a:pt x="46" y="39"/>
                  </a:lnTo>
                  <a:lnTo>
                    <a:pt x="46" y="93"/>
                  </a:lnTo>
                  <a:lnTo>
                    <a:pt x="124" y="93"/>
                  </a:lnTo>
                  <a:lnTo>
                    <a:pt x="124" y="132"/>
                  </a:lnTo>
                  <a:lnTo>
                    <a:pt x="46" y="132"/>
                  </a:lnTo>
                  <a:lnTo>
                    <a:pt x="46" y="193"/>
                  </a:lnTo>
                  <a:lnTo>
                    <a:pt x="132" y="193"/>
                  </a:lnTo>
                  <a:lnTo>
                    <a:pt x="132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7" name="Freeform 11"/>
            <p:cNvSpPr>
              <a:spLocks noEditPoints="1"/>
            </p:cNvSpPr>
            <p:nvPr userDrawn="1"/>
          </p:nvSpPr>
          <p:spPr bwMode="auto">
            <a:xfrm>
              <a:off x="8315325" y="4805363"/>
              <a:ext cx="82550" cy="123825"/>
            </a:xfrm>
            <a:custGeom>
              <a:avLst/>
              <a:gdLst>
                <a:gd name="T0" fmla="*/ 87 w 157"/>
                <a:gd name="T1" fmla="*/ 0 h 232"/>
                <a:gd name="T2" fmla="*/ 101 w 157"/>
                <a:gd name="T3" fmla="*/ 1 h 232"/>
                <a:gd name="T4" fmla="*/ 124 w 157"/>
                <a:gd name="T5" fmla="*/ 9 h 232"/>
                <a:gd name="T6" fmla="*/ 132 w 157"/>
                <a:gd name="T7" fmla="*/ 15 h 232"/>
                <a:gd name="T8" fmla="*/ 139 w 157"/>
                <a:gd name="T9" fmla="*/ 23 h 232"/>
                <a:gd name="T10" fmla="*/ 144 w 157"/>
                <a:gd name="T11" fmla="*/ 33 h 232"/>
                <a:gd name="T12" fmla="*/ 147 w 157"/>
                <a:gd name="T13" fmla="*/ 46 h 232"/>
                <a:gd name="T14" fmla="*/ 149 w 157"/>
                <a:gd name="T15" fmla="*/ 60 h 232"/>
                <a:gd name="T16" fmla="*/ 146 w 157"/>
                <a:gd name="T17" fmla="*/ 81 h 232"/>
                <a:gd name="T18" fmla="*/ 139 w 157"/>
                <a:gd name="T19" fmla="*/ 98 h 232"/>
                <a:gd name="T20" fmla="*/ 127 w 157"/>
                <a:gd name="T21" fmla="*/ 110 h 232"/>
                <a:gd name="T22" fmla="*/ 110 w 157"/>
                <a:gd name="T23" fmla="*/ 118 h 232"/>
                <a:gd name="T24" fmla="*/ 110 w 157"/>
                <a:gd name="T25" fmla="*/ 118 h 232"/>
                <a:gd name="T26" fmla="*/ 129 w 157"/>
                <a:gd name="T27" fmla="*/ 124 h 232"/>
                <a:gd name="T28" fmla="*/ 136 w 157"/>
                <a:gd name="T29" fmla="*/ 129 h 232"/>
                <a:gd name="T30" fmla="*/ 140 w 157"/>
                <a:gd name="T31" fmla="*/ 137 h 232"/>
                <a:gd name="T32" fmla="*/ 146 w 157"/>
                <a:gd name="T33" fmla="*/ 157 h 232"/>
                <a:gd name="T34" fmla="*/ 147 w 157"/>
                <a:gd name="T35" fmla="*/ 188 h 232"/>
                <a:gd name="T36" fmla="*/ 148 w 157"/>
                <a:gd name="T37" fmla="*/ 205 h 232"/>
                <a:gd name="T38" fmla="*/ 151 w 157"/>
                <a:gd name="T39" fmla="*/ 221 h 232"/>
                <a:gd name="T40" fmla="*/ 155 w 157"/>
                <a:gd name="T41" fmla="*/ 228 h 232"/>
                <a:gd name="T42" fmla="*/ 157 w 157"/>
                <a:gd name="T43" fmla="*/ 232 h 232"/>
                <a:gd name="T44" fmla="*/ 108 w 157"/>
                <a:gd name="T45" fmla="*/ 232 h 232"/>
                <a:gd name="T46" fmla="*/ 103 w 157"/>
                <a:gd name="T47" fmla="*/ 221 h 232"/>
                <a:gd name="T48" fmla="*/ 102 w 157"/>
                <a:gd name="T49" fmla="*/ 208 h 232"/>
                <a:gd name="T50" fmla="*/ 100 w 157"/>
                <a:gd name="T51" fmla="*/ 163 h 232"/>
                <a:gd name="T52" fmla="*/ 99 w 157"/>
                <a:gd name="T53" fmla="*/ 151 h 232"/>
                <a:gd name="T54" fmla="*/ 94 w 157"/>
                <a:gd name="T55" fmla="*/ 142 h 232"/>
                <a:gd name="T56" fmla="*/ 84 w 157"/>
                <a:gd name="T57" fmla="*/ 136 h 232"/>
                <a:gd name="T58" fmla="*/ 72 w 157"/>
                <a:gd name="T59" fmla="*/ 134 h 232"/>
                <a:gd name="T60" fmla="*/ 48 w 157"/>
                <a:gd name="T61" fmla="*/ 232 h 232"/>
                <a:gd name="T62" fmla="*/ 0 w 157"/>
                <a:gd name="T63" fmla="*/ 0 h 232"/>
                <a:gd name="T64" fmla="*/ 67 w 157"/>
                <a:gd name="T65" fmla="*/ 101 h 232"/>
                <a:gd name="T66" fmla="*/ 75 w 157"/>
                <a:gd name="T67" fmla="*/ 101 h 232"/>
                <a:gd name="T68" fmla="*/ 87 w 157"/>
                <a:gd name="T69" fmla="*/ 97 h 232"/>
                <a:gd name="T70" fmla="*/ 97 w 157"/>
                <a:gd name="T71" fmla="*/ 89 h 232"/>
                <a:gd name="T72" fmla="*/ 102 w 157"/>
                <a:gd name="T73" fmla="*/ 75 h 232"/>
                <a:gd name="T74" fmla="*/ 102 w 157"/>
                <a:gd name="T75" fmla="*/ 67 h 232"/>
                <a:gd name="T76" fmla="*/ 100 w 157"/>
                <a:gd name="T77" fmla="*/ 53 h 232"/>
                <a:gd name="T78" fmla="*/ 94 w 157"/>
                <a:gd name="T79" fmla="*/ 43 h 232"/>
                <a:gd name="T80" fmla="*/ 83 w 157"/>
                <a:gd name="T81" fmla="*/ 37 h 232"/>
                <a:gd name="T82" fmla="*/ 69 w 157"/>
                <a:gd name="T83" fmla="*/ 34 h 232"/>
                <a:gd name="T84" fmla="*/ 48 w 157"/>
                <a:gd name="T85" fmla="*/ 10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7" h="232">
                  <a:moveTo>
                    <a:pt x="0" y="0"/>
                  </a:moveTo>
                  <a:lnTo>
                    <a:pt x="87" y="0"/>
                  </a:lnTo>
                  <a:lnTo>
                    <a:pt x="87" y="0"/>
                  </a:lnTo>
                  <a:lnTo>
                    <a:pt x="101" y="1"/>
                  </a:lnTo>
                  <a:lnTo>
                    <a:pt x="113" y="4"/>
                  </a:lnTo>
                  <a:lnTo>
                    <a:pt x="124" y="9"/>
                  </a:lnTo>
                  <a:lnTo>
                    <a:pt x="128" y="12"/>
                  </a:lnTo>
                  <a:lnTo>
                    <a:pt x="132" y="15"/>
                  </a:lnTo>
                  <a:lnTo>
                    <a:pt x="136" y="19"/>
                  </a:lnTo>
                  <a:lnTo>
                    <a:pt x="139" y="23"/>
                  </a:lnTo>
                  <a:lnTo>
                    <a:pt x="142" y="28"/>
                  </a:lnTo>
                  <a:lnTo>
                    <a:pt x="144" y="33"/>
                  </a:lnTo>
                  <a:lnTo>
                    <a:pt x="146" y="40"/>
                  </a:lnTo>
                  <a:lnTo>
                    <a:pt x="147" y="46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8" y="71"/>
                  </a:lnTo>
                  <a:lnTo>
                    <a:pt x="146" y="81"/>
                  </a:lnTo>
                  <a:lnTo>
                    <a:pt x="143" y="90"/>
                  </a:lnTo>
                  <a:lnTo>
                    <a:pt x="139" y="98"/>
                  </a:lnTo>
                  <a:lnTo>
                    <a:pt x="134" y="104"/>
                  </a:lnTo>
                  <a:lnTo>
                    <a:pt x="127" y="110"/>
                  </a:lnTo>
                  <a:lnTo>
                    <a:pt x="119" y="114"/>
                  </a:lnTo>
                  <a:lnTo>
                    <a:pt x="110" y="118"/>
                  </a:lnTo>
                  <a:lnTo>
                    <a:pt x="110" y="118"/>
                  </a:lnTo>
                  <a:lnTo>
                    <a:pt x="110" y="118"/>
                  </a:lnTo>
                  <a:lnTo>
                    <a:pt x="121" y="120"/>
                  </a:lnTo>
                  <a:lnTo>
                    <a:pt x="129" y="124"/>
                  </a:lnTo>
                  <a:lnTo>
                    <a:pt x="133" y="126"/>
                  </a:lnTo>
                  <a:lnTo>
                    <a:pt x="136" y="129"/>
                  </a:lnTo>
                  <a:lnTo>
                    <a:pt x="138" y="133"/>
                  </a:lnTo>
                  <a:lnTo>
                    <a:pt x="140" y="137"/>
                  </a:lnTo>
                  <a:lnTo>
                    <a:pt x="144" y="146"/>
                  </a:lnTo>
                  <a:lnTo>
                    <a:pt x="146" y="157"/>
                  </a:lnTo>
                  <a:lnTo>
                    <a:pt x="147" y="171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8" y="205"/>
                  </a:lnTo>
                  <a:lnTo>
                    <a:pt x="149" y="217"/>
                  </a:lnTo>
                  <a:lnTo>
                    <a:pt x="151" y="221"/>
                  </a:lnTo>
                  <a:lnTo>
                    <a:pt x="152" y="225"/>
                  </a:lnTo>
                  <a:lnTo>
                    <a:pt x="155" y="228"/>
                  </a:lnTo>
                  <a:lnTo>
                    <a:pt x="157" y="230"/>
                  </a:lnTo>
                  <a:lnTo>
                    <a:pt x="157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5" y="227"/>
                  </a:lnTo>
                  <a:lnTo>
                    <a:pt x="103" y="221"/>
                  </a:lnTo>
                  <a:lnTo>
                    <a:pt x="102" y="215"/>
                  </a:lnTo>
                  <a:lnTo>
                    <a:pt x="102" y="208"/>
                  </a:lnTo>
                  <a:lnTo>
                    <a:pt x="100" y="163"/>
                  </a:lnTo>
                  <a:lnTo>
                    <a:pt x="100" y="163"/>
                  </a:lnTo>
                  <a:lnTo>
                    <a:pt x="100" y="157"/>
                  </a:lnTo>
                  <a:lnTo>
                    <a:pt x="99" y="151"/>
                  </a:lnTo>
                  <a:lnTo>
                    <a:pt x="96" y="146"/>
                  </a:lnTo>
                  <a:lnTo>
                    <a:pt x="94" y="142"/>
                  </a:lnTo>
                  <a:lnTo>
                    <a:pt x="89" y="139"/>
                  </a:lnTo>
                  <a:lnTo>
                    <a:pt x="84" y="136"/>
                  </a:lnTo>
                  <a:lnTo>
                    <a:pt x="79" y="135"/>
                  </a:lnTo>
                  <a:lnTo>
                    <a:pt x="72" y="134"/>
                  </a:lnTo>
                  <a:lnTo>
                    <a:pt x="48" y="134"/>
                  </a:lnTo>
                  <a:lnTo>
                    <a:pt x="48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8" y="101"/>
                  </a:moveTo>
                  <a:lnTo>
                    <a:pt x="67" y="101"/>
                  </a:lnTo>
                  <a:lnTo>
                    <a:pt x="67" y="101"/>
                  </a:lnTo>
                  <a:lnTo>
                    <a:pt x="75" y="101"/>
                  </a:lnTo>
                  <a:lnTo>
                    <a:pt x="82" y="99"/>
                  </a:lnTo>
                  <a:lnTo>
                    <a:pt x="87" y="97"/>
                  </a:lnTo>
                  <a:lnTo>
                    <a:pt x="92" y="93"/>
                  </a:lnTo>
                  <a:lnTo>
                    <a:pt x="97" y="89"/>
                  </a:lnTo>
                  <a:lnTo>
                    <a:pt x="100" y="83"/>
                  </a:lnTo>
                  <a:lnTo>
                    <a:pt x="102" y="75"/>
                  </a:lnTo>
                  <a:lnTo>
                    <a:pt x="102" y="67"/>
                  </a:lnTo>
                  <a:lnTo>
                    <a:pt x="102" y="67"/>
                  </a:lnTo>
                  <a:lnTo>
                    <a:pt x="102" y="59"/>
                  </a:lnTo>
                  <a:lnTo>
                    <a:pt x="100" y="53"/>
                  </a:lnTo>
                  <a:lnTo>
                    <a:pt x="98" y="48"/>
                  </a:lnTo>
                  <a:lnTo>
                    <a:pt x="94" y="43"/>
                  </a:lnTo>
                  <a:lnTo>
                    <a:pt x="89" y="40"/>
                  </a:lnTo>
                  <a:lnTo>
                    <a:pt x="83" y="37"/>
                  </a:lnTo>
                  <a:lnTo>
                    <a:pt x="77" y="35"/>
                  </a:lnTo>
                  <a:lnTo>
                    <a:pt x="69" y="34"/>
                  </a:lnTo>
                  <a:lnTo>
                    <a:pt x="48" y="34"/>
                  </a:lnTo>
                  <a:lnTo>
                    <a:pt x="48" y="1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Freeform 12"/>
            <p:cNvSpPr>
              <a:spLocks/>
            </p:cNvSpPr>
            <p:nvPr userDrawn="1"/>
          </p:nvSpPr>
          <p:spPr bwMode="auto">
            <a:xfrm>
              <a:off x="8413750" y="4805363"/>
              <a:ext cx="69850" cy="123825"/>
            </a:xfrm>
            <a:custGeom>
              <a:avLst/>
              <a:gdLst>
                <a:gd name="T0" fmla="*/ 129 w 132"/>
                <a:gd name="T1" fmla="*/ 0 h 232"/>
                <a:gd name="T2" fmla="*/ 129 w 132"/>
                <a:gd name="T3" fmla="*/ 39 h 232"/>
                <a:gd name="T4" fmla="*/ 46 w 132"/>
                <a:gd name="T5" fmla="*/ 39 h 232"/>
                <a:gd name="T6" fmla="*/ 46 w 132"/>
                <a:gd name="T7" fmla="*/ 93 h 232"/>
                <a:gd name="T8" fmla="*/ 124 w 132"/>
                <a:gd name="T9" fmla="*/ 93 h 232"/>
                <a:gd name="T10" fmla="*/ 124 w 132"/>
                <a:gd name="T11" fmla="*/ 132 h 232"/>
                <a:gd name="T12" fmla="*/ 46 w 132"/>
                <a:gd name="T13" fmla="*/ 132 h 232"/>
                <a:gd name="T14" fmla="*/ 46 w 132"/>
                <a:gd name="T15" fmla="*/ 193 h 232"/>
                <a:gd name="T16" fmla="*/ 132 w 132"/>
                <a:gd name="T17" fmla="*/ 193 h 232"/>
                <a:gd name="T18" fmla="*/ 132 w 132"/>
                <a:gd name="T19" fmla="*/ 232 h 232"/>
                <a:gd name="T20" fmla="*/ 0 w 132"/>
                <a:gd name="T21" fmla="*/ 232 h 232"/>
                <a:gd name="T22" fmla="*/ 0 w 132"/>
                <a:gd name="T23" fmla="*/ 0 h 232"/>
                <a:gd name="T24" fmla="*/ 129 w 132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32">
                  <a:moveTo>
                    <a:pt x="129" y="0"/>
                  </a:moveTo>
                  <a:lnTo>
                    <a:pt x="129" y="39"/>
                  </a:lnTo>
                  <a:lnTo>
                    <a:pt x="46" y="39"/>
                  </a:lnTo>
                  <a:lnTo>
                    <a:pt x="46" y="93"/>
                  </a:lnTo>
                  <a:lnTo>
                    <a:pt x="124" y="93"/>
                  </a:lnTo>
                  <a:lnTo>
                    <a:pt x="124" y="132"/>
                  </a:lnTo>
                  <a:lnTo>
                    <a:pt x="46" y="132"/>
                  </a:lnTo>
                  <a:lnTo>
                    <a:pt x="46" y="193"/>
                  </a:lnTo>
                  <a:lnTo>
                    <a:pt x="132" y="193"/>
                  </a:lnTo>
                  <a:lnTo>
                    <a:pt x="132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9" name="Freeform 13"/>
            <p:cNvSpPr>
              <a:spLocks/>
            </p:cNvSpPr>
            <p:nvPr userDrawn="1"/>
          </p:nvSpPr>
          <p:spPr bwMode="auto">
            <a:xfrm>
              <a:off x="8497888" y="4805363"/>
              <a:ext cx="80963" cy="123825"/>
            </a:xfrm>
            <a:custGeom>
              <a:avLst/>
              <a:gdLst>
                <a:gd name="T0" fmla="*/ 54 w 154"/>
                <a:gd name="T1" fmla="*/ 0 h 232"/>
                <a:gd name="T2" fmla="*/ 111 w 154"/>
                <a:gd name="T3" fmla="*/ 159 h 232"/>
                <a:gd name="T4" fmla="*/ 112 w 154"/>
                <a:gd name="T5" fmla="*/ 159 h 232"/>
                <a:gd name="T6" fmla="*/ 112 w 154"/>
                <a:gd name="T7" fmla="*/ 0 h 232"/>
                <a:gd name="T8" fmla="*/ 154 w 154"/>
                <a:gd name="T9" fmla="*/ 0 h 232"/>
                <a:gd name="T10" fmla="*/ 154 w 154"/>
                <a:gd name="T11" fmla="*/ 232 h 232"/>
                <a:gd name="T12" fmla="*/ 102 w 154"/>
                <a:gd name="T13" fmla="*/ 232 h 232"/>
                <a:gd name="T14" fmla="*/ 44 w 154"/>
                <a:gd name="T15" fmla="*/ 70 h 232"/>
                <a:gd name="T16" fmla="*/ 44 w 154"/>
                <a:gd name="T17" fmla="*/ 70 h 232"/>
                <a:gd name="T18" fmla="*/ 44 w 154"/>
                <a:gd name="T19" fmla="*/ 232 h 232"/>
                <a:gd name="T20" fmla="*/ 0 w 154"/>
                <a:gd name="T21" fmla="*/ 232 h 232"/>
                <a:gd name="T22" fmla="*/ 0 w 154"/>
                <a:gd name="T23" fmla="*/ 0 h 232"/>
                <a:gd name="T24" fmla="*/ 54 w 154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232">
                  <a:moveTo>
                    <a:pt x="54" y="0"/>
                  </a:moveTo>
                  <a:lnTo>
                    <a:pt x="111" y="159"/>
                  </a:lnTo>
                  <a:lnTo>
                    <a:pt x="112" y="159"/>
                  </a:lnTo>
                  <a:lnTo>
                    <a:pt x="112" y="0"/>
                  </a:lnTo>
                  <a:lnTo>
                    <a:pt x="154" y="0"/>
                  </a:lnTo>
                  <a:lnTo>
                    <a:pt x="154" y="232"/>
                  </a:lnTo>
                  <a:lnTo>
                    <a:pt x="102" y="232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4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0" name="Freeform 14"/>
            <p:cNvSpPr>
              <a:spLocks noEditPoints="1"/>
            </p:cNvSpPr>
            <p:nvPr userDrawn="1"/>
          </p:nvSpPr>
          <p:spPr bwMode="auto">
            <a:xfrm>
              <a:off x="8589963" y="4805363"/>
              <a:ext cx="95250" cy="123825"/>
            </a:xfrm>
            <a:custGeom>
              <a:avLst/>
              <a:gdLst>
                <a:gd name="T0" fmla="*/ 61 w 180"/>
                <a:gd name="T1" fmla="*/ 0 h 232"/>
                <a:gd name="T2" fmla="*/ 119 w 180"/>
                <a:gd name="T3" fmla="*/ 0 h 232"/>
                <a:gd name="T4" fmla="*/ 180 w 180"/>
                <a:gd name="T5" fmla="*/ 232 h 232"/>
                <a:gd name="T6" fmla="*/ 131 w 180"/>
                <a:gd name="T7" fmla="*/ 232 h 232"/>
                <a:gd name="T8" fmla="*/ 121 w 180"/>
                <a:gd name="T9" fmla="*/ 183 h 232"/>
                <a:gd name="T10" fmla="*/ 59 w 180"/>
                <a:gd name="T11" fmla="*/ 183 h 232"/>
                <a:gd name="T12" fmla="*/ 48 w 180"/>
                <a:gd name="T13" fmla="*/ 232 h 232"/>
                <a:gd name="T14" fmla="*/ 0 w 180"/>
                <a:gd name="T15" fmla="*/ 232 h 232"/>
                <a:gd name="T16" fmla="*/ 61 w 180"/>
                <a:gd name="T17" fmla="*/ 0 h 232"/>
                <a:gd name="T18" fmla="*/ 67 w 180"/>
                <a:gd name="T19" fmla="*/ 145 h 232"/>
                <a:gd name="T20" fmla="*/ 113 w 180"/>
                <a:gd name="T21" fmla="*/ 145 h 232"/>
                <a:gd name="T22" fmla="*/ 90 w 180"/>
                <a:gd name="T23" fmla="*/ 41 h 232"/>
                <a:gd name="T24" fmla="*/ 90 w 180"/>
                <a:gd name="T25" fmla="*/ 41 h 232"/>
                <a:gd name="T26" fmla="*/ 67 w 180"/>
                <a:gd name="T27" fmla="*/ 14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232">
                  <a:moveTo>
                    <a:pt x="61" y="0"/>
                  </a:moveTo>
                  <a:lnTo>
                    <a:pt x="119" y="0"/>
                  </a:lnTo>
                  <a:lnTo>
                    <a:pt x="180" y="232"/>
                  </a:lnTo>
                  <a:lnTo>
                    <a:pt x="131" y="232"/>
                  </a:lnTo>
                  <a:lnTo>
                    <a:pt x="121" y="183"/>
                  </a:lnTo>
                  <a:lnTo>
                    <a:pt x="59" y="183"/>
                  </a:lnTo>
                  <a:lnTo>
                    <a:pt x="48" y="232"/>
                  </a:lnTo>
                  <a:lnTo>
                    <a:pt x="0" y="232"/>
                  </a:lnTo>
                  <a:lnTo>
                    <a:pt x="61" y="0"/>
                  </a:lnTo>
                  <a:close/>
                  <a:moveTo>
                    <a:pt x="67" y="145"/>
                  </a:moveTo>
                  <a:lnTo>
                    <a:pt x="113" y="145"/>
                  </a:lnTo>
                  <a:lnTo>
                    <a:pt x="90" y="41"/>
                  </a:lnTo>
                  <a:lnTo>
                    <a:pt x="90" y="41"/>
                  </a:lnTo>
                  <a:lnTo>
                    <a:pt x="67" y="1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Freeform 15"/>
            <p:cNvSpPr>
              <a:spLocks/>
            </p:cNvSpPr>
            <p:nvPr userDrawn="1"/>
          </p:nvSpPr>
          <p:spPr bwMode="auto">
            <a:xfrm>
              <a:off x="8691563" y="4805363"/>
              <a:ext cx="77788" cy="125413"/>
            </a:xfrm>
            <a:custGeom>
              <a:avLst/>
              <a:gdLst>
                <a:gd name="T0" fmla="*/ 46 w 148"/>
                <a:gd name="T1" fmla="*/ 0 h 236"/>
                <a:gd name="T2" fmla="*/ 46 w 148"/>
                <a:gd name="T3" fmla="*/ 162 h 236"/>
                <a:gd name="T4" fmla="*/ 46 w 148"/>
                <a:gd name="T5" fmla="*/ 162 h 236"/>
                <a:gd name="T6" fmla="*/ 47 w 148"/>
                <a:gd name="T7" fmla="*/ 170 h 236"/>
                <a:gd name="T8" fmla="*/ 48 w 148"/>
                <a:gd name="T9" fmla="*/ 178 h 236"/>
                <a:gd name="T10" fmla="*/ 49 w 148"/>
                <a:gd name="T11" fmla="*/ 184 h 236"/>
                <a:gd name="T12" fmla="*/ 52 w 148"/>
                <a:gd name="T13" fmla="*/ 190 h 236"/>
                <a:gd name="T14" fmla="*/ 55 w 148"/>
                <a:gd name="T15" fmla="*/ 195 h 236"/>
                <a:gd name="T16" fmla="*/ 60 w 148"/>
                <a:gd name="T17" fmla="*/ 199 h 236"/>
                <a:gd name="T18" fmla="*/ 67 w 148"/>
                <a:gd name="T19" fmla="*/ 202 h 236"/>
                <a:gd name="T20" fmla="*/ 74 w 148"/>
                <a:gd name="T21" fmla="*/ 202 h 236"/>
                <a:gd name="T22" fmla="*/ 74 w 148"/>
                <a:gd name="T23" fmla="*/ 202 h 236"/>
                <a:gd name="T24" fmla="*/ 82 w 148"/>
                <a:gd name="T25" fmla="*/ 202 h 236"/>
                <a:gd name="T26" fmla="*/ 88 w 148"/>
                <a:gd name="T27" fmla="*/ 199 h 236"/>
                <a:gd name="T28" fmla="*/ 92 w 148"/>
                <a:gd name="T29" fmla="*/ 195 h 236"/>
                <a:gd name="T30" fmla="*/ 96 w 148"/>
                <a:gd name="T31" fmla="*/ 190 h 236"/>
                <a:gd name="T32" fmla="*/ 98 w 148"/>
                <a:gd name="T33" fmla="*/ 184 h 236"/>
                <a:gd name="T34" fmla="*/ 100 w 148"/>
                <a:gd name="T35" fmla="*/ 178 h 236"/>
                <a:gd name="T36" fmla="*/ 101 w 148"/>
                <a:gd name="T37" fmla="*/ 170 h 236"/>
                <a:gd name="T38" fmla="*/ 101 w 148"/>
                <a:gd name="T39" fmla="*/ 162 h 236"/>
                <a:gd name="T40" fmla="*/ 101 w 148"/>
                <a:gd name="T41" fmla="*/ 0 h 236"/>
                <a:gd name="T42" fmla="*/ 148 w 148"/>
                <a:gd name="T43" fmla="*/ 0 h 236"/>
                <a:gd name="T44" fmla="*/ 148 w 148"/>
                <a:gd name="T45" fmla="*/ 162 h 236"/>
                <a:gd name="T46" fmla="*/ 148 w 148"/>
                <a:gd name="T47" fmla="*/ 162 h 236"/>
                <a:gd name="T48" fmla="*/ 148 w 148"/>
                <a:gd name="T49" fmla="*/ 172 h 236"/>
                <a:gd name="T50" fmla="*/ 147 w 148"/>
                <a:gd name="T51" fmla="*/ 182 h 236"/>
                <a:gd name="T52" fmla="*/ 144 w 148"/>
                <a:gd name="T53" fmla="*/ 190 h 236"/>
                <a:gd name="T54" fmla="*/ 141 w 148"/>
                <a:gd name="T55" fmla="*/ 199 h 236"/>
                <a:gd name="T56" fmla="*/ 138 w 148"/>
                <a:gd name="T57" fmla="*/ 206 h 236"/>
                <a:gd name="T58" fmla="*/ 134 w 148"/>
                <a:gd name="T59" fmla="*/ 212 h 236"/>
                <a:gd name="T60" fmla="*/ 130 w 148"/>
                <a:gd name="T61" fmla="*/ 217 h 236"/>
                <a:gd name="T62" fmla="*/ 125 w 148"/>
                <a:gd name="T63" fmla="*/ 221 h 236"/>
                <a:gd name="T64" fmla="*/ 120 w 148"/>
                <a:gd name="T65" fmla="*/ 225 h 236"/>
                <a:gd name="T66" fmla="*/ 114 w 148"/>
                <a:gd name="T67" fmla="*/ 228 h 236"/>
                <a:gd name="T68" fmla="*/ 108 w 148"/>
                <a:gd name="T69" fmla="*/ 231 h 236"/>
                <a:gd name="T70" fmla="*/ 102 w 148"/>
                <a:gd name="T71" fmla="*/ 233 h 236"/>
                <a:gd name="T72" fmla="*/ 88 w 148"/>
                <a:gd name="T73" fmla="*/ 236 h 236"/>
                <a:gd name="T74" fmla="*/ 74 w 148"/>
                <a:gd name="T75" fmla="*/ 236 h 236"/>
                <a:gd name="T76" fmla="*/ 74 w 148"/>
                <a:gd name="T77" fmla="*/ 236 h 236"/>
                <a:gd name="T78" fmla="*/ 59 w 148"/>
                <a:gd name="T79" fmla="*/ 236 h 236"/>
                <a:gd name="T80" fmla="*/ 46 w 148"/>
                <a:gd name="T81" fmla="*/ 234 h 236"/>
                <a:gd name="T82" fmla="*/ 40 w 148"/>
                <a:gd name="T83" fmla="*/ 232 h 236"/>
                <a:gd name="T84" fmla="*/ 34 w 148"/>
                <a:gd name="T85" fmla="*/ 229 h 236"/>
                <a:gd name="T86" fmla="*/ 28 w 148"/>
                <a:gd name="T87" fmla="*/ 226 h 236"/>
                <a:gd name="T88" fmla="*/ 23 w 148"/>
                <a:gd name="T89" fmla="*/ 223 h 236"/>
                <a:gd name="T90" fmla="*/ 18 w 148"/>
                <a:gd name="T91" fmla="*/ 218 h 236"/>
                <a:gd name="T92" fmla="*/ 14 w 148"/>
                <a:gd name="T93" fmla="*/ 213 h 236"/>
                <a:gd name="T94" fmla="*/ 10 w 148"/>
                <a:gd name="T95" fmla="*/ 207 h 236"/>
                <a:gd name="T96" fmla="*/ 6 w 148"/>
                <a:gd name="T97" fmla="*/ 200 h 236"/>
                <a:gd name="T98" fmla="*/ 4 w 148"/>
                <a:gd name="T99" fmla="*/ 191 h 236"/>
                <a:gd name="T100" fmla="*/ 2 w 148"/>
                <a:gd name="T101" fmla="*/ 182 h 236"/>
                <a:gd name="T102" fmla="*/ 1 w 148"/>
                <a:gd name="T103" fmla="*/ 173 h 236"/>
                <a:gd name="T104" fmla="*/ 0 w 148"/>
                <a:gd name="T105" fmla="*/ 162 h 236"/>
                <a:gd name="T106" fmla="*/ 0 w 148"/>
                <a:gd name="T107" fmla="*/ 0 h 236"/>
                <a:gd name="T108" fmla="*/ 46 w 148"/>
                <a:gd name="T109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" h="236">
                  <a:moveTo>
                    <a:pt x="46" y="0"/>
                  </a:moveTo>
                  <a:lnTo>
                    <a:pt x="46" y="162"/>
                  </a:lnTo>
                  <a:lnTo>
                    <a:pt x="46" y="162"/>
                  </a:lnTo>
                  <a:lnTo>
                    <a:pt x="47" y="170"/>
                  </a:lnTo>
                  <a:lnTo>
                    <a:pt x="48" y="178"/>
                  </a:lnTo>
                  <a:lnTo>
                    <a:pt x="49" y="184"/>
                  </a:lnTo>
                  <a:lnTo>
                    <a:pt x="52" y="190"/>
                  </a:lnTo>
                  <a:lnTo>
                    <a:pt x="55" y="195"/>
                  </a:lnTo>
                  <a:lnTo>
                    <a:pt x="60" y="199"/>
                  </a:lnTo>
                  <a:lnTo>
                    <a:pt x="67" y="202"/>
                  </a:lnTo>
                  <a:lnTo>
                    <a:pt x="74" y="202"/>
                  </a:lnTo>
                  <a:lnTo>
                    <a:pt x="74" y="202"/>
                  </a:lnTo>
                  <a:lnTo>
                    <a:pt x="82" y="202"/>
                  </a:lnTo>
                  <a:lnTo>
                    <a:pt x="88" y="199"/>
                  </a:lnTo>
                  <a:lnTo>
                    <a:pt x="92" y="195"/>
                  </a:lnTo>
                  <a:lnTo>
                    <a:pt x="96" y="190"/>
                  </a:lnTo>
                  <a:lnTo>
                    <a:pt x="98" y="184"/>
                  </a:lnTo>
                  <a:lnTo>
                    <a:pt x="100" y="178"/>
                  </a:lnTo>
                  <a:lnTo>
                    <a:pt x="101" y="170"/>
                  </a:lnTo>
                  <a:lnTo>
                    <a:pt x="101" y="162"/>
                  </a:lnTo>
                  <a:lnTo>
                    <a:pt x="101" y="0"/>
                  </a:lnTo>
                  <a:lnTo>
                    <a:pt x="148" y="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48" y="172"/>
                  </a:lnTo>
                  <a:lnTo>
                    <a:pt x="147" y="182"/>
                  </a:lnTo>
                  <a:lnTo>
                    <a:pt x="144" y="190"/>
                  </a:lnTo>
                  <a:lnTo>
                    <a:pt x="141" y="199"/>
                  </a:lnTo>
                  <a:lnTo>
                    <a:pt x="138" y="206"/>
                  </a:lnTo>
                  <a:lnTo>
                    <a:pt x="134" y="212"/>
                  </a:lnTo>
                  <a:lnTo>
                    <a:pt x="130" y="217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4" y="228"/>
                  </a:lnTo>
                  <a:lnTo>
                    <a:pt x="108" y="231"/>
                  </a:lnTo>
                  <a:lnTo>
                    <a:pt x="102" y="233"/>
                  </a:lnTo>
                  <a:lnTo>
                    <a:pt x="88" y="236"/>
                  </a:lnTo>
                  <a:lnTo>
                    <a:pt x="74" y="236"/>
                  </a:lnTo>
                  <a:lnTo>
                    <a:pt x="74" y="236"/>
                  </a:lnTo>
                  <a:lnTo>
                    <a:pt x="59" y="236"/>
                  </a:lnTo>
                  <a:lnTo>
                    <a:pt x="46" y="234"/>
                  </a:lnTo>
                  <a:lnTo>
                    <a:pt x="40" y="232"/>
                  </a:lnTo>
                  <a:lnTo>
                    <a:pt x="34" y="229"/>
                  </a:lnTo>
                  <a:lnTo>
                    <a:pt x="28" y="226"/>
                  </a:lnTo>
                  <a:lnTo>
                    <a:pt x="23" y="223"/>
                  </a:lnTo>
                  <a:lnTo>
                    <a:pt x="18" y="218"/>
                  </a:lnTo>
                  <a:lnTo>
                    <a:pt x="14" y="213"/>
                  </a:lnTo>
                  <a:lnTo>
                    <a:pt x="10" y="207"/>
                  </a:lnTo>
                  <a:lnTo>
                    <a:pt x="6" y="200"/>
                  </a:lnTo>
                  <a:lnTo>
                    <a:pt x="4" y="191"/>
                  </a:lnTo>
                  <a:lnTo>
                    <a:pt x="2" y="182"/>
                  </a:lnTo>
                  <a:lnTo>
                    <a:pt x="1" y="173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Freeform 16"/>
            <p:cNvSpPr>
              <a:spLocks/>
            </p:cNvSpPr>
            <p:nvPr userDrawn="1"/>
          </p:nvSpPr>
          <p:spPr bwMode="auto">
            <a:xfrm>
              <a:off x="8789988" y="4805363"/>
              <a:ext cx="69850" cy="123825"/>
            </a:xfrm>
            <a:custGeom>
              <a:avLst/>
              <a:gdLst>
                <a:gd name="T0" fmla="*/ 0 w 130"/>
                <a:gd name="T1" fmla="*/ 232 h 232"/>
                <a:gd name="T2" fmla="*/ 0 w 130"/>
                <a:gd name="T3" fmla="*/ 0 h 232"/>
                <a:gd name="T4" fmla="*/ 47 w 130"/>
                <a:gd name="T5" fmla="*/ 0 h 232"/>
                <a:gd name="T6" fmla="*/ 47 w 130"/>
                <a:gd name="T7" fmla="*/ 193 h 232"/>
                <a:gd name="T8" fmla="*/ 130 w 130"/>
                <a:gd name="T9" fmla="*/ 193 h 232"/>
                <a:gd name="T10" fmla="*/ 130 w 130"/>
                <a:gd name="T11" fmla="*/ 232 h 232"/>
                <a:gd name="T12" fmla="*/ 0 w 130"/>
                <a:gd name="T13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32">
                  <a:moveTo>
                    <a:pt x="0" y="232"/>
                  </a:moveTo>
                  <a:lnTo>
                    <a:pt x="0" y="0"/>
                  </a:lnTo>
                  <a:lnTo>
                    <a:pt x="47" y="0"/>
                  </a:lnTo>
                  <a:lnTo>
                    <a:pt x="47" y="193"/>
                  </a:lnTo>
                  <a:lnTo>
                    <a:pt x="130" y="193"/>
                  </a:lnTo>
                  <a:lnTo>
                    <a:pt x="130" y="232"/>
                  </a:lnTo>
                  <a:lnTo>
                    <a:pt x="0" y="2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Freeform 17"/>
            <p:cNvSpPr>
              <a:spLocks/>
            </p:cNvSpPr>
            <p:nvPr userDrawn="1"/>
          </p:nvSpPr>
          <p:spPr bwMode="auto">
            <a:xfrm>
              <a:off x="8848725" y="4805363"/>
              <a:ext cx="77788" cy="123825"/>
            </a:xfrm>
            <a:custGeom>
              <a:avLst/>
              <a:gdLst>
                <a:gd name="T0" fmla="*/ 148 w 148"/>
                <a:gd name="T1" fmla="*/ 0 h 232"/>
                <a:gd name="T2" fmla="*/ 148 w 148"/>
                <a:gd name="T3" fmla="*/ 39 h 232"/>
                <a:gd name="T4" fmla="*/ 97 w 148"/>
                <a:gd name="T5" fmla="*/ 39 h 232"/>
                <a:gd name="T6" fmla="*/ 97 w 148"/>
                <a:gd name="T7" fmla="*/ 232 h 232"/>
                <a:gd name="T8" fmla="*/ 51 w 148"/>
                <a:gd name="T9" fmla="*/ 232 h 232"/>
                <a:gd name="T10" fmla="*/ 51 w 148"/>
                <a:gd name="T11" fmla="*/ 39 h 232"/>
                <a:gd name="T12" fmla="*/ 0 w 148"/>
                <a:gd name="T13" fmla="*/ 39 h 232"/>
                <a:gd name="T14" fmla="*/ 0 w 148"/>
                <a:gd name="T15" fmla="*/ 0 h 232"/>
                <a:gd name="T16" fmla="*/ 148 w 148"/>
                <a:gd name="T17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232">
                  <a:moveTo>
                    <a:pt x="148" y="0"/>
                  </a:moveTo>
                  <a:lnTo>
                    <a:pt x="148" y="39"/>
                  </a:lnTo>
                  <a:lnTo>
                    <a:pt x="97" y="39"/>
                  </a:lnTo>
                  <a:lnTo>
                    <a:pt x="97" y="232"/>
                  </a:lnTo>
                  <a:lnTo>
                    <a:pt x="51" y="232"/>
                  </a:lnTo>
                  <a:lnTo>
                    <a:pt x="51" y="39"/>
                  </a:lnTo>
                  <a:lnTo>
                    <a:pt x="0" y="39"/>
                  </a:lnTo>
                  <a:lnTo>
                    <a:pt x="0" y="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74" name="Picture 18" descr="C:\Users\ARNAUD~1\AppData\Local\Temp\VMwareDnD\933dad87\3_brands_logotypes_bi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0" y="8941653"/>
            <a:ext cx="594000" cy="14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Connecteur droit 74"/>
          <p:cNvCxnSpPr/>
          <p:nvPr/>
        </p:nvCxnSpPr>
        <p:spPr>
          <a:xfrm>
            <a:off x="4906190" y="8922406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/>
          <p:cNvCxnSpPr/>
          <p:nvPr/>
        </p:nvCxnSpPr>
        <p:spPr>
          <a:xfrm>
            <a:off x="914353" y="8917643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 Box 23"/>
          <p:cNvSpPr txBox="1">
            <a:spLocks noChangeArrowheads="1"/>
          </p:cNvSpPr>
          <p:nvPr/>
        </p:nvSpPr>
        <p:spPr bwMode="auto">
          <a:xfrm>
            <a:off x="985946" y="8936225"/>
            <a:ext cx="564011" cy="16560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 anchorCtr="0">
            <a:noAutofit/>
          </a:bodyPr>
          <a:lstStyle>
            <a:lvl1pPr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>
                <a:srgbClr val="F7B100"/>
              </a:buClr>
              <a:buFont typeface="Wingdings" pitchFamily="2" charset="2"/>
              <a:buNone/>
              <a:defRPr/>
            </a:pPr>
            <a:r>
              <a:rPr lang="fr-FR" sz="600" b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cxnSp>
        <p:nvCxnSpPr>
          <p:cNvPr id="78" name="Connecteur droit 77"/>
          <p:cNvCxnSpPr/>
          <p:nvPr/>
        </p:nvCxnSpPr>
        <p:spPr>
          <a:xfrm>
            <a:off x="914353" y="8917643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/>
          <p:cNvCxnSpPr/>
          <p:nvPr/>
        </p:nvCxnSpPr>
        <p:spPr>
          <a:xfrm>
            <a:off x="1866832" y="8917667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e 79"/>
          <p:cNvGrpSpPr/>
          <p:nvPr/>
        </p:nvGrpSpPr>
        <p:grpSpPr>
          <a:xfrm>
            <a:off x="1937167" y="8939963"/>
            <a:ext cx="532100" cy="56525"/>
            <a:chOff x="63500" y="1725613"/>
            <a:chExt cx="3975100" cy="422275"/>
          </a:xfrm>
        </p:grpSpPr>
        <p:sp>
          <p:nvSpPr>
            <p:cNvPr id="81" name="Freeform 584"/>
            <p:cNvSpPr>
              <a:spLocks/>
            </p:cNvSpPr>
            <p:nvPr/>
          </p:nvSpPr>
          <p:spPr bwMode="auto">
            <a:xfrm>
              <a:off x="63500" y="1725613"/>
              <a:ext cx="358775" cy="422275"/>
            </a:xfrm>
            <a:custGeom>
              <a:avLst/>
              <a:gdLst>
                <a:gd name="T0" fmla="*/ 453 w 453"/>
                <a:gd name="T1" fmla="*/ 360 h 531"/>
                <a:gd name="T2" fmla="*/ 432 w 453"/>
                <a:gd name="T3" fmla="*/ 417 h 531"/>
                <a:gd name="T4" fmla="*/ 402 w 453"/>
                <a:gd name="T5" fmla="*/ 462 h 531"/>
                <a:gd name="T6" fmla="*/ 376 w 453"/>
                <a:gd name="T7" fmla="*/ 488 h 531"/>
                <a:gd name="T8" fmla="*/ 331 w 453"/>
                <a:gd name="T9" fmla="*/ 514 h 531"/>
                <a:gd name="T10" fmla="*/ 279 w 453"/>
                <a:gd name="T11" fmla="*/ 529 h 531"/>
                <a:gd name="T12" fmla="*/ 240 w 453"/>
                <a:gd name="T13" fmla="*/ 531 h 531"/>
                <a:gd name="T14" fmla="*/ 183 w 453"/>
                <a:gd name="T15" fmla="*/ 526 h 531"/>
                <a:gd name="T16" fmla="*/ 134 w 453"/>
                <a:gd name="T17" fmla="*/ 512 h 531"/>
                <a:gd name="T18" fmla="*/ 106 w 453"/>
                <a:gd name="T19" fmla="*/ 497 h 531"/>
                <a:gd name="T20" fmla="*/ 70 w 453"/>
                <a:gd name="T21" fmla="*/ 467 h 531"/>
                <a:gd name="T22" fmla="*/ 42 w 453"/>
                <a:gd name="T23" fmla="*/ 430 h 531"/>
                <a:gd name="T24" fmla="*/ 27 w 453"/>
                <a:gd name="T25" fmla="*/ 400 h 531"/>
                <a:gd name="T26" fmla="*/ 10 w 453"/>
                <a:gd name="T27" fmla="*/ 350 h 531"/>
                <a:gd name="T28" fmla="*/ 1 w 453"/>
                <a:gd name="T29" fmla="*/ 298 h 531"/>
                <a:gd name="T30" fmla="*/ 0 w 453"/>
                <a:gd name="T31" fmla="*/ 263 h 531"/>
                <a:gd name="T32" fmla="*/ 4 w 453"/>
                <a:gd name="T33" fmla="*/ 205 h 531"/>
                <a:gd name="T34" fmla="*/ 17 w 453"/>
                <a:gd name="T35" fmla="*/ 154 h 531"/>
                <a:gd name="T36" fmla="*/ 31 w 453"/>
                <a:gd name="T37" fmla="*/ 122 h 531"/>
                <a:gd name="T38" fmla="*/ 58 w 453"/>
                <a:gd name="T39" fmla="*/ 82 h 531"/>
                <a:gd name="T40" fmla="*/ 91 w 453"/>
                <a:gd name="T41" fmla="*/ 49 h 531"/>
                <a:gd name="T42" fmla="*/ 118 w 453"/>
                <a:gd name="T43" fmla="*/ 32 h 531"/>
                <a:gd name="T44" fmla="*/ 161 w 453"/>
                <a:gd name="T45" fmla="*/ 13 h 531"/>
                <a:gd name="T46" fmla="*/ 208 w 453"/>
                <a:gd name="T47" fmla="*/ 3 h 531"/>
                <a:gd name="T48" fmla="*/ 242 w 453"/>
                <a:gd name="T49" fmla="*/ 0 h 531"/>
                <a:gd name="T50" fmla="*/ 297 w 453"/>
                <a:gd name="T51" fmla="*/ 6 h 531"/>
                <a:gd name="T52" fmla="*/ 344 w 453"/>
                <a:gd name="T53" fmla="*/ 23 h 531"/>
                <a:gd name="T54" fmla="*/ 371 w 453"/>
                <a:gd name="T55" fmla="*/ 40 h 531"/>
                <a:gd name="T56" fmla="*/ 407 w 453"/>
                <a:gd name="T57" fmla="*/ 73 h 531"/>
                <a:gd name="T58" fmla="*/ 432 w 453"/>
                <a:gd name="T59" fmla="*/ 117 h 531"/>
                <a:gd name="T60" fmla="*/ 377 w 453"/>
                <a:gd name="T61" fmla="*/ 165 h 531"/>
                <a:gd name="T62" fmla="*/ 367 w 453"/>
                <a:gd name="T63" fmla="*/ 140 h 531"/>
                <a:gd name="T64" fmla="*/ 349 w 453"/>
                <a:gd name="T65" fmla="*/ 108 h 531"/>
                <a:gd name="T66" fmla="*/ 326 w 453"/>
                <a:gd name="T67" fmla="*/ 85 h 531"/>
                <a:gd name="T68" fmla="*/ 308 w 453"/>
                <a:gd name="T69" fmla="*/ 73 h 531"/>
                <a:gd name="T70" fmla="*/ 276 w 453"/>
                <a:gd name="T71" fmla="*/ 63 h 531"/>
                <a:gd name="T72" fmla="*/ 240 w 453"/>
                <a:gd name="T73" fmla="*/ 59 h 531"/>
                <a:gd name="T74" fmla="*/ 212 w 453"/>
                <a:gd name="T75" fmla="*/ 60 h 531"/>
                <a:gd name="T76" fmla="*/ 174 w 453"/>
                <a:gd name="T77" fmla="*/ 69 h 531"/>
                <a:gd name="T78" fmla="*/ 142 w 453"/>
                <a:gd name="T79" fmla="*/ 87 h 531"/>
                <a:gd name="T80" fmla="*/ 123 w 453"/>
                <a:gd name="T81" fmla="*/ 102 h 531"/>
                <a:gd name="T82" fmla="*/ 101 w 453"/>
                <a:gd name="T83" fmla="*/ 129 h 531"/>
                <a:gd name="T84" fmla="*/ 86 w 453"/>
                <a:gd name="T85" fmla="*/ 163 h 531"/>
                <a:gd name="T86" fmla="*/ 74 w 453"/>
                <a:gd name="T87" fmla="*/ 211 h 531"/>
                <a:gd name="T88" fmla="*/ 70 w 453"/>
                <a:gd name="T89" fmla="*/ 261 h 531"/>
                <a:gd name="T90" fmla="*/ 81 w 453"/>
                <a:gd name="T91" fmla="*/ 351 h 531"/>
                <a:gd name="T92" fmla="*/ 93 w 453"/>
                <a:gd name="T93" fmla="*/ 388 h 531"/>
                <a:gd name="T94" fmla="*/ 114 w 453"/>
                <a:gd name="T95" fmla="*/ 419 h 531"/>
                <a:gd name="T96" fmla="*/ 138 w 453"/>
                <a:gd name="T97" fmla="*/ 443 h 531"/>
                <a:gd name="T98" fmla="*/ 169 w 453"/>
                <a:gd name="T99" fmla="*/ 460 h 531"/>
                <a:gd name="T100" fmla="*/ 201 w 453"/>
                <a:gd name="T101" fmla="*/ 470 h 531"/>
                <a:gd name="T102" fmla="*/ 235 w 453"/>
                <a:gd name="T103" fmla="*/ 473 h 531"/>
                <a:gd name="T104" fmla="*/ 275 w 453"/>
                <a:gd name="T105" fmla="*/ 469 h 531"/>
                <a:gd name="T106" fmla="*/ 311 w 453"/>
                <a:gd name="T107" fmla="*/ 455 h 531"/>
                <a:gd name="T108" fmla="*/ 331 w 453"/>
                <a:gd name="T109" fmla="*/ 441 h 531"/>
                <a:gd name="T110" fmla="*/ 358 w 453"/>
                <a:gd name="T111" fmla="*/ 411 h 531"/>
                <a:gd name="T112" fmla="*/ 377 w 453"/>
                <a:gd name="T113" fmla="*/ 373 h 531"/>
                <a:gd name="T114" fmla="*/ 385 w 453"/>
                <a:gd name="T115" fmla="*/ 342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3" h="531">
                  <a:moveTo>
                    <a:pt x="385" y="342"/>
                  </a:moveTo>
                  <a:lnTo>
                    <a:pt x="453" y="360"/>
                  </a:lnTo>
                  <a:lnTo>
                    <a:pt x="453" y="360"/>
                  </a:lnTo>
                  <a:lnTo>
                    <a:pt x="448" y="380"/>
                  </a:lnTo>
                  <a:lnTo>
                    <a:pt x="440" y="400"/>
                  </a:lnTo>
                  <a:lnTo>
                    <a:pt x="432" y="417"/>
                  </a:lnTo>
                  <a:lnTo>
                    <a:pt x="423" y="433"/>
                  </a:lnTo>
                  <a:lnTo>
                    <a:pt x="413" y="448"/>
                  </a:lnTo>
                  <a:lnTo>
                    <a:pt x="402" y="462"/>
                  </a:lnTo>
                  <a:lnTo>
                    <a:pt x="390" y="475"/>
                  </a:lnTo>
                  <a:lnTo>
                    <a:pt x="376" y="488"/>
                  </a:lnTo>
                  <a:lnTo>
                    <a:pt x="376" y="488"/>
                  </a:lnTo>
                  <a:lnTo>
                    <a:pt x="362" y="498"/>
                  </a:lnTo>
                  <a:lnTo>
                    <a:pt x="347" y="507"/>
                  </a:lnTo>
                  <a:lnTo>
                    <a:pt x="331" y="514"/>
                  </a:lnTo>
                  <a:lnTo>
                    <a:pt x="315" y="520"/>
                  </a:lnTo>
                  <a:lnTo>
                    <a:pt x="298" y="525"/>
                  </a:lnTo>
                  <a:lnTo>
                    <a:pt x="279" y="529"/>
                  </a:lnTo>
                  <a:lnTo>
                    <a:pt x="261" y="530"/>
                  </a:lnTo>
                  <a:lnTo>
                    <a:pt x="240" y="531"/>
                  </a:lnTo>
                  <a:lnTo>
                    <a:pt x="240" y="531"/>
                  </a:lnTo>
                  <a:lnTo>
                    <a:pt x="220" y="530"/>
                  </a:lnTo>
                  <a:lnTo>
                    <a:pt x="201" y="529"/>
                  </a:lnTo>
                  <a:lnTo>
                    <a:pt x="183" y="526"/>
                  </a:lnTo>
                  <a:lnTo>
                    <a:pt x="166" y="522"/>
                  </a:lnTo>
                  <a:lnTo>
                    <a:pt x="150" y="519"/>
                  </a:lnTo>
                  <a:lnTo>
                    <a:pt x="134" y="512"/>
                  </a:lnTo>
                  <a:lnTo>
                    <a:pt x="119" y="506"/>
                  </a:lnTo>
                  <a:lnTo>
                    <a:pt x="106" y="497"/>
                  </a:lnTo>
                  <a:lnTo>
                    <a:pt x="106" y="497"/>
                  </a:lnTo>
                  <a:lnTo>
                    <a:pt x="93" y="488"/>
                  </a:lnTo>
                  <a:lnTo>
                    <a:pt x="82" y="479"/>
                  </a:lnTo>
                  <a:lnTo>
                    <a:pt x="70" y="467"/>
                  </a:lnTo>
                  <a:lnTo>
                    <a:pt x="60" y="456"/>
                  </a:lnTo>
                  <a:lnTo>
                    <a:pt x="51" y="443"/>
                  </a:lnTo>
                  <a:lnTo>
                    <a:pt x="42" y="430"/>
                  </a:lnTo>
                  <a:lnTo>
                    <a:pt x="35" y="415"/>
                  </a:lnTo>
                  <a:lnTo>
                    <a:pt x="27" y="400"/>
                  </a:lnTo>
                  <a:lnTo>
                    <a:pt x="27" y="400"/>
                  </a:lnTo>
                  <a:lnTo>
                    <a:pt x="20" y="383"/>
                  </a:lnTo>
                  <a:lnTo>
                    <a:pt x="15" y="368"/>
                  </a:lnTo>
                  <a:lnTo>
                    <a:pt x="10" y="350"/>
                  </a:lnTo>
                  <a:lnTo>
                    <a:pt x="6" y="333"/>
                  </a:lnTo>
                  <a:lnTo>
                    <a:pt x="4" y="316"/>
                  </a:lnTo>
                  <a:lnTo>
                    <a:pt x="1" y="298"/>
                  </a:lnTo>
                  <a:lnTo>
                    <a:pt x="0" y="280"/>
                  </a:lnTo>
                  <a:lnTo>
                    <a:pt x="0" y="263"/>
                  </a:lnTo>
                  <a:lnTo>
                    <a:pt x="0" y="263"/>
                  </a:lnTo>
                  <a:lnTo>
                    <a:pt x="0" y="242"/>
                  </a:lnTo>
                  <a:lnTo>
                    <a:pt x="1" y="223"/>
                  </a:lnTo>
                  <a:lnTo>
                    <a:pt x="4" y="205"/>
                  </a:lnTo>
                  <a:lnTo>
                    <a:pt x="8" y="187"/>
                  </a:lnTo>
                  <a:lnTo>
                    <a:pt x="12" y="170"/>
                  </a:lnTo>
                  <a:lnTo>
                    <a:pt x="17" y="154"/>
                  </a:lnTo>
                  <a:lnTo>
                    <a:pt x="23" y="137"/>
                  </a:lnTo>
                  <a:lnTo>
                    <a:pt x="31" y="122"/>
                  </a:lnTo>
                  <a:lnTo>
                    <a:pt x="31" y="122"/>
                  </a:lnTo>
                  <a:lnTo>
                    <a:pt x="38" y="108"/>
                  </a:lnTo>
                  <a:lnTo>
                    <a:pt x="47" y="93"/>
                  </a:lnTo>
                  <a:lnTo>
                    <a:pt x="58" y="82"/>
                  </a:lnTo>
                  <a:lnTo>
                    <a:pt x="68" y="69"/>
                  </a:lnTo>
                  <a:lnTo>
                    <a:pt x="79" y="59"/>
                  </a:lnTo>
                  <a:lnTo>
                    <a:pt x="91" y="49"/>
                  </a:lnTo>
                  <a:lnTo>
                    <a:pt x="104" y="40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32" y="24"/>
                  </a:lnTo>
                  <a:lnTo>
                    <a:pt x="147" y="18"/>
                  </a:lnTo>
                  <a:lnTo>
                    <a:pt x="161" y="13"/>
                  </a:lnTo>
                  <a:lnTo>
                    <a:pt x="176" y="8"/>
                  </a:lnTo>
                  <a:lnTo>
                    <a:pt x="193" y="5"/>
                  </a:lnTo>
                  <a:lnTo>
                    <a:pt x="208" y="3"/>
                  </a:lnTo>
                  <a:lnTo>
                    <a:pt x="225" y="1"/>
                  </a:lnTo>
                  <a:lnTo>
                    <a:pt x="242" y="0"/>
                  </a:lnTo>
                  <a:lnTo>
                    <a:pt x="242" y="0"/>
                  </a:lnTo>
                  <a:lnTo>
                    <a:pt x="261" y="1"/>
                  </a:lnTo>
                  <a:lnTo>
                    <a:pt x="279" y="3"/>
                  </a:lnTo>
                  <a:lnTo>
                    <a:pt x="297" y="6"/>
                  </a:lnTo>
                  <a:lnTo>
                    <a:pt x="312" y="10"/>
                  </a:lnTo>
                  <a:lnTo>
                    <a:pt x="329" y="15"/>
                  </a:lnTo>
                  <a:lnTo>
                    <a:pt x="344" y="23"/>
                  </a:lnTo>
                  <a:lnTo>
                    <a:pt x="358" y="31"/>
                  </a:lnTo>
                  <a:lnTo>
                    <a:pt x="371" y="40"/>
                  </a:lnTo>
                  <a:lnTo>
                    <a:pt x="371" y="40"/>
                  </a:lnTo>
                  <a:lnTo>
                    <a:pt x="384" y="50"/>
                  </a:lnTo>
                  <a:lnTo>
                    <a:pt x="395" y="61"/>
                  </a:lnTo>
                  <a:lnTo>
                    <a:pt x="407" y="73"/>
                  </a:lnTo>
                  <a:lnTo>
                    <a:pt x="416" y="87"/>
                  </a:lnTo>
                  <a:lnTo>
                    <a:pt x="425" y="101"/>
                  </a:lnTo>
                  <a:lnTo>
                    <a:pt x="432" y="117"/>
                  </a:lnTo>
                  <a:lnTo>
                    <a:pt x="439" y="133"/>
                  </a:lnTo>
                  <a:lnTo>
                    <a:pt x="444" y="150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3" y="152"/>
                  </a:lnTo>
                  <a:lnTo>
                    <a:pt x="367" y="140"/>
                  </a:lnTo>
                  <a:lnTo>
                    <a:pt x="362" y="128"/>
                  </a:lnTo>
                  <a:lnTo>
                    <a:pt x="356" y="118"/>
                  </a:lnTo>
                  <a:lnTo>
                    <a:pt x="349" y="108"/>
                  </a:lnTo>
                  <a:lnTo>
                    <a:pt x="341" y="99"/>
                  </a:lnTo>
                  <a:lnTo>
                    <a:pt x="334" y="91"/>
                  </a:lnTo>
                  <a:lnTo>
                    <a:pt x="326" y="85"/>
                  </a:lnTo>
                  <a:lnTo>
                    <a:pt x="326" y="85"/>
                  </a:lnTo>
                  <a:lnTo>
                    <a:pt x="317" y="78"/>
                  </a:lnTo>
                  <a:lnTo>
                    <a:pt x="308" y="73"/>
                  </a:lnTo>
                  <a:lnTo>
                    <a:pt x="298" y="69"/>
                  </a:lnTo>
                  <a:lnTo>
                    <a:pt x="288" y="65"/>
                  </a:lnTo>
                  <a:lnTo>
                    <a:pt x="276" y="63"/>
                  </a:lnTo>
                  <a:lnTo>
                    <a:pt x="265" y="60"/>
                  </a:lnTo>
                  <a:lnTo>
                    <a:pt x="253" y="59"/>
                  </a:lnTo>
                  <a:lnTo>
                    <a:pt x="240" y="59"/>
                  </a:lnTo>
                  <a:lnTo>
                    <a:pt x="240" y="59"/>
                  </a:lnTo>
                  <a:lnTo>
                    <a:pt x="226" y="59"/>
                  </a:lnTo>
                  <a:lnTo>
                    <a:pt x="212" y="60"/>
                  </a:lnTo>
                  <a:lnTo>
                    <a:pt x="198" y="63"/>
                  </a:lnTo>
                  <a:lnTo>
                    <a:pt x="187" y="65"/>
                  </a:lnTo>
                  <a:lnTo>
                    <a:pt x="174" y="69"/>
                  </a:lnTo>
                  <a:lnTo>
                    <a:pt x="162" y="74"/>
                  </a:lnTo>
                  <a:lnTo>
                    <a:pt x="152" y="81"/>
                  </a:lnTo>
                  <a:lnTo>
                    <a:pt x="142" y="87"/>
                  </a:lnTo>
                  <a:lnTo>
                    <a:pt x="142" y="87"/>
                  </a:lnTo>
                  <a:lnTo>
                    <a:pt x="132" y="95"/>
                  </a:lnTo>
                  <a:lnTo>
                    <a:pt x="123" y="102"/>
                  </a:lnTo>
                  <a:lnTo>
                    <a:pt x="115" y="111"/>
                  </a:lnTo>
                  <a:lnTo>
                    <a:pt x="107" y="120"/>
                  </a:lnTo>
                  <a:lnTo>
                    <a:pt x="101" y="129"/>
                  </a:lnTo>
                  <a:lnTo>
                    <a:pt x="96" y="141"/>
                  </a:lnTo>
                  <a:lnTo>
                    <a:pt x="91" y="151"/>
                  </a:lnTo>
                  <a:lnTo>
                    <a:pt x="86" y="163"/>
                  </a:lnTo>
                  <a:lnTo>
                    <a:pt x="86" y="163"/>
                  </a:lnTo>
                  <a:lnTo>
                    <a:pt x="79" y="187"/>
                  </a:lnTo>
                  <a:lnTo>
                    <a:pt x="74" y="211"/>
                  </a:lnTo>
                  <a:lnTo>
                    <a:pt x="70" y="237"/>
                  </a:lnTo>
                  <a:lnTo>
                    <a:pt x="70" y="261"/>
                  </a:lnTo>
                  <a:lnTo>
                    <a:pt x="70" y="261"/>
                  </a:lnTo>
                  <a:lnTo>
                    <a:pt x="72" y="293"/>
                  </a:lnTo>
                  <a:lnTo>
                    <a:pt x="74" y="323"/>
                  </a:lnTo>
                  <a:lnTo>
                    <a:pt x="81" y="351"/>
                  </a:lnTo>
                  <a:lnTo>
                    <a:pt x="88" y="376"/>
                  </a:lnTo>
                  <a:lnTo>
                    <a:pt x="88" y="376"/>
                  </a:lnTo>
                  <a:lnTo>
                    <a:pt x="93" y="388"/>
                  </a:lnTo>
                  <a:lnTo>
                    <a:pt x="100" y="398"/>
                  </a:lnTo>
                  <a:lnTo>
                    <a:pt x="106" y="409"/>
                  </a:lnTo>
                  <a:lnTo>
                    <a:pt x="114" y="419"/>
                  </a:lnTo>
                  <a:lnTo>
                    <a:pt x="121" y="428"/>
                  </a:lnTo>
                  <a:lnTo>
                    <a:pt x="129" y="435"/>
                  </a:lnTo>
                  <a:lnTo>
                    <a:pt x="138" y="443"/>
                  </a:lnTo>
                  <a:lnTo>
                    <a:pt x="148" y="449"/>
                  </a:lnTo>
                  <a:lnTo>
                    <a:pt x="148" y="449"/>
                  </a:lnTo>
                  <a:lnTo>
                    <a:pt x="169" y="460"/>
                  </a:lnTo>
                  <a:lnTo>
                    <a:pt x="179" y="464"/>
                  </a:lnTo>
                  <a:lnTo>
                    <a:pt x="191" y="467"/>
                  </a:lnTo>
                  <a:lnTo>
                    <a:pt x="201" y="470"/>
                  </a:lnTo>
                  <a:lnTo>
                    <a:pt x="212" y="471"/>
                  </a:lnTo>
                  <a:lnTo>
                    <a:pt x="235" y="473"/>
                  </a:lnTo>
                  <a:lnTo>
                    <a:pt x="235" y="473"/>
                  </a:lnTo>
                  <a:lnTo>
                    <a:pt x="249" y="473"/>
                  </a:lnTo>
                  <a:lnTo>
                    <a:pt x="262" y="471"/>
                  </a:lnTo>
                  <a:lnTo>
                    <a:pt x="275" y="469"/>
                  </a:lnTo>
                  <a:lnTo>
                    <a:pt x="288" y="465"/>
                  </a:lnTo>
                  <a:lnTo>
                    <a:pt x="299" y="460"/>
                  </a:lnTo>
                  <a:lnTo>
                    <a:pt x="311" y="455"/>
                  </a:lnTo>
                  <a:lnTo>
                    <a:pt x="321" y="448"/>
                  </a:lnTo>
                  <a:lnTo>
                    <a:pt x="331" y="441"/>
                  </a:lnTo>
                  <a:lnTo>
                    <a:pt x="331" y="441"/>
                  </a:lnTo>
                  <a:lnTo>
                    <a:pt x="341" y="432"/>
                  </a:lnTo>
                  <a:lnTo>
                    <a:pt x="350" y="421"/>
                  </a:lnTo>
                  <a:lnTo>
                    <a:pt x="358" y="411"/>
                  </a:lnTo>
                  <a:lnTo>
                    <a:pt x="364" y="400"/>
                  </a:lnTo>
                  <a:lnTo>
                    <a:pt x="371" y="387"/>
                  </a:lnTo>
                  <a:lnTo>
                    <a:pt x="377" y="373"/>
                  </a:lnTo>
                  <a:lnTo>
                    <a:pt x="381" y="359"/>
                  </a:lnTo>
                  <a:lnTo>
                    <a:pt x="385" y="342"/>
                  </a:lnTo>
                  <a:lnTo>
                    <a:pt x="385" y="3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2" name="Freeform 585"/>
            <p:cNvSpPr>
              <a:spLocks noEditPoints="1"/>
            </p:cNvSpPr>
            <p:nvPr/>
          </p:nvSpPr>
          <p:spPr bwMode="auto">
            <a:xfrm>
              <a:off x="458788" y="1725613"/>
              <a:ext cx="388938" cy="422275"/>
            </a:xfrm>
            <a:custGeom>
              <a:avLst/>
              <a:gdLst>
                <a:gd name="T0" fmla="*/ 1 w 490"/>
                <a:gd name="T1" fmla="*/ 242 h 531"/>
                <a:gd name="T2" fmla="*/ 16 w 490"/>
                <a:gd name="T3" fmla="*/ 159 h 531"/>
                <a:gd name="T4" fmla="*/ 52 w 490"/>
                <a:gd name="T5" fmla="*/ 91 h 531"/>
                <a:gd name="T6" fmla="*/ 85 w 490"/>
                <a:gd name="T7" fmla="*/ 55 h 531"/>
                <a:gd name="T8" fmla="*/ 147 w 490"/>
                <a:gd name="T9" fmla="*/ 18 h 531"/>
                <a:gd name="T10" fmla="*/ 218 w 490"/>
                <a:gd name="T11" fmla="*/ 1 h 531"/>
                <a:gd name="T12" fmla="*/ 263 w 490"/>
                <a:gd name="T13" fmla="*/ 0 h 531"/>
                <a:gd name="T14" fmla="*/ 313 w 490"/>
                <a:gd name="T15" fmla="*/ 9 h 531"/>
                <a:gd name="T16" fmla="*/ 359 w 490"/>
                <a:gd name="T17" fmla="*/ 26 h 531"/>
                <a:gd name="T18" fmla="*/ 387 w 490"/>
                <a:gd name="T19" fmla="*/ 44 h 531"/>
                <a:gd name="T20" fmla="*/ 423 w 490"/>
                <a:gd name="T21" fmla="*/ 74 h 531"/>
                <a:gd name="T22" fmla="*/ 452 w 490"/>
                <a:gd name="T23" fmla="*/ 114 h 531"/>
                <a:gd name="T24" fmla="*/ 467 w 490"/>
                <a:gd name="T25" fmla="*/ 145 h 531"/>
                <a:gd name="T26" fmla="*/ 483 w 490"/>
                <a:gd name="T27" fmla="*/ 193 h 531"/>
                <a:gd name="T28" fmla="*/ 490 w 490"/>
                <a:gd name="T29" fmla="*/ 247 h 531"/>
                <a:gd name="T30" fmla="*/ 490 w 490"/>
                <a:gd name="T31" fmla="*/ 286 h 531"/>
                <a:gd name="T32" fmla="*/ 482 w 490"/>
                <a:gd name="T33" fmla="*/ 341 h 531"/>
                <a:gd name="T34" fmla="*/ 467 w 490"/>
                <a:gd name="T35" fmla="*/ 391 h 531"/>
                <a:gd name="T36" fmla="*/ 450 w 490"/>
                <a:gd name="T37" fmla="*/ 421 h 531"/>
                <a:gd name="T38" fmla="*/ 421 w 490"/>
                <a:gd name="T39" fmla="*/ 461 h 531"/>
                <a:gd name="T40" fmla="*/ 383 w 490"/>
                <a:gd name="T41" fmla="*/ 492 h 531"/>
                <a:gd name="T42" fmla="*/ 355 w 490"/>
                <a:gd name="T43" fmla="*/ 507 h 531"/>
                <a:gd name="T44" fmla="*/ 309 w 490"/>
                <a:gd name="T45" fmla="*/ 524 h 531"/>
                <a:gd name="T46" fmla="*/ 262 w 490"/>
                <a:gd name="T47" fmla="*/ 530 h 531"/>
                <a:gd name="T48" fmla="*/ 227 w 490"/>
                <a:gd name="T49" fmla="*/ 530 h 531"/>
                <a:gd name="T50" fmla="*/ 176 w 490"/>
                <a:gd name="T51" fmla="*/ 522 h 531"/>
                <a:gd name="T52" fmla="*/ 130 w 490"/>
                <a:gd name="T53" fmla="*/ 505 h 531"/>
                <a:gd name="T54" fmla="*/ 102 w 490"/>
                <a:gd name="T55" fmla="*/ 487 h 531"/>
                <a:gd name="T56" fmla="*/ 65 w 490"/>
                <a:gd name="T57" fmla="*/ 455 h 531"/>
                <a:gd name="T58" fmla="*/ 37 w 490"/>
                <a:gd name="T59" fmla="*/ 415 h 531"/>
                <a:gd name="T60" fmla="*/ 23 w 490"/>
                <a:gd name="T61" fmla="*/ 385 h 531"/>
                <a:gd name="T62" fmla="*/ 7 w 490"/>
                <a:gd name="T63" fmla="*/ 338 h 531"/>
                <a:gd name="T64" fmla="*/ 0 w 490"/>
                <a:gd name="T65" fmla="*/ 289 h 531"/>
                <a:gd name="T66" fmla="*/ 70 w 490"/>
                <a:gd name="T67" fmla="*/ 274 h 531"/>
                <a:gd name="T68" fmla="*/ 73 w 490"/>
                <a:gd name="T69" fmla="*/ 318 h 531"/>
                <a:gd name="T70" fmla="*/ 89 w 490"/>
                <a:gd name="T71" fmla="*/ 374 h 531"/>
                <a:gd name="T72" fmla="*/ 120 w 490"/>
                <a:gd name="T73" fmla="*/ 420 h 531"/>
                <a:gd name="T74" fmla="*/ 146 w 490"/>
                <a:gd name="T75" fmla="*/ 443 h 531"/>
                <a:gd name="T76" fmla="*/ 192 w 490"/>
                <a:gd name="T77" fmla="*/ 466 h 531"/>
                <a:gd name="T78" fmla="*/ 244 w 490"/>
                <a:gd name="T79" fmla="*/ 473 h 531"/>
                <a:gd name="T80" fmla="*/ 281 w 490"/>
                <a:gd name="T81" fmla="*/ 470 h 531"/>
                <a:gd name="T82" fmla="*/ 330 w 490"/>
                <a:gd name="T83" fmla="*/ 452 h 531"/>
                <a:gd name="T84" fmla="*/ 371 w 490"/>
                <a:gd name="T85" fmla="*/ 419 h 531"/>
                <a:gd name="T86" fmla="*/ 392 w 490"/>
                <a:gd name="T87" fmla="*/ 389 h 531"/>
                <a:gd name="T88" fmla="*/ 413 w 490"/>
                <a:gd name="T89" fmla="*/ 334 h 531"/>
                <a:gd name="T90" fmla="*/ 421 w 490"/>
                <a:gd name="T91" fmla="*/ 266 h 531"/>
                <a:gd name="T92" fmla="*/ 415 w 490"/>
                <a:gd name="T93" fmla="*/ 207 h 531"/>
                <a:gd name="T94" fmla="*/ 399 w 490"/>
                <a:gd name="T95" fmla="*/ 156 h 531"/>
                <a:gd name="T96" fmla="*/ 387 w 490"/>
                <a:gd name="T97" fmla="*/ 134 h 531"/>
                <a:gd name="T98" fmla="*/ 364 w 490"/>
                <a:gd name="T99" fmla="*/ 106 h 531"/>
                <a:gd name="T100" fmla="*/ 337 w 490"/>
                <a:gd name="T101" fmla="*/ 85 h 531"/>
                <a:gd name="T102" fmla="*/ 316 w 490"/>
                <a:gd name="T103" fmla="*/ 73 h 531"/>
                <a:gd name="T104" fmla="*/ 282 w 490"/>
                <a:gd name="T105" fmla="*/ 63 h 531"/>
                <a:gd name="T106" fmla="*/ 245 w 490"/>
                <a:gd name="T107" fmla="*/ 59 h 531"/>
                <a:gd name="T108" fmla="*/ 211 w 490"/>
                <a:gd name="T109" fmla="*/ 61 h 531"/>
                <a:gd name="T110" fmla="*/ 163 w 490"/>
                <a:gd name="T111" fmla="*/ 78 h 531"/>
                <a:gd name="T112" fmla="*/ 121 w 490"/>
                <a:gd name="T113" fmla="*/ 108 h 531"/>
                <a:gd name="T114" fmla="*/ 100 w 490"/>
                <a:gd name="T115" fmla="*/ 137 h 531"/>
                <a:gd name="T116" fmla="*/ 76 w 490"/>
                <a:gd name="T117" fmla="*/ 196 h 531"/>
                <a:gd name="T118" fmla="*/ 70 w 490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0" h="531">
                  <a:moveTo>
                    <a:pt x="0" y="273"/>
                  </a:moveTo>
                  <a:lnTo>
                    <a:pt x="0" y="273"/>
                  </a:lnTo>
                  <a:lnTo>
                    <a:pt x="1" y="242"/>
                  </a:lnTo>
                  <a:lnTo>
                    <a:pt x="4" y="213"/>
                  </a:lnTo>
                  <a:lnTo>
                    <a:pt x="10" y="184"/>
                  </a:lnTo>
                  <a:lnTo>
                    <a:pt x="16" y="159"/>
                  </a:lnTo>
                  <a:lnTo>
                    <a:pt x="27" y="134"/>
                  </a:lnTo>
                  <a:lnTo>
                    <a:pt x="38" y="111"/>
                  </a:lnTo>
                  <a:lnTo>
                    <a:pt x="52" y="91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5" y="55"/>
                  </a:lnTo>
                  <a:lnTo>
                    <a:pt x="105" y="41"/>
                  </a:lnTo>
                  <a:lnTo>
                    <a:pt x="125" y="28"/>
                  </a:lnTo>
                  <a:lnTo>
                    <a:pt x="147" y="18"/>
                  </a:lnTo>
                  <a:lnTo>
                    <a:pt x="170" y="10"/>
                  </a:lnTo>
                  <a:lnTo>
                    <a:pt x="194" y="5"/>
                  </a:lnTo>
                  <a:lnTo>
                    <a:pt x="218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63" y="0"/>
                  </a:lnTo>
                  <a:lnTo>
                    <a:pt x="280" y="3"/>
                  </a:lnTo>
                  <a:lnTo>
                    <a:pt x="296" y="5"/>
                  </a:lnTo>
                  <a:lnTo>
                    <a:pt x="313" y="9"/>
                  </a:lnTo>
                  <a:lnTo>
                    <a:pt x="328" y="13"/>
                  </a:lnTo>
                  <a:lnTo>
                    <a:pt x="344" y="19"/>
                  </a:lnTo>
                  <a:lnTo>
                    <a:pt x="359" y="26"/>
                  </a:lnTo>
                  <a:lnTo>
                    <a:pt x="373" y="35"/>
                  </a:lnTo>
                  <a:lnTo>
                    <a:pt x="373" y="35"/>
                  </a:lnTo>
                  <a:lnTo>
                    <a:pt x="387" y="44"/>
                  </a:lnTo>
                  <a:lnTo>
                    <a:pt x="400" y="53"/>
                  </a:lnTo>
                  <a:lnTo>
                    <a:pt x="412" y="63"/>
                  </a:lnTo>
                  <a:lnTo>
                    <a:pt x="423" y="74"/>
                  </a:lnTo>
                  <a:lnTo>
                    <a:pt x="433" y="87"/>
                  </a:lnTo>
                  <a:lnTo>
                    <a:pt x="444" y="100"/>
                  </a:lnTo>
                  <a:lnTo>
                    <a:pt x="452" y="114"/>
                  </a:lnTo>
                  <a:lnTo>
                    <a:pt x="460" y="129"/>
                  </a:lnTo>
                  <a:lnTo>
                    <a:pt x="460" y="129"/>
                  </a:lnTo>
                  <a:lnTo>
                    <a:pt x="467" y="145"/>
                  </a:lnTo>
                  <a:lnTo>
                    <a:pt x="473" y="160"/>
                  </a:lnTo>
                  <a:lnTo>
                    <a:pt x="478" y="177"/>
                  </a:lnTo>
                  <a:lnTo>
                    <a:pt x="483" y="193"/>
                  </a:lnTo>
                  <a:lnTo>
                    <a:pt x="486" y="211"/>
                  </a:lnTo>
                  <a:lnTo>
                    <a:pt x="488" y="229"/>
                  </a:lnTo>
                  <a:lnTo>
                    <a:pt x="490" y="247"/>
                  </a:lnTo>
                  <a:lnTo>
                    <a:pt x="490" y="266"/>
                  </a:lnTo>
                  <a:lnTo>
                    <a:pt x="490" y="266"/>
                  </a:lnTo>
                  <a:lnTo>
                    <a:pt x="490" y="286"/>
                  </a:lnTo>
                  <a:lnTo>
                    <a:pt x="488" y="305"/>
                  </a:lnTo>
                  <a:lnTo>
                    <a:pt x="486" y="323"/>
                  </a:lnTo>
                  <a:lnTo>
                    <a:pt x="482" y="341"/>
                  </a:lnTo>
                  <a:lnTo>
                    <a:pt x="478" y="357"/>
                  </a:lnTo>
                  <a:lnTo>
                    <a:pt x="473" y="374"/>
                  </a:lnTo>
                  <a:lnTo>
                    <a:pt x="467" y="391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0" y="421"/>
                  </a:lnTo>
                  <a:lnTo>
                    <a:pt x="441" y="435"/>
                  </a:lnTo>
                  <a:lnTo>
                    <a:pt x="431" y="448"/>
                  </a:lnTo>
                  <a:lnTo>
                    <a:pt x="421" y="461"/>
                  </a:lnTo>
                  <a:lnTo>
                    <a:pt x="409" y="471"/>
                  </a:lnTo>
                  <a:lnTo>
                    <a:pt x="396" y="482"/>
                  </a:lnTo>
                  <a:lnTo>
                    <a:pt x="383" y="492"/>
                  </a:lnTo>
                  <a:lnTo>
                    <a:pt x="369" y="499"/>
                  </a:lnTo>
                  <a:lnTo>
                    <a:pt x="369" y="499"/>
                  </a:lnTo>
                  <a:lnTo>
                    <a:pt x="355" y="507"/>
                  </a:lnTo>
                  <a:lnTo>
                    <a:pt x="340" y="514"/>
                  </a:lnTo>
                  <a:lnTo>
                    <a:pt x="325" y="519"/>
                  </a:lnTo>
                  <a:lnTo>
                    <a:pt x="309" y="524"/>
                  </a:lnTo>
                  <a:lnTo>
                    <a:pt x="294" y="526"/>
                  </a:lnTo>
                  <a:lnTo>
                    <a:pt x="277" y="529"/>
                  </a:lnTo>
                  <a:lnTo>
                    <a:pt x="262" y="530"/>
                  </a:lnTo>
                  <a:lnTo>
                    <a:pt x="245" y="531"/>
                  </a:lnTo>
                  <a:lnTo>
                    <a:pt x="245" y="531"/>
                  </a:lnTo>
                  <a:lnTo>
                    <a:pt x="227" y="530"/>
                  </a:lnTo>
                  <a:lnTo>
                    <a:pt x="209" y="529"/>
                  </a:lnTo>
                  <a:lnTo>
                    <a:pt x="193" y="526"/>
                  </a:lnTo>
                  <a:lnTo>
                    <a:pt x="176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0" y="505"/>
                  </a:lnTo>
                  <a:lnTo>
                    <a:pt x="115" y="497"/>
                  </a:lnTo>
                  <a:lnTo>
                    <a:pt x="115" y="497"/>
                  </a:lnTo>
                  <a:lnTo>
                    <a:pt x="102" y="487"/>
                  </a:lnTo>
                  <a:lnTo>
                    <a:pt x="89" y="478"/>
                  </a:lnTo>
                  <a:lnTo>
                    <a:pt x="76" y="466"/>
                  </a:lnTo>
                  <a:lnTo>
                    <a:pt x="65" y="455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5"/>
                  </a:lnTo>
                  <a:lnTo>
                    <a:pt x="29" y="401"/>
                  </a:lnTo>
                  <a:lnTo>
                    <a:pt x="29" y="401"/>
                  </a:lnTo>
                  <a:lnTo>
                    <a:pt x="23" y="385"/>
                  </a:lnTo>
                  <a:lnTo>
                    <a:pt x="16" y="370"/>
                  </a:lnTo>
                  <a:lnTo>
                    <a:pt x="11" y="355"/>
                  </a:lnTo>
                  <a:lnTo>
                    <a:pt x="7" y="338"/>
                  </a:lnTo>
                  <a:lnTo>
                    <a:pt x="4" y="323"/>
                  </a:lnTo>
                  <a:lnTo>
                    <a:pt x="1" y="306"/>
                  </a:lnTo>
                  <a:lnTo>
                    <a:pt x="0" y="289"/>
                  </a:lnTo>
                  <a:lnTo>
                    <a:pt x="0" y="273"/>
                  </a:lnTo>
                  <a:lnTo>
                    <a:pt x="0" y="273"/>
                  </a:lnTo>
                  <a:close/>
                  <a:moveTo>
                    <a:pt x="70" y="274"/>
                  </a:moveTo>
                  <a:lnTo>
                    <a:pt x="70" y="274"/>
                  </a:lnTo>
                  <a:lnTo>
                    <a:pt x="70" y="296"/>
                  </a:lnTo>
                  <a:lnTo>
                    <a:pt x="73" y="318"/>
                  </a:lnTo>
                  <a:lnTo>
                    <a:pt x="76" y="338"/>
                  </a:lnTo>
                  <a:lnTo>
                    <a:pt x="82" y="356"/>
                  </a:lnTo>
                  <a:lnTo>
                    <a:pt x="89" y="374"/>
                  </a:lnTo>
                  <a:lnTo>
                    <a:pt x="98" y="391"/>
                  </a:lnTo>
                  <a:lnTo>
                    <a:pt x="108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3"/>
                  </a:lnTo>
                  <a:lnTo>
                    <a:pt x="146" y="443"/>
                  </a:lnTo>
                  <a:lnTo>
                    <a:pt x="161" y="452"/>
                  </a:lnTo>
                  <a:lnTo>
                    <a:pt x="176" y="460"/>
                  </a:lnTo>
                  <a:lnTo>
                    <a:pt x="192" y="466"/>
                  </a:lnTo>
                  <a:lnTo>
                    <a:pt x="208" y="470"/>
                  </a:lnTo>
                  <a:lnTo>
                    <a:pt x="226" y="473"/>
                  </a:lnTo>
                  <a:lnTo>
                    <a:pt x="244" y="473"/>
                  </a:lnTo>
                  <a:lnTo>
                    <a:pt x="244" y="473"/>
                  </a:lnTo>
                  <a:lnTo>
                    <a:pt x="263" y="473"/>
                  </a:lnTo>
                  <a:lnTo>
                    <a:pt x="281" y="470"/>
                  </a:lnTo>
                  <a:lnTo>
                    <a:pt x="298" y="466"/>
                  </a:lnTo>
                  <a:lnTo>
                    <a:pt x="314" y="460"/>
                  </a:lnTo>
                  <a:lnTo>
                    <a:pt x="330" y="452"/>
                  </a:lnTo>
                  <a:lnTo>
                    <a:pt x="344" y="443"/>
                  </a:lnTo>
                  <a:lnTo>
                    <a:pt x="358" y="432"/>
                  </a:lnTo>
                  <a:lnTo>
                    <a:pt x="371" y="419"/>
                  </a:lnTo>
                  <a:lnTo>
                    <a:pt x="371" y="419"/>
                  </a:lnTo>
                  <a:lnTo>
                    <a:pt x="382" y="405"/>
                  </a:lnTo>
                  <a:lnTo>
                    <a:pt x="392" y="389"/>
                  </a:lnTo>
                  <a:lnTo>
                    <a:pt x="401" y="373"/>
                  </a:lnTo>
                  <a:lnTo>
                    <a:pt x="408" y="353"/>
                  </a:lnTo>
                  <a:lnTo>
                    <a:pt x="413" y="334"/>
                  </a:lnTo>
                  <a:lnTo>
                    <a:pt x="417" y="312"/>
                  </a:lnTo>
                  <a:lnTo>
                    <a:pt x="419" y="291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19" y="236"/>
                  </a:lnTo>
                  <a:lnTo>
                    <a:pt x="415" y="207"/>
                  </a:lnTo>
                  <a:lnTo>
                    <a:pt x="408" y="181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4" y="146"/>
                  </a:lnTo>
                  <a:lnTo>
                    <a:pt x="387" y="134"/>
                  </a:lnTo>
                  <a:lnTo>
                    <a:pt x="381" y="124"/>
                  </a:lnTo>
                  <a:lnTo>
                    <a:pt x="373" y="115"/>
                  </a:lnTo>
                  <a:lnTo>
                    <a:pt x="364" y="106"/>
                  </a:lnTo>
                  <a:lnTo>
                    <a:pt x="357" y="99"/>
                  </a:lnTo>
                  <a:lnTo>
                    <a:pt x="346" y="91"/>
                  </a:lnTo>
                  <a:lnTo>
                    <a:pt x="337" y="85"/>
                  </a:lnTo>
                  <a:lnTo>
                    <a:pt x="337" y="85"/>
                  </a:lnTo>
                  <a:lnTo>
                    <a:pt x="327" y="78"/>
                  </a:lnTo>
                  <a:lnTo>
                    <a:pt x="316" y="73"/>
                  </a:lnTo>
                  <a:lnTo>
                    <a:pt x="305" y="69"/>
                  </a:lnTo>
                  <a:lnTo>
                    <a:pt x="294" y="65"/>
                  </a:lnTo>
                  <a:lnTo>
                    <a:pt x="282" y="63"/>
                  </a:lnTo>
                  <a:lnTo>
                    <a:pt x="271" y="60"/>
                  </a:lnTo>
                  <a:lnTo>
                    <a:pt x="258" y="59"/>
                  </a:lnTo>
                  <a:lnTo>
                    <a:pt x="245" y="59"/>
                  </a:lnTo>
                  <a:lnTo>
                    <a:pt x="245" y="59"/>
                  </a:lnTo>
                  <a:lnTo>
                    <a:pt x="227" y="59"/>
                  </a:lnTo>
                  <a:lnTo>
                    <a:pt x="211" y="61"/>
                  </a:lnTo>
                  <a:lnTo>
                    <a:pt x="194" y="65"/>
                  </a:lnTo>
                  <a:lnTo>
                    <a:pt x="179" y="70"/>
                  </a:lnTo>
                  <a:lnTo>
                    <a:pt x="163" y="78"/>
                  </a:lnTo>
                  <a:lnTo>
                    <a:pt x="149" y="86"/>
                  </a:lnTo>
                  <a:lnTo>
                    <a:pt x="135" y="96"/>
                  </a:lnTo>
                  <a:lnTo>
                    <a:pt x="121" y="108"/>
                  </a:lnTo>
                  <a:lnTo>
                    <a:pt x="121" y="108"/>
                  </a:lnTo>
                  <a:lnTo>
                    <a:pt x="110" y="122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6" y="196"/>
                  </a:lnTo>
                  <a:lnTo>
                    <a:pt x="73" y="220"/>
                  </a:lnTo>
                  <a:lnTo>
                    <a:pt x="70" y="246"/>
                  </a:lnTo>
                  <a:lnTo>
                    <a:pt x="70" y="274"/>
                  </a:lnTo>
                  <a:lnTo>
                    <a:pt x="70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3" name="Freeform 586"/>
            <p:cNvSpPr>
              <a:spLocks/>
            </p:cNvSpPr>
            <p:nvPr/>
          </p:nvSpPr>
          <p:spPr bwMode="auto">
            <a:xfrm>
              <a:off x="909638" y="1731963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9 w 404"/>
                <a:gd name="T7" fmla="*/ 403 h 513"/>
                <a:gd name="T8" fmla="*/ 339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4 w 404"/>
                <a:gd name="T15" fmla="*/ 513 h 513"/>
                <a:gd name="T16" fmla="*/ 66 w 404"/>
                <a:gd name="T17" fmla="*/ 110 h 513"/>
                <a:gd name="T18" fmla="*/ 66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9" y="403"/>
                  </a:lnTo>
                  <a:lnTo>
                    <a:pt x="339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4" y="513"/>
                  </a:lnTo>
                  <a:lnTo>
                    <a:pt x="66" y="110"/>
                  </a:lnTo>
                  <a:lnTo>
                    <a:pt x="66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Freeform 587"/>
            <p:cNvSpPr>
              <a:spLocks/>
            </p:cNvSpPr>
            <p:nvPr/>
          </p:nvSpPr>
          <p:spPr bwMode="auto">
            <a:xfrm>
              <a:off x="1312863" y="1731963"/>
              <a:ext cx="274638" cy="407988"/>
            </a:xfrm>
            <a:custGeom>
              <a:avLst/>
              <a:gdLst>
                <a:gd name="T0" fmla="*/ 0 w 347"/>
                <a:gd name="T1" fmla="*/ 513 h 513"/>
                <a:gd name="T2" fmla="*/ 0 w 347"/>
                <a:gd name="T3" fmla="*/ 0 h 513"/>
                <a:gd name="T4" fmla="*/ 347 w 347"/>
                <a:gd name="T5" fmla="*/ 0 h 513"/>
                <a:gd name="T6" fmla="*/ 347 w 347"/>
                <a:gd name="T7" fmla="*/ 60 h 513"/>
                <a:gd name="T8" fmla="*/ 69 w 347"/>
                <a:gd name="T9" fmla="*/ 60 h 513"/>
                <a:gd name="T10" fmla="*/ 69 w 347"/>
                <a:gd name="T11" fmla="*/ 220 h 513"/>
                <a:gd name="T12" fmla="*/ 309 w 347"/>
                <a:gd name="T13" fmla="*/ 220 h 513"/>
                <a:gd name="T14" fmla="*/ 309 w 347"/>
                <a:gd name="T15" fmla="*/ 280 h 513"/>
                <a:gd name="T16" fmla="*/ 69 w 347"/>
                <a:gd name="T17" fmla="*/ 280 h 513"/>
                <a:gd name="T18" fmla="*/ 69 w 347"/>
                <a:gd name="T19" fmla="*/ 513 h 513"/>
                <a:gd name="T20" fmla="*/ 0 w 347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" h="513">
                  <a:moveTo>
                    <a:pt x="0" y="513"/>
                  </a:moveTo>
                  <a:lnTo>
                    <a:pt x="0" y="0"/>
                  </a:lnTo>
                  <a:lnTo>
                    <a:pt x="347" y="0"/>
                  </a:lnTo>
                  <a:lnTo>
                    <a:pt x="347" y="60"/>
                  </a:lnTo>
                  <a:lnTo>
                    <a:pt x="69" y="60"/>
                  </a:lnTo>
                  <a:lnTo>
                    <a:pt x="69" y="220"/>
                  </a:lnTo>
                  <a:lnTo>
                    <a:pt x="309" y="220"/>
                  </a:lnTo>
                  <a:lnTo>
                    <a:pt x="309" y="280"/>
                  </a:lnTo>
                  <a:lnTo>
                    <a:pt x="69" y="280"/>
                  </a:lnTo>
                  <a:lnTo>
                    <a:pt x="69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Rectangle 588"/>
            <p:cNvSpPr>
              <a:spLocks noChangeArrowheads="1"/>
            </p:cNvSpPr>
            <p:nvPr/>
          </p:nvSpPr>
          <p:spPr bwMode="auto">
            <a:xfrm>
              <a:off x="1641475" y="1731963"/>
              <a:ext cx="53975" cy="4079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Freeform 589"/>
            <p:cNvSpPr>
              <a:spLocks noEditPoints="1"/>
            </p:cNvSpPr>
            <p:nvPr/>
          </p:nvSpPr>
          <p:spPr bwMode="auto">
            <a:xfrm>
              <a:off x="1778000" y="1731963"/>
              <a:ext cx="336550" cy="407988"/>
            </a:xfrm>
            <a:custGeom>
              <a:avLst/>
              <a:gdLst>
                <a:gd name="T0" fmla="*/ 0 w 423"/>
                <a:gd name="T1" fmla="*/ 0 h 513"/>
                <a:gd name="T2" fmla="*/ 176 w 423"/>
                <a:gd name="T3" fmla="*/ 0 h 513"/>
                <a:gd name="T4" fmla="*/ 229 w 423"/>
                <a:gd name="T5" fmla="*/ 3 h 513"/>
                <a:gd name="T6" fmla="*/ 267 w 423"/>
                <a:gd name="T7" fmla="*/ 8 h 513"/>
                <a:gd name="T8" fmla="*/ 289 w 423"/>
                <a:gd name="T9" fmla="*/ 14 h 513"/>
                <a:gd name="T10" fmla="*/ 326 w 423"/>
                <a:gd name="T11" fmla="*/ 32 h 513"/>
                <a:gd name="T12" fmla="*/ 343 w 423"/>
                <a:gd name="T13" fmla="*/ 45 h 513"/>
                <a:gd name="T14" fmla="*/ 362 w 423"/>
                <a:gd name="T15" fmla="*/ 63 h 513"/>
                <a:gd name="T16" fmla="*/ 379 w 423"/>
                <a:gd name="T17" fmla="*/ 83 h 513"/>
                <a:gd name="T18" fmla="*/ 393 w 423"/>
                <a:gd name="T19" fmla="*/ 106 h 513"/>
                <a:gd name="T20" fmla="*/ 404 w 423"/>
                <a:gd name="T21" fmla="*/ 132 h 513"/>
                <a:gd name="T22" fmla="*/ 412 w 423"/>
                <a:gd name="T23" fmla="*/ 160 h 513"/>
                <a:gd name="T24" fmla="*/ 422 w 423"/>
                <a:gd name="T25" fmla="*/ 220 h 513"/>
                <a:gd name="T26" fmla="*/ 423 w 423"/>
                <a:gd name="T27" fmla="*/ 254 h 513"/>
                <a:gd name="T28" fmla="*/ 421 w 423"/>
                <a:gd name="T29" fmla="*/ 309 h 513"/>
                <a:gd name="T30" fmla="*/ 411 w 423"/>
                <a:gd name="T31" fmla="*/ 357 h 513"/>
                <a:gd name="T32" fmla="*/ 403 w 423"/>
                <a:gd name="T33" fmla="*/ 379 h 513"/>
                <a:gd name="T34" fmla="*/ 385 w 423"/>
                <a:gd name="T35" fmla="*/ 416 h 513"/>
                <a:gd name="T36" fmla="*/ 375 w 423"/>
                <a:gd name="T37" fmla="*/ 433 h 513"/>
                <a:gd name="T38" fmla="*/ 353 w 423"/>
                <a:gd name="T39" fmla="*/ 458 h 513"/>
                <a:gd name="T40" fmla="*/ 329 w 423"/>
                <a:gd name="T41" fmla="*/ 479 h 513"/>
                <a:gd name="T42" fmla="*/ 315 w 423"/>
                <a:gd name="T43" fmla="*/ 487 h 513"/>
                <a:gd name="T44" fmla="*/ 284 w 423"/>
                <a:gd name="T45" fmla="*/ 499 h 513"/>
                <a:gd name="T46" fmla="*/ 267 w 423"/>
                <a:gd name="T47" fmla="*/ 505 h 513"/>
                <a:gd name="T48" fmla="*/ 229 w 423"/>
                <a:gd name="T49" fmla="*/ 511 h 513"/>
                <a:gd name="T50" fmla="*/ 185 w 423"/>
                <a:gd name="T51" fmla="*/ 513 h 513"/>
                <a:gd name="T52" fmla="*/ 68 w 423"/>
                <a:gd name="T53" fmla="*/ 453 h 513"/>
                <a:gd name="T54" fmla="*/ 178 w 423"/>
                <a:gd name="T55" fmla="*/ 453 h 513"/>
                <a:gd name="T56" fmla="*/ 223 w 423"/>
                <a:gd name="T57" fmla="*/ 451 h 513"/>
                <a:gd name="T58" fmla="*/ 257 w 423"/>
                <a:gd name="T59" fmla="*/ 443 h 513"/>
                <a:gd name="T60" fmla="*/ 270 w 423"/>
                <a:gd name="T61" fmla="*/ 438 h 513"/>
                <a:gd name="T62" fmla="*/ 293 w 423"/>
                <a:gd name="T63" fmla="*/ 425 h 513"/>
                <a:gd name="T64" fmla="*/ 303 w 423"/>
                <a:gd name="T65" fmla="*/ 417 h 513"/>
                <a:gd name="T66" fmla="*/ 324 w 423"/>
                <a:gd name="T67" fmla="*/ 388 h 513"/>
                <a:gd name="T68" fmla="*/ 340 w 423"/>
                <a:gd name="T69" fmla="*/ 352 h 513"/>
                <a:gd name="T70" fmla="*/ 347 w 423"/>
                <a:gd name="T71" fmla="*/ 330 h 513"/>
                <a:gd name="T72" fmla="*/ 353 w 423"/>
                <a:gd name="T73" fmla="*/ 280 h 513"/>
                <a:gd name="T74" fmla="*/ 354 w 423"/>
                <a:gd name="T75" fmla="*/ 254 h 513"/>
                <a:gd name="T76" fmla="*/ 352 w 423"/>
                <a:gd name="T77" fmla="*/ 215 h 513"/>
                <a:gd name="T78" fmla="*/ 347 w 423"/>
                <a:gd name="T79" fmla="*/ 182 h 513"/>
                <a:gd name="T80" fmla="*/ 339 w 423"/>
                <a:gd name="T81" fmla="*/ 154 h 513"/>
                <a:gd name="T82" fmla="*/ 327 w 423"/>
                <a:gd name="T83" fmla="*/ 129 h 513"/>
                <a:gd name="T84" fmla="*/ 321 w 423"/>
                <a:gd name="T85" fmla="*/ 119 h 513"/>
                <a:gd name="T86" fmla="*/ 306 w 423"/>
                <a:gd name="T87" fmla="*/ 101 h 513"/>
                <a:gd name="T88" fmla="*/ 290 w 423"/>
                <a:gd name="T89" fmla="*/ 86 h 513"/>
                <a:gd name="T90" fmla="*/ 272 w 423"/>
                <a:gd name="T91" fmla="*/ 76 h 513"/>
                <a:gd name="T92" fmla="*/ 263 w 423"/>
                <a:gd name="T93" fmla="*/ 72 h 513"/>
                <a:gd name="T94" fmla="*/ 228 w 423"/>
                <a:gd name="T95" fmla="*/ 64 h 513"/>
                <a:gd name="T96" fmla="*/ 175 w 423"/>
                <a:gd name="T97" fmla="*/ 60 h 513"/>
                <a:gd name="T98" fmla="*/ 68 w 423"/>
                <a:gd name="T99" fmla="*/ 45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23" h="513">
                  <a:moveTo>
                    <a:pt x="0" y="513"/>
                  </a:moveTo>
                  <a:lnTo>
                    <a:pt x="0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205" y="1"/>
                  </a:lnTo>
                  <a:lnTo>
                    <a:pt x="229" y="3"/>
                  </a:lnTo>
                  <a:lnTo>
                    <a:pt x="251" y="4"/>
                  </a:lnTo>
                  <a:lnTo>
                    <a:pt x="267" y="8"/>
                  </a:lnTo>
                  <a:lnTo>
                    <a:pt x="267" y="8"/>
                  </a:lnTo>
                  <a:lnTo>
                    <a:pt x="289" y="14"/>
                  </a:lnTo>
                  <a:lnTo>
                    <a:pt x="308" y="22"/>
                  </a:lnTo>
                  <a:lnTo>
                    <a:pt x="326" y="32"/>
                  </a:lnTo>
                  <a:lnTo>
                    <a:pt x="343" y="45"/>
                  </a:lnTo>
                  <a:lnTo>
                    <a:pt x="343" y="45"/>
                  </a:lnTo>
                  <a:lnTo>
                    <a:pt x="353" y="54"/>
                  </a:lnTo>
                  <a:lnTo>
                    <a:pt x="362" y="63"/>
                  </a:lnTo>
                  <a:lnTo>
                    <a:pt x="371" y="73"/>
                  </a:lnTo>
                  <a:lnTo>
                    <a:pt x="379" y="83"/>
                  </a:lnTo>
                  <a:lnTo>
                    <a:pt x="386" y="95"/>
                  </a:lnTo>
                  <a:lnTo>
                    <a:pt x="393" y="106"/>
                  </a:lnTo>
                  <a:lnTo>
                    <a:pt x="398" y="119"/>
                  </a:lnTo>
                  <a:lnTo>
                    <a:pt x="404" y="132"/>
                  </a:lnTo>
                  <a:lnTo>
                    <a:pt x="404" y="132"/>
                  </a:lnTo>
                  <a:lnTo>
                    <a:pt x="412" y="160"/>
                  </a:lnTo>
                  <a:lnTo>
                    <a:pt x="418" y="189"/>
                  </a:lnTo>
                  <a:lnTo>
                    <a:pt x="422" y="220"/>
                  </a:lnTo>
                  <a:lnTo>
                    <a:pt x="423" y="254"/>
                  </a:lnTo>
                  <a:lnTo>
                    <a:pt x="423" y="254"/>
                  </a:lnTo>
                  <a:lnTo>
                    <a:pt x="423" y="283"/>
                  </a:lnTo>
                  <a:lnTo>
                    <a:pt x="421" y="309"/>
                  </a:lnTo>
                  <a:lnTo>
                    <a:pt x="416" y="334"/>
                  </a:lnTo>
                  <a:lnTo>
                    <a:pt x="411" y="357"/>
                  </a:lnTo>
                  <a:lnTo>
                    <a:pt x="411" y="357"/>
                  </a:lnTo>
                  <a:lnTo>
                    <a:pt x="403" y="379"/>
                  </a:lnTo>
                  <a:lnTo>
                    <a:pt x="394" y="400"/>
                  </a:lnTo>
                  <a:lnTo>
                    <a:pt x="385" y="416"/>
                  </a:lnTo>
                  <a:lnTo>
                    <a:pt x="375" y="433"/>
                  </a:lnTo>
                  <a:lnTo>
                    <a:pt x="375" y="433"/>
                  </a:lnTo>
                  <a:lnTo>
                    <a:pt x="364" y="447"/>
                  </a:lnTo>
                  <a:lnTo>
                    <a:pt x="353" y="458"/>
                  </a:lnTo>
                  <a:lnTo>
                    <a:pt x="341" y="470"/>
                  </a:lnTo>
                  <a:lnTo>
                    <a:pt x="329" y="479"/>
                  </a:lnTo>
                  <a:lnTo>
                    <a:pt x="329" y="479"/>
                  </a:lnTo>
                  <a:lnTo>
                    <a:pt x="315" y="487"/>
                  </a:lnTo>
                  <a:lnTo>
                    <a:pt x="301" y="494"/>
                  </a:lnTo>
                  <a:lnTo>
                    <a:pt x="284" y="499"/>
                  </a:lnTo>
                  <a:lnTo>
                    <a:pt x="267" y="505"/>
                  </a:lnTo>
                  <a:lnTo>
                    <a:pt x="267" y="505"/>
                  </a:lnTo>
                  <a:lnTo>
                    <a:pt x="248" y="508"/>
                  </a:lnTo>
                  <a:lnTo>
                    <a:pt x="229" y="511"/>
                  </a:lnTo>
                  <a:lnTo>
                    <a:pt x="207" y="513"/>
                  </a:lnTo>
                  <a:lnTo>
                    <a:pt x="185" y="513"/>
                  </a:lnTo>
                  <a:lnTo>
                    <a:pt x="0" y="513"/>
                  </a:lnTo>
                  <a:close/>
                  <a:moveTo>
                    <a:pt x="68" y="453"/>
                  </a:moveTo>
                  <a:lnTo>
                    <a:pt x="178" y="453"/>
                  </a:lnTo>
                  <a:lnTo>
                    <a:pt x="178" y="453"/>
                  </a:lnTo>
                  <a:lnTo>
                    <a:pt x="201" y="452"/>
                  </a:lnTo>
                  <a:lnTo>
                    <a:pt x="223" y="451"/>
                  </a:lnTo>
                  <a:lnTo>
                    <a:pt x="240" y="448"/>
                  </a:lnTo>
                  <a:lnTo>
                    <a:pt x="257" y="443"/>
                  </a:lnTo>
                  <a:lnTo>
                    <a:pt x="257" y="443"/>
                  </a:lnTo>
                  <a:lnTo>
                    <a:pt x="270" y="438"/>
                  </a:lnTo>
                  <a:lnTo>
                    <a:pt x="283" y="432"/>
                  </a:lnTo>
                  <a:lnTo>
                    <a:pt x="293" y="425"/>
                  </a:lnTo>
                  <a:lnTo>
                    <a:pt x="303" y="417"/>
                  </a:lnTo>
                  <a:lnTo>
                    <a:pt x="303" y="417"/>
                  </a:lnTo>
                  <a:lnTo>
                    <a:pt x="315" y="403"/>
                  </a:lnTo>
                  <a:lnTo>
                    <a:pt x="324" y="388"/>
                  </a:lnTo>
                  <a:lnTo>
                    <a:pt x="333" y="371"/>
                  </a:lnTo>
                  <a:lnTo>
                    <a:pt x="340" y="352"/>
                  </a:lnTo>
                  <a:lnTo>
                    <a:pt x="340" y="352"/>
                  </a:lnTo>
                  <a:lnTo>
                    <a:pt x="347" y="330"/>
                  </a:lnTo>
                  <a:lnTo>
                    <a:pt x="350" y="307"/>
                  </a:lnTo>
                  <a:lnTo>
                    <a:pt x="353" y="280"/>
                  </a:lnTo>
                  <a:lnTo>
                    <a:pt x="354" y="254"/>
                  </a:lnTo>
                  <a:lnTo>
                    <a:pt x="354" y="254"/>
                  </a:lnTo>
                  <a:lnTo>
                    <a:pt x="353" y="233"/>
                  </a:lnTo>
                  <a:lnTo>
                    <a:pt x="352" y="215"/>
                  </a:lnTo>
                  <a:lnTo>
                    <a:pt x="350" y="198"/>
                  </a:lnTo>
                  <a:lnTo>
                    <a:pt x="347" y="182"/>
                  </a:lnTo>
                  <a:lnTo>
                    <a:pt x="344" y="166"/>
                  </a:lnTo>
                  <a:lnTo>
                    <a:pt x="339" y="154"/>
                  </a:lnTo>
                  <a:lnTo>
                    <a:pt x="334" y="141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1" y="119"/>
                  </a:lnTo>
                  <a:lnTo>
                    <a:pt x="313" y="109"/>
                  </a:lnTo>
                  <a:lnTo>
                    <a:pt x="306" y="101"/>
                  </a:lnTo>
                  <a:lnTo>
                    <a:pt x="298" y="93"/>
                  </a:lnTo>
                  <a:lnTo>
                    <a:pt x="290" y="86"/>
                  </a:lnTo>
                  <a:lnTo>
                    <a:pt x="281" y="81"/>
                  </a:lnTo>
                  <a:lnTo>
                    <a:pt x="272" y="76"/>
                  </a:lnTo>
                  <a:lnTo>
                    <a:pt x="263" y="72"/>
                  </a:lnTo>
                  <a:lnTo>
                    <a:pt x="263" y="72"/>
                  </a:lnTo>
                  <a:lnTo>
                    <a:pt x="248" y="67"/>
                  </a:lnTo>
                  <a:lnTo>
                    <a:pt x="228" y="64"/>
                  </a:lnTo>
                  <a:lnTo>
                    <a:pt x="203" y="61"/>
                  </a:lnTo>
                  <a:lnTo>
                    <a:pt x="175" y="60"/>
                  </a:lnTo>
                  <a:lnTo>
                    <a:pt x="68" y="60"/>
                  </a:lnTo>
                  <a:lnTo>
                    <a:pt x="68" y="4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" name="Freeform 590"/>
            <p:cNvSpPr>
              <a:spLocks/>
            </p:cNvSpPr>
            <p:nvPr/>
          </p:nvSpPr>
          <p:spPr bwMode="auto">
            <a:xfrm>
              <a:off x="2179638" y="1731963"/>
              <a:ext cx="303213" cy="407988"/>
            </a:xfrm>
            <a:custGeom>
              <a:avLst/>
              <a:gdLst>
                <a:gd name="T0" fmla="*/ 0 w 383"/>
                <a:gd name="T1" fmla="*/ 513 h 513"/>
                <a:gd name="T2" fmla="*/ 0 w 383"/>
                <a:gd name="T3" fmla="*/ 0 h 513"/>
                <a:gd name="T4" fmla="*/ 371 w 383"/>
                <a:gd name="T5" fmla="*/ 0 h 513"/>
                <a:gd name="T6" fmla="*/ 371 w 383"/>
                <a:gd name="T7" fmla="*/ 60 h 513"/>
                <a:gd name="T8" fmla="*/ 68 w 383"/>
                <a:gd name="T9" fmla="*/ 60 h 513"/>
                <a:gd name="T10" fmla="*/ 68 w 383"/>
                <a:gd name="T11" fmla="*/ 218 h 513"/>
                <a:gd name="T12" fmla="*/ 352 w 383"/>
                <a:gd name="T13" fmla="*/ 218 h 513"/>
                <a:gd name="T14" fmla="*/ 352 w 383"/>
                <a:gd name="T15" fmla="*/ 278 h 513"/>
                <a:gd name="T16" fmla="*/ 68 w 383"/>
                <a:gd name="T17" fmla="*/ 278 h 513"/>
                <a:gd name="T18" fmla="*/ 68 w 383"/>
                <a:gd name="T19" fmla="*/ 453 h 513"/>
                <a:gd name="T20" fmla="*/ 383 w 383"/>
                <a:gd name="T21" fmla="*/ 453 h 513"/>
                <a:gd name="T22" fmla="*/ 383 w 383"/>
                <a:gd name="T23" fmla="*/ 513 h 513"/>
                <a:gd name="T24" fmla="*/ 0 w 383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3" h="513">
                  <a:moveTo>
                    <a:pt x="0" y="513"/>
                  </a:moveTo>
                  <a:lnTo>
                    <a:pt x="0" y="0"/>
                  </a:lnTo>
                  <a:lnTo>
                    <a:pt x="371" y="0"/>
                  </a:lnTo>
                  <a:lnTo>
                    <a:pt x="371" y="60"/>
                  </a:lnTo>
                  <a:lnTo>
                    <a:pt x="68" y="60"/>
                  </a:lnTo>
                  <a:lnTo>
                    <a:pt x="68" y="218"/>
                  </a:lnTo>
                  <a:lnTo>
                    <a:pt x="352" y="218"/>
                  </a:lnTo>
                  <a:lnTo>
                    <a:pt x="352" y="278"/>
                  </a:lnTo>
                  <a:lnTo>
                    <a:pt x="68" y="278"/>
                  </a:lnTo>
                  <a:lnTo>
                    <a:pt x="68" y="453"/>
                  </a:lnTo>
                  <a:lnTo>
                    <a:pt x="383" y="453"/>
                  </a:lnTo>
                  <a:lnTo>
                    <a:pt x="383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8" name="Freeform 591"/>
            <p:cNvSpPr>
              <a:spLocks/>
            </p:cNvSpPr>
            <p:nvPr/>
          </p:nvSpPr>
          <p:spPr bwMode="auto">
            <a:xfrm>
              <a:off x="2536825" y="1731963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8 w 404"/>
                <a:gd name="T7" fmla="*/ 403 h 513"/>
                <a:gd name="T8" fmla="*/ 338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3 w 404"/>
                <a:gd name="T15" fmla="*/ 513 h 513"/>
                <a:gd name="T16" fmla="*/ 65 w 404"/>
                <a:gd name="T17" fmla="*/ 110 h 513"/>
                <a:gd name="T18" fmla="*/ 65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8" y="403"/>
                  </a:lnTo>
                  <a:lnTo>
                    <a:pt x="338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3" y="513"/>
                  </a:lnTo>
                  <a:lnTo>
                    <a:pt x="65" y="110"/>
                  </a:lnTo>
                  <a:lnTo>
                    <a:pt x="65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" name="Freeform 592"/>
            <p:cNvSpPr>
              <a:spLocks/>
            </p:cNvSpPr>
            <p:nvPr/>
          </p:nvSpPr>
          <p:spPr bwMode="auto">
            <a:xfrm>
              <a:off x="2901950" y="1731963"/>
              <a:ext cx="323850" cy="407988"/>
            </a:xfrm>
            <a:custGeom>
              <a:avLst/>
              <a:gdLst>
                <a:gd name="T0" fmla="*/ 170 w 407"/>
                <a:gd name="T1" fmla="*/ 513 h 513"/>
                <a:gd name="T2" fmla="*/ 170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8 w 407"/>
                <a:gd name="T13" fmla="*/ 60 h 513"/>
                <a:gd name="T14" fmla="*/ 238 w 407"/>
                <a:gd name="T15" fmla="*/ 513 h 513"/>
                <a:gd name="T16" fmla="*/ 170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70" y="513"/>
                  </a:moveTo>
                  <a:lnTo>
                    <a:pt x="170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8" y="60"/>
                  </a:lnTo>
                  <a:lnTo>
                    <a:pt x="238" y="513"/>
                  </a:lnTo>
                  <a:lnTo>
                    <a:pt x="17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" name="Rectangle 593"/>
            <p:cNvSpPr>
              <a:spLocks noChangeArrowheads="1"/>
            </p:cNvSpPr>
            <p:nvPr/>
          </p:nvSpPr>
          <p:spPr bwMode="auto">
            <a:xfrm>
              <a:off x="3273425" y="1731963"/>
              <a:ext cx="53975" cy="4079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" name="Freeform 594"/>
            <p:cNvSpPr>
              <a:spLocks noEditPoints="1"/>
            </p:cNvSpPr>
            <p:nvPr/>
          </p:nvSpPr>
          <p:spPr bwMode="auto">
            <a:xfrm>
              <a:off x="3367088" y="1731963"/>
              <a:ext cx="381000" cy="407988"/>
            </a:xfrm>
            <a:custGeom>
              <a:avLst/>
              <a:gdLst>
                <a:gd name="T0" fmla="*/ 0 w 479"/>
                <a:gd name="T1" fmla="*/ 513 h 513"/>
                <a:gd name="T2" fmla="*/ 197 w 479"/>
                <a:gd name="T3" fmla="*/ 0 h 513"/>
                <a:gd name="T4" fmla="*/ 270 w 479"/>
                <a:gd name="T5" fmla="*/ 0 h 513"/>
                <a:gd name="T6" fmla="*/ 479 w 479"/>
                <a:gd name="T7" fmla="*/ 513 h 513"/>
                <a:gd name="T8" fmla="*/ 401 w 479"/>
                <a:gd name="T9" fmla="*/ 513 h 513"/>
                <a:gd name="T10" fmla="*/ 342 w 479"/>
                <a:gd name="T11" fmla="*/ 359 h 513"/>
                <a:gd name="T12" fmla="*/ 128 w 479"/>
                <a:gd name="T13" fmla="*/ 359 h 513"/>
                <a:gd name="T14" fmla="*/ 71 w 479"/>
                <a:gd name="T15" fmla="*/ 513 h 513"/>
                <a:gd name="T16" fmla="*/ 0 w 479"/>
                <a:gd name="T17" fmla="*/ 513 h 513"/>
                <a:gd name="T18" fmla="*/ 147 w 479"/>
                <a:gd name="T19" fmla="*/ 302 h 513"/>
                <a:gd name="T20" fmla="*/ 321 w 479"/>
                <a:gd name="T21" fmla="*/ 302 h 513"/>
                <a:gd name="T22" fmla="*/ 267 w 479"/>
                <a:gd name="T23" fmla="*/ 160 h 513"/>
                <a:gd name="T24" fmla="*/ 267 w 479"/>
                <a:gd name="T25" fmla="*/ 160 h 513"/>
                <a:gd name="T26" fmla="*/ 247 w 479"/>
                <a:gd name="T27" fmla="*/ 101 h 513"/>
                <a:gd name="T28" fmla="*/ 231 w 479"/>
                <a:gd name="T29" fmla="*/ 54 h 513"/>
                <a:gd name="T30" fmla="*/ 231 w 479"/>
                <a:gd name="T31" fmla="*/ 54 h 513"/>
                <a:gd name="T32" fmla="*/ 226 w 479"/>
                <a:gd name="T33" fmla="*/ 79 h 513"/>
                <a:gd name="T34" fmla="*/ 220 w 479"/>
                <a:gd name="T35" fmla="*/ 104 h 513"/>
                <a:gd name="T36" fmla="*/ 212 w 479"/>
                <a:gd name="T37" fmla="*/ 128 h 513"/>
                <a:gd name="T38" fmla="*/ 203 w 479"/>
                <a:gd name="T39" fmla="*/ 152 h 513"/>
                <a:gd name="T40" fmla="*/ 147 w 479"/>
                <a:gd name="T41" fmla="*/ 302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513">
                  <a:moveTo>
                    <a:pt x="0" y="513"/>
                  </a:moveTo>
                  <a:lnTo>
                    <a:pt x="197" y="0"/>
                  </a:lnTo>
                  <a:lnTo>
                    <a:pt x="270" y="0"/>
                  </a:lnTo>
                  <a:lnTo>
                    <a:pt x="479" y="513"/>
                  </a:lnTo>
                  <a:lnTo>
                    <a:pt x="401" y="513"/>
                  </a:lnTo>
                  <a:lnTo>
                    <a:pt x="342" y="359"/>
                  </a:lnTo>
                  <a:lnTo>
                    <a:pt x="128" y="359"/>
                  </a:lnTo>
                  <a:lnTo>
                    <a:pt x="71" y="513"/>
                  </a:lnTo>
                  <a:lnTo>
                    <a:pt x="0" y="513"/>
                  </a:lnTo>
                  <a:close/>
                  <a:moveTo>
                    <a:pt x="147" y="302"/>
                  </a:moveTo>
                  <a:lnTo>
                    <a:pt x="321" y="302"/>
                  </a:lnTo>
                  <a:lnTo>
                    <a:pt x="267" y="160"/>
                  </a:lnTo>
                  <a:lnTo>
                    <a:pt x="267" y="160"/>
                  </a:lnTo>
                  <a:lnTo>
                    <a:pt x="247" y="101"/>
                  </a:lnTo>
                  <a:lnTo>
                    <a:pt x="231" y="54"/>
                  </a:lnTo>
                  <a:lnTo>
                    <a:pt x="231" y="54"/>
                  </a:lnTo>
                  <a:lnTo>
                    <a:pt x="226" y="79"/>
                  </a:lnTo>
                  <a:lnTo>
                    <a:pt x="220" y="104"/>
                  </a:lnTo>
                  <a:lnTo>
                    <a:pt x="212" y="128"/>
                  </a:lnTo>
                  <a:lnTo>
                    <a:pt x="203" y="152"/>
                  </a:lnTo>
                  <a:lnTo>
                    <a:pt x="147" y="3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2" name="Freeform 595"/>
            <p:cNvSpPr>
              <a:spLocks/>
            </p:cNvSpPr>
            <p:nvPr/>
          </p:nvSpPr>
          <p:spPr bwMode="auto">
            <a:xfrm>
              <a:off x="3784600" y="1731963"/>
              <a:ext cx="254000" cy="407988"/>
            </a:xfrm>
            <a:custGeom>
              <a:avLst/>
              <a:gdLst>
                <a:gd name="T0" fmla="*/ 0 w 320"/>
                <a:gd name="T1" fmla="*/ 513 h 513"/>
                <a:gd name="T2" fmla="*/ 0 w 320"/>
                <a:gd name="T3" fmla="*/ 0 h 513"/>
                <a:gd name="T4" fmla="*/ 68 w 320"/>
                <a:gd name="T5" fmla="*/ 0 h 513"/>
                <a:gd name="T6" fmla="*/ 68 w 320"/>
                <a:gd name="T7" fmla="*/ 453 h 513"/>
                <a:gd name="T8" fmla="*/ 320 w 320"/>
                <a:gd name="T9" fmla="*/ 453 h 513"/>
                <a:gd name="T10" fmla="*/ 320 w 320"/>
                <a:gd name="T11" fmla="*/ 513 h 513"/>
                <a:gd name="T12" fmla="*/ 0 w 320"/>
                <a:gd name="T13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513">
                  <a:moveTo>
                    <a:pt x="0" y="513"/>
                  </a:moveTo>
                  <a:lnTo>
                    <a:pt x="0" y="0"/>
                  </a:lnTo>
                  <a:lnTo>
                    <a:pt x="68" y="0"/>
                  </a:lnTo>
                  <a:lnTo>
                    <a:pt x="68" y="453"/>
                  </a:lnTo>
                  <a:lnTo>
                    <a:pt x="320" y="453"/>
                  </a:lnTo>
                  <a:lnTo>
                    <a:pt x="320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93" name="Groupe 92"/>
          <p:cNvGrpSpPr/>
          <p:nvPr/>
        </p:nvGrpSpPr>
        <p:grpSpPr>
          <a:xfrm>
            <a:off x="1939292" y="9031338"/>
            <a:ext cx="1221875" cy="56525"/>
            <a:chOff x="79375" y="2408238"/>
            <a:chExt cx="9128126" cy="422276"/>
          </a:xfrm>
        </p:grpSpPr>
        <p:sp>
          <p:nvSpPr>
            <p:cNvPr id="94" name="Freeform 596"/>
            <p:cNvSpPr>
              <a:spLocks noEditPoints="1"/>
            </p:cNvSpPr>
            <p:nvPr/>
          </p:nvSpPr>
          <p:spPr bwMode="auto">
            <a:xfrm>
              <a:off x="79375" y="2416176"/>
              <a:ext cx="309563" cy="407988"/>
            </a:xfrm>
            <a:custGeom>
              <a:avLst/>
              <a:gdLst>
                <a:gd name="T0" fmla="*/ 0 w 392"/>
                <a:gd name="T1" fmla="*/ 0 h 513"/>
                <a:gd name="T2" fmla="*/ 193 w 392"/>
                <a:gd name="T3" fmla="*/ 0 h 513"/>
                <a:gd name="T4" fmla="*/ 257 w 392"/>
                <a:gd name="T5" fmla="*/ 2 h 513"/>
                <a:gd name="T6" fmla="*/ 271 w 392"/>
                <a:gd name="T7" fmla="*/ 5 h 513"/>
                <a:gd name="T8" fmla="*/ 307 w 392"/>
                <a:gd name="T9" fmla="*/ 14 h 513"/>
                <a:gd name="T10" fmla="*/ 335 w 392"/>
                <a:gd name="T11" fmla="*/ 29 h 513"/>
                <a:gd name="T12" fmla="*/ 347 w 392"/>
                <a:gd name="T13" fmla="*/ 38 h 513"/>
                <a:gd name="T14" fmla="*/ 367 w 392"/>
                <a:gd name="T15" fmla="*/ 64 h 513"/>
                <a:gd name="T16" fmla="*/ 376 w 392"/>
                <a:gd name="T17" fmla="*/ 78 h 513"/>
                <a:gd name="T18" fmla="*/ 388 w 392"/>
                <a:gd name="T19" fmla="*/ 112 h 513"/>
                <a:gd name="T20" fmla="*/ 392 w 392"/>
                <a:gd name="T21" fmla="*/ 148 h 513"/>
                <a:gd name="T22" fmla="*/ 392 w 392"/>
                <a:gd name="T23" fmla="*/ 165 h 513"/>
                <a:gd name="T24" fmla="*/ 386 w 392"/>
                <a:gd name="T25" fmla="*/ 194 h 513"/>
                <a:gd name="T26" fmla="*/ 375 w 392"/>
                <a:gd name="T27" fmla="*/ 222 h 513"/>
                <a:gd name="T28" fmla="*/ 360 w 392"/>
                <a:gd name="T29" fmla="*/ 248 h 513"/>
                <a:gd name="T30" fmla="*/ 351 w 392"/>
                <a:gd name="T31" fmla="*/ 259 h 513"/>
                <a:gd name="T32" fmla="*/ 325 w 392"/>
                <a:gd name="T33" fmla="*/ 279 h 513"/>
                <a:gd name="T34" fmla="*/ 292 w 392"/>
                <a:gd name="T35" fmla="*/ 293 h 513"/>
                <a:gd name="T36" fmla="*/ 250 w 392"/>
                <a:gd name="T37" fmla="*/ 302 h 513"/>
                <a:gd name="T38" fmla="*/ 200 w 392"/>
                <a:gd name="T39" fmla="*/ 304 h 513"/>
                <a:gd name="T40" fmla="*/ 68 w 392"/>
                <a:gd name="T41" fmla="*/ 513 h 513"/>
                <a:gd name="T42" fmla="*/ 68 w 392"/>
                <a:gd name="T43" fmla="*/ 244 h 513"/>
                <a:gd name="T44" fmla="*/ 201 w 392"/>
                <a:gd name="T45" fmla="*/ 244 h 513"/>
                <a:gd name="T46" fmla="*/ 232 w 392"/>
                <a:gd name="T47" fmla="*/ 243 h 513"/>
                <a:gd name="T48" fmla="*/ 257 w 392"/>
                <a:gd name="T49" fmla="*/ 238 h 513"/>
                <a:gd name="T50" fmla="*/ 278 w 392"/>
                <a:gd name="T51" fmla="*/ 230 h 513"/>
                <a:gd name="T52" fmla="*/ 294 w 392"/>
                <a:gd name="T53" fmla="*/ 220 h 513"/>
                <a:gd name="T54" fmla="*/ 301 w 392"/>
                <a:gd name="T55" fmla="*/ 213 h 513"/>
                <a:gd name="T56" fmla="*/ 311 w 392"/>
                <a:gd name="T57" fmla="*/ 198 h 513"/>
                <a:gd name="T58" fmla="*/ 317 w 392"/>
                <a:gd name="T59" fmla="*/ 181 h 513"/>
                <a:gd name="T60" fmla="*/ 321 w 392"/>
                <a:gd name="T61" fmla="*/ 161 h 513"/>
                <a:gd name="T62" fmla="*/ 321 w 392"/>
                <a:gd name="T63" fmla="*/ 151 h 513"/>
                <a:gd name="T64" fmla="*/ 317 w 392"/>
                <a:gd name="T65" fmla="*/ 120 h 513"/>
                <a:gd name="T66" fmla="*/ 306 w 392"/>
                <a:gd name="T67" fmla="*/ 96 h 513"/>
                <a:gd name="T68" fmla="*/ 297 w 392"/>
                <a:gd name="T69" fmla="*/ 84 h 513"/>
                <a:gd name="T70" fmla="*/ 275 w 392"/>
                <a:gd name="T71" fmla="*/ 70 h 513"/>
                <a:gd name="T72" fmla="*/ 262 w 392"/>
                <a:gd name="T73" fmla="*/ 65 h 513"/>
                <a:gd name="T74" fmla="*/ 238 w 392"/>
                <a:gd name="T75" fmla="*/ 61 h 513"/>
                <a:gd name="T76" fmla="*/ 68 w 392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2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9" y="1"/>
                  </a:lnTo>
                  <a:lnTo>
                    <a:pt x="257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90" y="8"/>
                  </a:lnTo>
                  <a:lnTo>
                    <a:pt x="307" y="14"/>
                  </a:lnTo>
                  <a:lnTo>
                    <a:pt x="321" y="20"/>
                  </a:lnTo>
                  <a:lnTo>
                    <a:pt x="335" y="29"/>
                  </a:lnTo>
                  <a:lnTo>
                    <a:pt x="335" y="29"/>
                  </a:lnTo>
                  <a:lnTo>
                    <a:pt x="347" y="38"/>
                  </a:lnTo>
                  <a:lnTo>
                    <a:pt x="358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3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2" y="148"/>
                  </a:lnTo>
                  <a:lnTo>
                    <a:pt x="392" y="148"/>
                  </a:lnTo>
                  <a:lnTo>
                    <a:pt x="392" y="165"/>
                  </a:lnTo>
                  <a:lnTo>
                    <a:pt x="389" y="180"/>
                  </a:lnTo>
                  <a:lnTo>
                    <a:pt x="386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8" y="235"/>
                  </a:lnTo>
                  <a:lnTo>
                    <a:pt x="360" y="248"/>
                  </a:lnTo>
                  <a:lnTo>
                    <a:pt x="351" y="259"/>
                  </a:lnTo>
                  <a:lnTo>
                    <a:pt x="351" y="259"/>
                  </a:lnTo>
                  <a:lnTo>
                    <a:pt x="339" y="270"/>
                  </a:lnTo>
                  <a:lnTo>
                    <a:pt x="325" y="279"/>
                  </a:lnTo>
                  <a:lnTo>
                    <a:pt x="310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50" y="302"/>
                  </a:lnTo>
                  <a:lnTo>
                    <a:pt x="227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1" y="244"/>
                  </a:lnTo>
                  <a:lnTo>
                    <a:pt x="201" y="244"/>
                  </a:lnTo>
                  <a:lnTo>
                    <a:pt x="216" y="243"/>
                  </a:lnTo>
                  <a:lnTo>
                    <a:pt x="232" y="243"/>
                  </a:lnTo>
                  <a:lnTo>
                    <a:pt x="244" y="240"/>
                  </a:lnTo>
                  <a:lnTo>
                    <a:pt x="257" y="238"/>
                  </a:lnTo>
                  <a:lnTo>
                    <a:pt x="267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4" y="220"/>
                  </a:lnTo>
                  <a:lnTo>
                    <a:pt x="294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1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6" y="96"/>
                  </a:lnTo>
                  <a:lnTo>
                    <a:pt x="306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200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5" name="Freeform 597"/>
            <p:cNvSpPr>
              <a:spLocks noEditPoints="1"/>
            </p:cNvSpPr>
            <p:nvPr/>
          </p:nvSpPr>
          <p:spPr bwMode="auto">
            <a:xfrm>
              <a:off x="439738" y="2416176"/>
              <a:ext cx="357188" cy="407988"/>
            </a:xfrm>
            <a:custGeom>
              <a:avLst/>
              <a:gdLst>
                <a:gd name="T0" fmla="*/ 0 w 452"/>
                <a:gd name="T1" fmla="*/ 0 h 513"/>
                <a:gd name="T2" fmla="*/ 228 w 452"/>
                <a:gd name="T3" fmla="*/ 0 h 513"/>
                <a:gd name="T4" fmla="*/ 288 w 452"/>
                <a:gd name="T5" fmla="*/ 3 h 513"/>
                <a:gd name="T6" fmla="*/ 331 w 452"/>
                <a:gd name="T7" fmla="*/ 14 h 513"/>
                <a:gd name="T8" fmla="*/ 340 w 452"/>
                <a:gd name="T9" fmla="*/ 17 h 513"/>
                <a:gd name="T10" fmla="*/ 357 w 452"/>
                <a:gd name="T11" fmla="*/ 26 h 513"/>
                <a:gd name="T12" fmla="*/ 371 w 452"/>
                <a:gd name="T13" fmla="*/ 39 h 513"/>
                <a:gd name="T14" fmla="*/ 389 w 452"/>
                <a:gd name="T15" fmla="*/ 62 h 513"/>
                <a:gd name="T16" fmla="*/ 398 w 452"/>
                <a:gd name="T17" fmla="*/ 80 h 513"/>
                <a:gd name="T18" fmla="*/ 408 w 452"/>
                <a:gd name="T19" fmla="*/ 119 h 513"/>
                <a:gd name="T20" fmla="*/ 409 w 452"/>
                <a:gd name="T21" fmla="*/ 140 h 513"/>
                <a:gd name="T22" fmla="*/ 408 w 452"/>
                <a:gd name="T23" fmla="*/ 166 h 513"/>
                <a:gd name="T24" fmla="*/ 402 w 452"/>
                <a:gd name="T25" fmla="*/ 190 h 513"/>
                <a:gd name="T26" fmla="*/ 390 w 452"/>
                <a:gd name="T27" fmla="*/ 212 h 513"/>
                <a:gd name="T28" fmla="*/ 375 w 452"/>
                <a:gd name="T29" fmla="*/ 231 h 513"/>
                <a:gd name="T30" fmla="*/ 365 w 452"/>
                <a:gd name="T31" fmla="*/ 240 h 513"/>
                <a:gd name="T32" fmla="*/ 343 w 452"/>
                <a:gd name="T33" fmla="*/ 256 h 513"/>
                <a:gd name="T34" fmla="*/ 316 w 452"/>
                <a:gd name="T35" fmla="*/ 268 h 513"/>
                <a:gd name="T36" fmla="*/ 283 w 452"/>
                <a:gd name="T37" fmla="*/ 276 h 513"/>
                <a:gd name="T38" fmla="*/ 266 w 452"/>
                <a:gd name="T39" fmla="*/ 280 h 513"/>
                <a:gd name="T40" fmla="*/ 298 w 452"/>
                <a:gd name="T41" fmla="*/ 299 h 513"/>
                <a:gd name="T42" fmla="*/ 307 w 452"/>
                <a:gd name="T43" fmla="*/ 306 h 513"/>
                <a:gd name="T44" fmla="*/ 335 w 452"/>
                <a:gd name="T45" fmla="*/ 336 h 513"/>
                <a:gd name="T46" fmla="*/ 363 w 452"/>
                <a:gd name="T47" fmla="*/ 373 h 513"/>
                <a:gd name="T48" fmla="*/ 367 w 452"/>
                <a:gd name="T49" fmla="*/ 513 h 513"/>
                <a:gd name="T50" fmla="*/ 299 w 452"/>
                <a:gd name="T51" fmla="*/ 407 h 513"/>
                <a:gd name="T52" fmla="*/ 250 w 452"/>
                <a:gd name="T53" fmla="*/ 335 h 513"/>
                <a:gd name="T54" fmla="*/ 241 w 452"/>
                <a:gd name="T55" fmla="*/ 325 h 513"/>
                <a:gd name="T56" fmla="*/ 223 w 452"/>
                <a:gd name="T57" fmla="*/ 307 h 513"/>
                <a:gd name="T58" fmla="*/ 215 w 452"/>
                <a:gd name="T59" fmla="*/ 302 h 513"/>
                <a:gd name="T60" fmla="*/ 184 w 452"/>
                <a:gd name="T61" fmla="*/ 288 h 513"/>
                <a:gd name="T62" fmla="*/ 169 w 452"/>
                <a:gd name="T63" fmla="*/ 285 h 513"/>
                <a:gd name="T64" fmla="*/ 68 w 452"/>
                <a:gd name="T65" fmla="*/ 285 h 513"/>
                <a:gd name="T66" fmla="*/ 0 w 452"/>
                <a:gd name="T67" fmla="*/ 513 h 513"/>
                <a:gd name="T68" fmla="*/ 214 w 452"/>
                <a:gd name="T69" fmla="*/ 226 h 513"/>
                <a:gd name="T70" fmla="*/ 235 w 452"/>
                <a:gd name="T71" fmla="*/ 226 h 513"/>
                <a:gd name="T72" fmla="*/ 273 w 452"/>
                <a:gd name="T73" fmla="*/ 221 h 513"/>
                <a:gd name="T74" fmla="*/ 287 w 452"/>
                <a:gd name="T75" fmla="*/ 217 h 513"/>
                <a:gd name="T76" fmla="*/ 310 w 452"/>
                <a:gd name="T77" fmla="*/ 204 h 513"/>
                <a:gd name="T78" fmla="*/ 326 w 452"/>
                <a:gd name="T79" fmla="*/ 185 h 513"/>
                <a:gd name="T80" fmla="*/ 333 w 452"/>
                <a:gd name="T81" fmla="*/ 175 h 513"/>
                <a:gd name="T82" fmla="*/ 339 w 452"/>
                <a:gd name="T83" fmla="*/ 152 h 513"/>
                <a:gd name="T84" fmla="*/ 340 w 452"/>
                <a:gd name="T85" fmla="*/ 140 h 513"/>
                <a:gd name="T86" fmla="*/ 338 w 452"/>
                <a:gd name="T87" fmla="*/ 122 h 513"/>
                <a:gd name="T88" fmla="*/ 334 w 452"/>
                <a:gd name="T89" fmla="*/ 107 h 513"/>
                <a:gd name="T90" fmla="*/ 325 w 452"/>
                <a:gd name="T91" fmla="*/ 93 h 513"/>
                <a:gd name="T92" fmla="*/ 314 w 452"/>
                <a:gd name="T93" fmla="*/ 80 h 513"/>
                <a:gd name="T94" fmla="*/ 307 w 452"/>
                <a:gd name="T95" fmla="*/ 74 h 513"/>
                <a:gd name="T96" fmla="*/ 289 w 452"/>
                <a:gd name="T97" fmla="*/ 66 h 513"/>
                <a:gd name="T98" fmla="*/ 269 w 452"/>
                <a:gd name="T99" fmla="*/ 60 h 513"/>
                <a:gd name="T100" fmla="*/ 244 w 452"/>
                <a:gd name="T101" fmla="*/ 57 h 513"/>
                <a:gd name="T102" fmla="*/ 68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60" y="1"/>
                  </a:lnTo>
                  <a:lnTo>
                    <a:pt x="288" y="3"/>
                  </a:lnTo>
                  <a:lnTo>
                    <a:pt x="312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7" y="26"/>
                  </a:lnTo>
                  <a:lnTo>
                    <a:pt x="363" y="33"/>
                  </a:lnTo>
                  <a:lnTo>
                    <a:pt x="371" y="39"/>
                  </a:lnTo>
                  <a:lnTo>
                    <a:pt x="377" y="46"/>
                  </a:lnTo>
                  <a:lnTo>
                    <a:pt x="389" y="62"/>
                  </a:lnTo>
                  <a:lnTo>
                    <a:pt x="389" y="62"/>
                  </a:lnTo>
                  <a:lnTo>
                    <a:pt x="398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8" y="166"/>
                  </a:lnTo>
                  <a:lnTo>
                    <a:pt x="406" y="179"/>
                  </a:lnTo>
                  <a:lnTo>
                    <a:pt x="402" y="190"/>
                  </a:lnTo>
                  <a:lnTo>
                    <a:pt x="397" y="202"/>
                  </a:lnTo>
                  <a:lnTo>
                    <a:pt x="390" y="212"/>
                  </a:lnTo>
                  <a:lnTo>
                    <a:pt x="383" y="222"/>
                  </a:lnTo>
                  <a:lnTo>
                    <a:pt x="375" y="231"/>
                  </a:lnTo>
                  <a:lnTo>
                    <a:pt x="375" y="231"/>
                  </a:lnTo>
                  <a:lnTo>
                    <a:pt x="365" y="240"/>
                  </a:lnTo>
                  <a:lnTo>
                    <a:pt x="354" y="249"/>
                  </a:lnTo>
                  <a:lnTo>
                    <a:pt x="343" y="256"/>
                  </a:lnTo>
                  <a:lnTo>
                    <a:pt x="330" y="262"/>
                  </a:lnTo>
                  <a:lnTo>
                    <a:pt x="316" y="268"/>
                  </a:lnTo>
                  <a:lnTo>
                    <a:pt x="301" y="272"/>
                  </a:lnTo>
                  <a:lnTo>
                    <a:pt x="283" y="276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7" y="306"/>
                  </a:lnTo>
                  <a:lnTo>
                    <a:pt x="307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3" y="373"/>
                  </a:lnTo>
                  <a:lnTo>
                    <a:pt x="452" y="513"/>
                  </a:lnTo>
                  <a:lnTo>
                    <a:pt x="367" y="513"/>
                  </a:lnTo>
                  <a:lnTo>
                    <a:pt x="299" y="407"/>
                  </a:lnTo>
                  <a:lnTo>
                    <a:pt x="299" y="407"/>
                  </a:lnTo>
                  <a:lnTo>
                    <a:pt x="271" y="366"/>
                  </a:lnTo>
                  <a:lnTo>
                    <a:pt x="250" y="335"/>
                  </a:lnTo>
                  <a:lnTo>
                    <a:pt x="250" y="335"/>
                  </a:lnTo>
                  <a:lnTo>
                    <a:pt x="241" y="325"/>
                  </a:lnTo>
                  <a:lnTo>
                    <a:pt x="232" y="315"/>
                  </a:lnTo>
                  <a:lnTo>
                    <a:pt x="223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7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4" y="226"/>
                  </a:lnTo>
                  <a:lnTo>
                    <a:pt x="214" y="226"/>
                  </a:lnTo>
                  <a:lnTo>
                    <a:pt x="235" y="226"/>
                  </a:lnTo>
                  <a:lnTo>
                    <a:pt x="255" y="224"/>
                  </a:lnTo>
                  <a:lnTo>
                    <a:pt x="273" y="221"/>
                  </a:lnTo>
                  <a:lnTo>
                    <a:pt x="287" y="217"/>
                  </a:lnTo>
                  <a:lnTo>
                    <a:pt x="287" y="217"/>
                  </a:lnTo>
                  <a:lnTo>
                    <a:pt x="299" y="211"/>
                  </a:lnTo>
                  <a:lnTo>
                    <a:pt x="310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3" y="175"/>
                  </a:lnTo>
                  <a:lnTo>
                    <a:pt x="337" y="163"/>
                  </a:lnTo>
                  <a:lnTo>
                    <a:pt x="339" y="152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39" y="131"/>
                  </a:lnTo>
                  <a:lnTo>
                    <a:pt x="338" y="122"/>
                  </a:lnTo>
                  <a:lnTo>
                    <a:pt x="337" y="115"/>
                  </a:lnTo>
                  <a:lnTo>
                    <a:pt x="334" y="107"/>
                  </a:lnTo>
                  <a:lnTo>
                    <a:pt x="330" y="99"/>
                  </a:lnTo>
                  <a:lnTo>
                    <a:pt x="325" y="93"/>
                  </a:lnTo>
                  <a:lnTo>
                    <a:pt x="320" y="87"/>
                  </a:lnTo>
                  <a:lnTo>
                    <a:pt x="314" y="80"/>
                  </a:lnTo>
                  <a:lnTo>
                    <a:pt x="314" y="80"/>
                  </a:lnTo>
                  <a:lnTo>
                    <a:pt x="307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80" y="62"/>
                  </a:lnTo>
                  <a:lnTo>
                    <a:pt x="269" y="60"/>
                  </a:lnTo>
                  <a:lnTo>
                    <a:pt x="257" y="58"/>
                  </a:lnTo>
                  <a:lnTo>
                    <a:pt x="244" y="57"/>
                  </a:lnTo>
                  <a:lnTo>
                    <a:pt x="230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6" name="Freeform 598"/>
            <p:cNvSpPr>
              <a:spLocks noEditPoints="1"/>
            </p:cNvSpPr>
            <p:nvPr/>
          </p:nvSpPr>
          <p:spPr bwMode="auto">
            <a:xfrm>
              <a:off x="811213" y="2408238"/>
              <a:ext cx="388938" cy="422275"/>
            </a:xfrm>
            <a:custGeom>
              <a:avLst/>
              <a:gdLst>
                <a:gd name="T0" fmla="*/ 1 w 489"/>
                <a:gd name="T1" fmla="*/ 242 h 531"/>
                <a:gd name="T2" fmla="*/ 16 w 489"/>
                <a:gd name="T3" fmla="*/ 158 h 531"/>
                <a:gd name="T4" fmla="*/ 52 w 489"/>
                <a:gd name="T5" fmla="*/ 90 h 531"/>
                <a:gd name="T6" fmla="*/ 85 w 489"/>
                <a:gd name="T7" fmla="*/ 55 h 531"/>
                <a:gd name="T8" fmla="*/ 147 w 489"/>
                <a:gd name="T9" fmla="*/ 17 h 531"/>
                <a:gd name="T10" fmla="*/ 218 w 489"/>
                <a:gd name="T11" fmla="*/ 1 h 531"/>
                <a:gd name="T12" fmla="*/ 263 w 489"/>
                <a:gd name="T13" fmla="*/ 0 h 531"/>
                <a:gd name="T14" fmla="*/ 313 w 489"/>
                <a:gd name="T15" fmla="*/ 9 h 531"/>
                <a:gd name="T16" fmla="*/ 359 w 489"/>
                <a:gd name="T17" fmla="*/ 25 h 531"/>
                <a:gd name="T18" fmla="*/ 387 w 489"/>
                <a:gd name="T19" fmla="*/ 43 h 531"/>
                <a:gd name="T20" fmla="*/ 423 w 489"/>
                <a:gd name="T21" fmla="*/ 74 h 531"/>
                <a:gd name="T22" fmla="*/ 452 w 489"/>
                <a:gd name="T23" fmla="*/ 114 h 531"/>
                <a:gd name="T24" fmla="*/ 466 w 489"/>
                <a:gd name="T25" fmla="*/ 144 h 531"/>
                <a:gd name="T26" fmla="*/ 482 w 489"/>
                <a:gd name="T27" fmla="*/ 193 h 531"/>
                <a:gd name="T28" fmla="*/ 489 w 489"/>
                <a:gd name="T29" fmla="*/ 247 h 531"/>
                <a:gd name="T30" fmla="*/ 489 w 489"/>
                <a:gd name="T31" fmla="*/ 285 h 531"/>
                <a:gd name="T32" fmla="*/ 482 w 489"/>
                <a:gd name="T33" fmla="*/ 340 h 531"/>
                <a:gd name="T34" fmla="*/ 465 w 489"/>
                <a:gd name="T35" fmla="*/ 390 h 531"/>
                <a:gd name="T36" fmla="*/ 450 w 489"/>
                <a:gd name="T37" fmla="*/ 421 h 531"/>
                <a:gd name="T38" fmla="*/ 420 w 489"/>
                <a:gd name="T39" fmla="*/ 461 h 531"/>
                <a:gd name="T40" fmla="*/ 383 w 489"/>
                <a:gd name="T41" fmla="*/ 491 h 531"/>
                <a:gd name="T42" fmla="*/ 354 w 489"/>
                <a:gd name="T43" fmla="*/ 507 h 531"/>
                <a:gd name="T44" fmla="*/ 309 w 489"/>
                <a:gd name="T45" fmla="*/ 523 h 531"/>
                <a:gd name="T46" fmla="*/ 260 w 489"/>
                <a:gd name="T47" fmla="*/ 530 h 531"/>
                <a:gd name="T48" fmla="*/ 227 w 489"/>
                <a:gd name="T49" fmla="*/ 530 h 531"/>
                <a:gd name="T50" fmla="*/ 176 w 489"/>
                <a:gd name="T51" fmla="*/ 522 h 531"/>
                <a:gd name="T52" fmla="*/ 130 w 489"/>
                <a:gd name="T53" fmla="*/ 504 h 531"/>
                <a:gd name="T54" fmla="*/ 102 w 489"/>
                <a:gd name="T55" fmla="*/ 486 h 531"/>
                <a:gd name="T56" fmla="*/ 65 w 489"/>
                <a:gd name="T57" fmla="*/ 454 h 531"/>
                <a:gd name="T58" fmla="*/ 37 w 489"/>
                <a:gd name="T59" fmla="*/ 414 h 531"/>
                <a:gd name="T60" fmla="*/ 21 w 489"/>
                <a:gd name="T61" fmla="*/ 385 h 531"/>
                <a:gd name="T62" fmla="*/ 7 w 489"/>
                <a:gd name="T63" fmla="*/ 338 h 531"/>
                <a:gd name="T64" fmla="*/ 0 w 489"/>
                <a:gd name="T65" fmla="*/ 289 h 531"/>
                <a:gd name="T66" fmla="*/ 70 w 489"/>
                <a:gd name="T67" fmla="*/ 274 h 531"/>
                <a:gd name="T68" fmla="*/ 72 w 489"/>
                <a:gd name="T69" fmla="*/ 317 h 531"/>
                <a:gd name="T70" fmla="*/ 89 w 489"/>
                <a:gd name="T71" fmla="*/ 373 h 531"/>
                <a:gd name="T72" fmla="*/ 120 w 489"/>
                <a:gd name="T73" fmla="*/ 420 h 531"/>
                <a:gd name="T74" fmla="*/ 145 w 489"/>
                <a:gd name="T75" fmla="*/ 443 h 531"/>
                <a:gd name="T76" fmla="*/ 191 w 489"/>
                <a:gd name="T77" fmla="*/ 466 h 531"/>
                <a:gd name="T78" fmla="*/ 244 w 489"/>
                <a:gd name="T79" fmla="*/ 472 h 531"/>
                <a:gd name="T80" fmla="*/ 281 w 489"/>
                <a:gd name="T81" fmla="*/ 470 h 531"/>
                <a:gd name="T82" fmla="*/ 329 w 489"/>
                <a:gd name="T83" fmla="*/ 452 h 531"/>
                <a:gd name="T84" fmla="*/ 370 w 489"/>
                <a:gd name="T85" fmla="*/ 418 h 531"/>
                <a:gd name="T86" fmla="*/ 392 w 489"/>
                <a:gd name="T87" fmla="*/ 389 h 531"/>
                <a:gd name="T88" fmla="*/ 413 w 489"/>
                <a:gd name="T89" fmla="*/ 334 h 531"/>
                <a:gd name="T90" fmla="*/ 420 w 489"/>
                <a:gd name="T91" fmla="*/ 266 h 531"/>
                <a:gd name="T92" fmla="*/ 414 w 489"/>
                <a:gd name="T93" fmla="*/ 207 h 531"/>
                <a:gd name="T94" fmla="*/ 399 w 489"/>
                <a:gd name="T95" fmla="*/ 156 h 531"/>
                <a:gd name="T96" fmla="*/ 387 w 489"/>
                <a:gd name="T97" fmla="*/ 134 h 531"/>
                <a:gd name="T98" fmla="*/ 364 w 489"/>
                <a:gd name="T99" fmla="*/ 106 h 531"/>
                <a:gd name="T100" fmla="*/ 337 w 489"/>
                <a:gd name="T101" fmla="*/ 84 h 531"/>
                <a:gd name="T102" fmla="*/ 315 w 489"/>
                <a:gd name="T103" fmla="*/ 73 h 531"/>
                <a:gd name="T104" fmla="*/ 282 w 489"/>
                <a:gd name="T105" fmla="*/ 62 h 531"/>
                <a:gd name="T106" fmla="*/ 245 w 489"/>
                <a:gd name="T107" fmla="*/ 58 h 531"/>
                <a:gd name="T108" fmla="*/ 211 w 489"/>
                <a:gd name="T109" fmla="*/ 61 h 531"/>
                <a:gd name="T110" fmla="*/ 163 w 489"/>
                <a:gd name="T111" fmla="*/ 78 h 531"/>
                <a:gd name="T112" fmla="*/ 121 w 489"/>
                <a:gd name="T113" fmla="*/ 107 h 531"/>
                <a:gd name="T114" fmla="*/ 98 w 489"/>
                <a:gd name="T115" fmla="*/ 137 h 531"/>
                <a:gd name="T116" fmla="*/ 76 w 489"/>
                <a:gd name="T117" fmla="*/ 195 h 531"/>
                <a:gd name="T118" fmla="*/ 70 w 489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9" h="531">
                  <a:moveTo>
                    <a:pt x="0" y="272"/>
                  </a:moveTo>
                  <a:lnTo>
                    <a:pt x="0" y="272"/>
                  </a:lnTo>
                  <a:lnTo>
                    <a:pt x="1" y="242"/>
                  </a:lnTo>
                  <a:lnTo>
                    <a:pt x="3" y="212"/>
                  </a:lnTo>
                  <a:lnTo>
                    <a:pt x="8" y="184"/>
                  </a:lnTo>
                  <a:lnTo>
                    <a:pt x="16" y="158"/>
                  </a:lnTo>
                  <a:lnTo>
                    <a:pt x="26" y="134"/>
                  </a:lnTo>
                  <a:lnTo>
                    <a:pt x="38" y="111"/>
                  </a:lnTo>
                  <a:lnTo>
                    <a:pt x="52" y="90"/>
                  </a:lnTo>
                  <a:lnTo>
                    <a:pt x="67" y="73"/>
                  </a:lnTo>
                  <a:lnTo>
                    <a:pt x="67" y="73"/>
                  </a:lnTo>
                  <a:lnTo>
                    <a:pt x="85" y="55"/>
                  </a:lnTo>
                  <a:lnTo>
                    <a:pt x="104" y="41"/>
                  </a:lnTo>
                  <a:lnTo>
                    <a:pt x="125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3" y="5"/>
                  </a:lnTo>
                  <a:lnTo>
                    <a:pt x="218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63" y="0"/>
                  </a:lnTo>
                  <a:lnTo>
                    <a:pt x="280" y="2"/>
                  </a:lnTo>
                  <a:lnTo>
                    <a:pt x="296" y="5"/>
                  </a:lnTo>
                  <a:lnTo>
                    <a:pt x="313" y="9"/>
                  </a:lnTo>
                  <a:lnTo>
                    <a:pt x="328" y="12"/>
                  </a:lnTo>
                  <a:lnTo>
                    <a:pt x="344" y="19"/>
                  </a:lnTo>
                  <a:lnTo>
                    <a:pt x="359" y="25"/>
                  </a:lnTo>
                  <a:lnTo>
                    <a:pt x="373" y="34"/>
                  </a:lnTo>
                  <a:lnTo>
                    <a:pt x="373" y="34"/>
                  </a:lnTo>
                  <a:lnTo>
                    <a:pt x="387" y="43"/>
                  </a:lnTo>
                  <a:lnTo>
                    <a:pt x="400" y="52"/>
                  </a:lnTo>
                  <a:lnTo>
                    <a:pt x="411" y="62"/>
                  </a:lnTo>
                  <a:lnTo>
                    <a:pt x="423" y="74"/>
                  </a:lnTo>
                  <a:lnTo>
                    <a:pt x="433" y="87"/>
                  </a:lnTo>
                  <a:lnTo>
                    <a:pt x="443" y="99"/>
                  </a:lnTo>
                  <a:lnTo>
                    <a:pt x="452" y="114"/>
                  </a:lnTo>
                  <a:lnTo>
                    <a:pt x="460" y="129"/>
                  </a:lnTo>
                  <a:lnTo>
                    <a:pt x="460" y="129"/>
                  </a:lnTo>
                  <a:lnTo>
                    <a:pt x="466" y="144"/>
                  </a:lnTo>
                  <a:lnTo>
                    <a:pt x="473" y="160"/>
                  </a:lnTo>
                  <a:lnTo>
                    <a:pt x="478" y="176"/>
                  </a:lnTo>
                  <a:lnTo>
                    <a:pt x="482" y="193"/>
                  </a:lnTo>
                  <a:lnTo>
                    <a:pt x="485" y="211"/>
                  </a:lnTo>
                  <a:lnTo>
                    <a:pt x="488" y="229"/>
                  </a:lnTo>
                  <a:lnTo>
                    <a:pt x="489" y="247"/>
                  </a:lnTo>
                  <a:lnTo>
                    <a:pt x="489" y="266"/>
                  </a:lnTo>
                  <a:lnTo>
                    <a:pt x="489" y="266"/>
                  </a:lnTo>
                  <a:lnTo>
                    <a:pt x="489" y="285"/>
                  </a:lnTo>
                  <a:lnTo>
                    <a:pt x="488" y="304"/>
                  </a:lnTo>
                  <a:lnTo>
                    <a:pt x="485" y="322"/>
                  </a:lnTo>
                  <a:lnTo>
                    <a:pt x="482" y="340"/>
                  </a:lnTo>
                  <a:lnTo>
                    <a:pt x="478" y="357"/>
                  </a:lnTo>
                  <a:lnTo>
                    <a:pt x="471" y="373"/>
                  </a:lnTo>
                  <a:lnTo>
                    <a:pt x="465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0" y="421"/>
                  </a:lnTo>
                  <a:lnTo>
                    <a:pt x="441" y="435"/>
                  </a:lnTo>
                  <a:lnTo>
                    <a:pt x="430" y="448"/>
                  </a:lnTo>
                  <a:lnTo>
                    <a:pt x="420" y="461"/>
                  </a:lnTo>
                  <a:lnTo>
                    <a:pt x="409" y="471"/>
                  </a:lnTo>
                  <a:lnTo>
                    <a:pt x="396" y="481"/>
                  </a:lnTo>
                  <a:lnTo>
                    <a:pt x="383" y="491"/>
                  </a:lnTo>
                  <a:lnTo>
                    <a:pt x="369" y="499"/>
                  </a:lnTo>
                  <a:lnTo>
                    <a:pt x="369" y="499"/>
                  </a:lnTo>
                  <a:lnTo>
                    <a:pt x="354" y="507"/>
                  </a:lnTo>
                  <a:lnTo>
                    <a:pt x="340" y="513"/>
                  </a:lnTo>
                  <a:lnTo>
                    <a:pt x="324" y="518"/>
                  </a:lnTo>
                  <a:lnTo>
                    <a:pt x="309" y="523"/>
                  </a:lnTo>
                  <a:lnTo>
                    <a:pt x="294" y="526"/>
                  </a:lnTo>
                  <a:lnTo>
                    <a:pt x="277" y="528"/>
                  </a:lnTo>
                  <a:lnTo>
                    <a:pt x="260" y="530"/>
                  </a:lnTo>
                  <a:lnTo>
                    <a:pt x="245" y="531"/>
                  </a:lnTo>
                  <a:lnTo>
                    <a:pt x="245" y="531"/>
                  </a:lnTo>
                  <a:lnTo>
                    <a:pt x="227" y="530"/>
                  </a:lnTo>
                  <a:lnTo>
                    <a:pt x="209" y="528"/>
                  </a:lnTo>
                  <a:lnTo>
                    <a:pt x="193" y="526"/>
                  </a:lnTo>
                  <a:lnTo>
                    <a:pt x="176" y="522"/>
                  </a:lnTo>
                  <a:lnTo>
                    <a:pt x="159" y="517"/>
                  </a:lnTo>
                  <a:lnTo>
                    <a:pt x="144" y="511"/>
                  </a:lnTo>
                  <a:lnTo>
                    <a:pt x="130" y="504"/>
                  </a:lnTo>
                  <a:lnTo>
                    <a:pt x="115" y="496"/>
                  </a:lnTo>
                  <a:lnTo>
                    <a:pt x="115" y="496"/>
                  </a:lnTo>
                  <a:lnTo>
                    <a:pt x="102" y="486"/>
                  </a:lnTo>
                  <a:lnTo>
                    <a:pt x="88" y="477"/>
                  </a:lnTo>
                  <a:lnTo>
                    <a:pt x="76" y="466"/>
                  </a:lnTo>
                  <a:lnTo>
                    <a:pt x="65" y="454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29" y="400"/>
                  </a:lnTo>
                  <a:lnTo>
                    <a:pt x="29" y="400"/>
                  </a:lnTo>
                  <a:lnTo>
                    <a:pt x="21" y="385"/>
                  </a:lnTo>
                  <a:lnTo>
                    <a:pt x="16" y="370"/>
                  </a:lnTo>
                  <a:lnTo>
                    <a:pt x="11" y="354"/>
                  </a:lnTo>
                  <a:lnTo>
                    <a:pt x="7" y="338"/>
                  </a:lnTo>
                  <a:lnTo>
                    <a:pt x="3" y="322"/>
                  </a:lnTo>
                  <a:lnTo>
                    <a:pt x="1" y="306"/>
                  </a:lnTo>
                  <a:lnTo>
                    <a:pt x="0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0" y="274"/>
                  </a:moveTo>
                  <a:lnTo>
                    <a:pt x="70" y="274"/>
                  </a:lnTo>
                  <a:lnTo>
                    <a:pt x="70" y="295"/>
                  </a:lnTo>
                  <a:lnTo>
                    <a:pt x="72" y="317"/>
                  </a:lnTo>
                  <a:lnTo>
                    <a:pt x="76" y="338"/>
                  </a:lnTo>
                  <a:lnTo>
                    <a:pt x="81" y="356"/>
                  </a:lnTo>
                  <a:lnTo>
                    <a:pt x="89" y="373"/>
                  </a:lnTo>
                  <a:lnTo>
                    <a:pt x="97" y="390"/>
                  </a:lnTo>
                  <a:lnTo>
                    <a:pt x="107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2"/>
                  </a:lnTo>
                  <a:lnTo>
                    <a:pt x="145" y="443"/>
                  </a:lnTo>
                  <a:lnTo>
                    <a:pt x="161" y="452"/>
                  </a:lnTo>
                  <a:lnTo>
                    <a:pt x="175" y="459"/>
                  </a:lnTo>
                  <a:lnTo>
                    <a:pt x="191" y="466"/>
                  </a:lnTo>
                  <a:lnTo>
                    <a:pt x="208" y="470"/>
                  </a:lnTo>
                  <a:lnTo>
                    <a:pt x="226" y="472"/>
                  </a:lnTo>
                  <a:lnTo>
                    <a:pt x="244" y="472"/>
                  </a:lnTo>
                  <a:lnTo>
                    <a:pt x="244" y="472"/>
                  </a:lnTo>
                  <a:lnTo>
                    <a:pt x="263" y="472"/>
                  </a:lnTo>
                  <a:lnTo>
                    <a:pt x="281" y="470"/>
                  </a:lnTo>
                  <a:lnTo>
                    <a:pt x="297" y="466"/>
                  </a:lnTo>
                  <a:lnTo>
                    <a:pt x="314" y="459"/>
                  </a:lnTo>
                  <a:lnTo>
                    <a:pt x="329" y="452"/>
                  </a:lnTo>
                  <a:lnTo>
                    <a:pt x="344" y="443"/>
                  </a:lnTo>
                  <a:lnTo>
                    <a:pt x="358" y="431"/>
                  </a:lnTo>
                  <a:lnTo>
                    <a:pt x="370" y="418"/>
                  </a:lnTo>
                  <a:lnTo>
                    <a:pt x="370" y="418"/>
                  </a:lnTo>
                  <a:lnTo>
                    <a:pt x="382" y="404"/>
                  </a:lnTo>
                  <a:lnTo>
                    <a:pt x="392" y="389"/>
                  </a:lnTo>
                  <a:lnTo>
                    <a:pt x="400" y="372"/>
                  </a:lnTo>
                  <a:lnTo>
                    <a:pt x="407" y="353"/>
                  </a:lnTo>
                  <a:lnTo>
                    <a:pt x="413" y="334"/>
                  </a:lnTo>
                  <a:lnTo>
                    <a:pt x="416" y="312"/>
                  </a:lnTo>
                  <a:lnTo>
                    <a:pt x="419" y="290"/>
                  </a:lnTo>
                  <a:lnTo>
                    <a:pt x="420" y="266"/>
                  </a:lnTo>
                  <a:lnTo>
                    <a:pt x="420" y="266"/>
                  </a:lnTo>
                  <a:lnTo>
                    <a:pt x="418" y="235"/>
                  </a:lnTo>
                  <a:lnTo>
                    <a:pt x="414" y="207"/>
                  </a:lnTo>
                  <a:lnTo>
                    <a:pt x="407" y="180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3" y="146"/>
                  </a:lnTo>
                  <a:lnTo>
                    <a:pt x="387" y="134"/>
                  </a:lnTo>
                  <a:lnTo>
                    <a:pt x="379" y="124"/>
                  </a:lnTo>
                  <a:lnTo>
                    <a:pt x="373" y="115"/>
                  </a:lnTo>
                  <a:lnTo>
                    <a:pt x="364" y="106"/>
                  </a:lnTo>
                  <a:lnTo>
                    <a:pt x="356" y="98"/>
                  </a:lnTo>
                  <a:lnTo>
                    <a:pt x="346" y="90"/>
                  </a:lnTo>
                  <a:lnTo>
                    <a:pt x="337" y="84"/>
                  </a:lnTo>
                  <a:lnTo>
                    <a:pt x="337" y="84"/>
                  </a:lnTo>
                  <a:lnTo>
                    <a:pt x="326" y="78"/>
                  </a:lnTo>
                  <a:lnTo>
                    <a:pt x="315" y="73"/>
                  </a:lnTo>
                  <a:lnTo>
                    <a:pt x="305" y="69"/>
                  </a:lnTo>
                  <a:lnTo>
                    <a:pt x="294" y="65"/>
                  </a:lnTo>
                  <a:lnTo>
                    <a:pt x="282" y="62"/>
                  </a:lnTo>
                  <a:lnTo>
                    <a:pt x="269" y="60"/>
                  </a:lnTo>
                  <a:lnTo>
                    <a:pt x="258" y="58"/>
                  </a:lnTo>
                  <a:lnTo>
                    <a:pt x="245" y="58"/>
                  </a:lnTo>
                  <a:lnTo>
                    <a:pt x="245" y="58"/>
                  </a:lnTo>
                  <a:lnTo>
                    <a:pt x="227" y="58"/>
                  </a:lnTo>
                  <a:lnTo>
                    <a:pt x="211" y="61"/>
                  </a:lnTo>
                  <a:lnTo>
                    <a:pt x="194" y="65"/>
                  </a:lnTo>
                  <a:lnTo>
                    <a:pt x="179" y="70"/>
                  </a:lnTo>
                  <a:lnTo>
                    <a:pt x="163" y="78"/>
                  </a:lnTo>
                  <a:lnTo>
                    <a:pt x="148" y="85"/>
                  </a:lnTo>
                  <a:lnTo>
                    <a:pt x="135" y="96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10" y="121"/>
                  </a:lnTo>
                  <a:lnTo>
                    <a:pt x="98" y="137"/>
                  </a:lnTo>
                  <a:lnTo>
                    <a:pt x="89" y="155"/>
                  </a:lnTo>
                  <a:lnTo>
                    <a:pt x="83" y="174"/>
                  </a:lnTo>
                  <a:lnTo>
                    <a:pt x="76" y="195"/>
                  </a:lnTo>
                  <a:lnTo>
                    <a:pt x="72" y="220"/>
                  </a:lnTo>
                  <a:lnTo>
                    <a:pt x="70" y="245"/>
                  </a:lnTo>
                  <a:lnTo>
                    <a:pt x="70" y="274"/>
                  </a:lnTo>
                  <a:lnTo>
                    <a:pt x="70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7" name="Freeform 599"/>
            <p:cNvSpPr>
              <a:spLocks noEditPoints="1"/>
            </p:cNvSpPr>
            <p:nvPr/>
          </p:nvSpPr>
          <p:spPr bwMode="auto">
            <a:xfrm>
              <a:off x="1262063" y="2416176"/>
              <a:ext cx="309563" cy="407988"/>
            </a:xfrm>
            <a:custGeom>
              <a:avLst/>
              <a:gdLst>
                <a:gd name="T0" fmla="*/ 0 w 391"/>
                <a:gd name="T1" fmla="*/ 0 h 513"/>
                <a:gd name="T2" fmla="*/ 193 w 391"/>
                <a:gd name="T3" fmla="*/ 0 h 513"/>
                <a:gd name="T4" fmla="*/ 257 w 391"/>
                <a:gd name="T5" fmla="*/ 2 h 513"/>
                <a:gd name="T6" fmla="*/ 271 w 391"/>
                <a:gd name="T7" fmla="*/ 5 h 513"/>
                <a:gd name="T8" fmla="*/ 306 w 391"/>
                <a:gd name="T9" fmla="*/ 14 h 513"/>
                <a:gd name="T10" fmla="*/ 335 w 391"/>
                <a:gd name="T11" fmla="*/ 29 h 513"/>
                <a:gd name="T12" fmla="*/ 347 w 391"/>
                <a:gd name="T13" fmla="*/ 38 h 513"/>
                <a:gd name="T14" fmla="*/ 367 w 391"/>
                <a:gd name="T15" fmla="*/ 64 h 513"/>
                <a:gd name="T16" fmla="*/ 376 w 391"/>
                <a:gd name="T17" fmla="*/ 78 h 513"/>
                <a:gd name="T18" fmla="*/ 388 w 391"/>
                <a:gd name="T19" fmla="*/ 112 h 513"/>
                <a:gd name="T20" fmla="*/ 391 w 391"/>
                <a:gd name="T21" fmla="*/ 148 h 513"/>
                <a:gd name="T22" fmla="*/ 391 w 391"/>
                <a:gd name="T23" fmla="*/ 165 h 513"/>
                <a:gd name="T24" fmla="*/ 385 w 391"/>
                <a:gd name="T25" fmla="*/ 194 h 513"/>
                <a:gd name="T26" fmla="*/ 375 w 391"/>
                <a:gd name="T27" fmla="*/ 222 h 513"/>
                <a:gd name="T28" fmla="*/ 359 w 391"/>
                <a:gd name="T29" fmla="*/ 248 h 513"/>
                <a:gd name="T30" fmla="*/ 349 w 391"/>
                <a:gd name="T31" fmla="*/ 259 h 513"/>
                <a:gd name="T32" fmla="*/ 325 w 391"/>
                <a:gd name="T33" fmla="*/ 279 h 513"/>
                <a:gd name="T34" fmla="*/ 292 w 391"/>
                <a:gd name="T35" fmla="*/ 293 h 513"/>
                <a:gd name="T36" fmla="*/ 249 w 391"/>
                <a:gd name="T37" fmla="*/ 302 h 513"/>
                <a:gd name="T38" fmla="*/ 200 w 391"/>
                <a:gd name="T39" fmla="*/ 304 h 513"/>
                <a:gd name="T40" fmla="*/ 68 w 391"/>
                <a:gd name="T41" fmla="*/ 513 h 513"/>
                <a:gd name="T42" fmla="*/ 68 w 391"/>
                <a:gd name="T43" fmla="*/ 244 h 513"/>
                <a:gd name="T44" fmla="*/ 201 w 391"/>
                <a:gd name="T45" fmla="*/ 244 h 513"/>
                <a:gd name="T46" fmla="*/ 232 w 391"/>
                <a:gd name="T47" fmla="*/ 243 h 513"/>
                <a:gd name="T48" fmla="*/ 257 w 391"/>
                <a:gd name="T49" fmla="*/ 238 h 513"/>
                <a:gd name="T50" fmla="*/ 278 w 391"/>
                <a:gd name="T51" fmla="*/ 230 h 513"/>
                <a:gd name="T52" fmla="*/ 294 w 391"/>
                <a:gd name="T53" fmla="*/ 220 h 513"/>
                <a:gd name="T54" fmla="*/ 301 w 391"/>
                <a:gd name="T55" fmla="*/ 213 h 513"/>
                <a:gd name="T56" fmla="*/ 311 w 391"/>
                <a:gd name="T57" fmla="*/ 198 h 513"/>
                <a:gd name="T58" fmla="*/ 317 w 391"/>
                <a:gd name="T59" fmla="*/ 181 h 513"/>
                <a:gd name="T60" fmla="*/ 321 w 391"/>
                <a:gd name="T61" fmla="*/ 161 h 513"/>
                <a:gd name="T62" fmla="*/ 321 w 391"/>
                <a:gd name="T63" fmla="*/ 151 h 513"/>
                <a:gd name="T64" fmla="*/ 317 w 391"/>
                <a:gd name="T65" fmla="*/ 120 h 513"/>
                <a:gd name="T66" fmla="*/ 306 w 391"/>
                <a:gd name="T67" fmla="*/ 96 h 513"/>
                <a:gd name="T68" fmla="*/ 297 w 391"/>
                <a:gd name="T69" fmla="*/ 84 h 513"/>
                <a:gd name="T70" fmla="*/ 275 w 391"/>
                <a:gd name="T71" fmla="*/ 70 h 513"/>
                <a:gd name="T72" fmla="*/ 262 w 391"/>
                <a:gd name="T73" fmla="*/ 65 h 513"/>
                <a:gd name="T74" fmla="*/ 238 w 391"/>
                <a:gd name="T75" fmla="*/ 61 h 513"/>
                <a:gd name="T76" fmla="*/ 68 w 391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1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8" y="1"/>
                  </a:lnTo>
                  <a:lnTo>
                    <a:pt x="257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89" y="8"/>
                  </a:lnTo>
                  <a:lnTo>
                    <a:pt x="306" y="14"/>
                  </a:lnTo>
                  <a:lnTo>
                    <a:pt x="321" y="20"/>
                  </a:lnTo>
                  <a:lnTo>
                    <a:pt x="335" y="29"/>
                  </a:lnTo>
                  <a:lnTo>
                    <a:pt x="335" y="29"/>
                  </a:lnTo>
                  <a:lnTo>
                    <a:pt x="347" y="38"/>
                  </a:lnTo>
                  <a:lnTo>
                    <a:pt x="358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2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1" y="148"/>
                  </a:lnTo>
                  <a:lnTo>
                    <a:pt x="391" y="148"/>
                  </a:lnTo>
                  <a:lnTo>
                    <a:pt x="391" y="165"/>
                  </a:lnTo>
                  <a:lnTo>
                    <a:pt x="389" y="180"/>
                  </a:lnTo>
                  <a:lnTo>
                    <a:pt x="385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8" y="235"/>
                  </a:lnTo>
                  <a:lnTo>
                    <a:pt x="359" y="248"/>
                  </a:lnTo>
                  <a:lnTo>
                    <a:pt x="349" y="259"/>
                  </a:lnTo>
                  <a:lnTo>
                    <a:pt x="349" y="259"/>
                  </a:lnTo>
                  <a:lnTo>
                    <a:pt x="339" y="270"/>
                  </a:lnTo>
                  <a:lnTo>
                    <a:pt x="325" y="279"/>
                  </a:lnTo>
                  <a:lnTo>
                    <a:pt x="310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49" y="302"/>
                  </a:lnTo>
                  <a:lnTo>
                    <a:pt x="225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1" y="244"/>
                  </a:lnTo>
                  <a:lnTo>
                    <a:pt x="201" y="244"/>
                  </a:lnTo>
                  <a:lnTo>
                    <a:pt x="216" y="243"/>
                  </a:lnTo>
                  <a:lnTo>
                    <a:pt x="232" y="243"/>
                  </a:lnTo>
                  <a:lnTo>
                    <a:pt x="244" y="240"/>
                  </a:lnTo>
                  <a:lnTo>
                    <a:pt x="257" y="238"/>
                  </a:lnTo>
                  <a:lnTo>
                    <a:pt x="267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4" y="220"/>
                  </a:lnTo>
                  <a:lnTo>
                    <a:pt x="294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1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6" y="96"/>
                  </a:lnTo>
                  <a:lnTo>
                    <a:pt x="306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200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8" name="Freeform 600"/>
            <p:cNvSpPr>
              <a:spLocks/>
            </p:cNvSpPr>
            <p:nvPr/>
          </p:nvSpPr>
          <p:spPr bwMode="auto">
            <a:xfrm>
              <a:off x="1622425" y="2416176"/>
              <a:ext cx="303213" cy="407988"/>
            </a:xfrm>
            <a:custGeom>
              <a:avLst/>
              <a:gdLst>
                <a:gd name="T0" fmla="*/ 0 w 382"/>
                <a:gd name="T1" fmla="*/ 513 h 513"/>
                <a:gd name="T2" fmla="*/ 0 w 382"/>
                <a:gd name="T3" fmla="*/ 0 h 513"/>
                <a:gd name="T4" fmla="*/ 371 w 382"/>
                <a:gd name="T5" fmla="*/ 0 h 513"/>
                <a:gd name="T6" fmla="*/ 371 w 382"/>
                <a:gd name="T7" fmla="*/ 60 h 513"/>
                <a:gd name="T8" fmla="*/ 68 w 382"/>
                <a:gd name="T9" fmla="*/ 60 h 513"/>
                <a:gd name="T10" fmla="*/ 68 w 382"/>
                <a:gd name="T11" fmla="*/ 217 h 513"/>
                <a:gd name="T12" fmla="*/ 352 w 382"/>
                <a:gd name="T13" fmla="*/ 217 h 513"/>
                <a:gd name="T14" fmla="*/ 352 w 382"/>
                <a:gd name="T15" fmla="*/ 277 h 513"/>
                <a:gd name="T16" fmla="*/ 68 w 382"/>
                <a:gd name="T17" fmla="*/ 277 h 513"/>
                <a:gd name="T18" fmla="*/ 68 w 382"/>
                <a:gd name="T19" fmla="*/ 453 h 513"/>
                <a:gd name="T20" fmla="*/ 382 w 382"/>
                <a:gd name="T21" fmla="*/ 453 h 513"/>
                <a:gd name="T22" fmla="*/ 382 w 382"/>
                <a:gd name="T23" fmla="*/ 513 h 513"/>
                <a:gd name="T24" fmla="*/ 0 w 382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2" h="513">
                  <a:moveTo>
                    <a:pt x="0" y="513"/>
                  </a:moveTo>
                  <a:lnTo>
                    <a:pt x="0" y="0"/>
                  </a:lnTo>
                  <a:lnTo>
                    <a:pt x="371" y="0"/>
                  </a:lnTo>
                  <a:lnTo>
                    <a:pt x="371" y="60"/>
                  </a:lnTo>
                  <a:lnTo>
                    <a:pt x="68" y="60"/>
                  </a:lnTo>
                  <a:lnTo>
                    <a:pt x="68" y="217"/>
                  </a:lnTo>
                  <a:lnTo>
                    <a:pt x="352" y="217"/>
                  </a:lnTo>
                  <a:lnTo>
                    <a:pt x="352" y="277"/>
                  </a:lnTo>
                  <a:lnTo>
                    <a:pt x="68" y="277"/>
                  </a:lnTo>
                  <a:lnTo>
                    <a:pt x="68" y="453"/>
                  </a:lnTo>
                  <a:lnTo>
                    <a:pt x="382" y="453"/>
                  </a:lnTo>
                  <a:lnTo>
                    <a:pt x="382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9" name="Freeform 601"/>
            <p:cNvSpPr>
              <a:spLocks noEditPoints="1"/>
            </p:cNvSpPr>
            <p:nvPr/>
          </p:nvSpPr>
          <p:spPr bwMode="auto">
            <a:xfrm>
              <a:off x="1981200" y="2416176"/>
              <a:ext cx="358775" cy="407988"/>
            </a:xfrm>
            <a:custGeom>
              <a:avLst/>
              <a:gdLst>
                <a:gd name="T0" fmla="*/ 0 w 451"/>
                <a:gd name="T1" fmla="*/ 0 h 513"/>
                <a:gd name="T2" fmla="*/ 226 w 451"/>
                <a:gd name="T3" fmla="*/ 0 h 513"/>
                <a:gd name="T4" fmla="*/ 286 w 451"/>
                <a:gd name="T5" fmla="*/ 3 h 513"/>
                <a:gd name="T6" fmla="*/ 331 w 451"/>
                <a:gd name="T7" fmla="*/ 14 h 513"/>
                <a:gd name="T8" fmla="*/ 340 w 451"/>
                <a:gd name="T9" fmla="*/ 17 h 513"/>
                <a:gd name="T10" fmla="*/ 355 w 451"/>
                <a:gd name="T11" fmla="*/ 26 h 513"/>
                <a:gd name="T12" fmla="*/ 369 w 451"/>
                <a:gd name="T13" fmla="*/ 39 h 513"/>
                <a:gd name="T14" fmla="*/ 387 w 451"/>
                <a:gd name="T15" fmla="*/ 62 h 513"/>
                <a:gd name="T16" fmla="*/ 397 w 451"/>
                <a:gd name="T17" fmla="*/ 80 h 513"/>
                <a:gd name="T18" fmla="*/ 408 w 451"/>
                <a:gd name="T19" fmla="*/ 119 h 513"/>
                <a:gd name="T20" fmla="*/ 409 w 451"/>
                <a:gd name="T21" fmla="*/ 140 h 513"/>
                <a:gd name="T22" fmla="*/ 406 w 451"/>
                <a:gd name="T23" fmla="*/ 166 h 513"/>
                <a:gd name="T24" fmla="*/ 400 w 451"/>
                <a:gd name="T25" fmla="*/ 190 h 513"/>
                <a:gd name="T26" fmla="*/ 390 w 451"/>
                <a:gd name="T27" fmla="*/ 212 h 513"/>
                <a:gd name="T28" fmla="*/ 373 w 451"/>
                <a:gd name="T29" fmla="*/ 231 h 513"/>
                <a:gd name="T30" fmla="*/ 364 w 451"/>
                <a:gd name="T31" fmla="*/ 240 h 513"/>
                <a:gd name="T32" fmla="*/ 343 w 451"/>
                <a:gd name="T33" fmla="*/ 256 h 513"/>
                <a:gd name="T34" fmla="*/ 314 w 451"/>
                <a:gd name="T35" fmla="*/ 268 h 513"/>
                <a:gd name="T36" fmla="*/ 282 w 451"/>
                <a:gd name="T37" fmla="*/ 276 h 513"/>
                <a:gd name="T38" fmla="*/ 264 w 451"/>
                <a:gd name="T39" fmla="*/ 280 h 513"/>
                <a:gd name="T40" fmla="*/ 298 w 451"/>
                <a:gd name="T41" fmla="*/ 299 h 513"/>
                <a:gd name="T42" fmla="*/ 305 w 451"/>
                <a:gd name="T43" fmla="*/ 306 h 513"/>
                <a:gd name="T44" fmla="*/ 335 w 451"/>
                <a:gd name="T45" fmla="*/ 336 h 513"/>
                <a:gd name="T46" fmla="*/ 362 w 451"/>
                <a:gd name="T47" fmla="*/ 373 h 513"/>
                <a:gd name="T48" fmla="*/ 366 w 451"/>
                <a:gd name="T49" fmla="*/ 513 h 513"/>
                <a:gd name="T50" fmla="*/ 298 w 451"/>
                <a:gd name="T51" fmla="*/ 407 h 513"/>
                <a:gd name="T52" fmla="*/ 249 w 451"/>
                <a:gd name="T53" fmla="*/ 335 h 513"/>
                <a:gd name="T54" fmla="*/ 240 w 451"/>
                <a:gd name="T55" fmla="*/ 325 h 513"/>
                <a:gd name="T56" fmla="*/ 222 w 451"/>
                <a:gd name="T57" fmla="*/ 307 h 513"/>
                <a:gd name="T58" fmla="*/ 215 w 451"/>
                <a:gd name="T59" fmla="*/ 302 h 513"/>
                <a:gd name="T60" fmla="*/ 184 w 451"/>
                <a:gd name="T61" fmla="*/ 288 h 513"/>
                <a:gd name="T62" fmla="*/ 169 w 451"/>
                <a:gd name="T63" fmla="*/ 285 h 513"/>
                <a:gd name="T64" fmla="*/ 68 w 451"/>
                <a:gd name="T65" fmla="*/ 285 h 513"/>
                <a:gd name="T66" fmla="*/ 0 w 451"/>
                <a:gd name="T67" fmla="*/ 513 h 513"/>
                <a:gd name="T68" fmla="*/ 213 w 451"/>
                <a:gd name="T69" fmla="*/ 226 h 513"/>
                <a:gd name="T70" fmla="*/ 235 w 451"/>
                <a:gd name="T71" fmla="*/ 226 h 513"/>
                <a:gd name="T72" fmla="*/ 271 w 451"/>
                <a:gd name="T73" fmla="*/ 221 h 513"/>
                <a:gd name="T74" fmla="*/ 286 w 451"/>
                <a:gd name="T75" fmla="*/ 217 h 513"/>
                <a:gd name="T76" fmla="*/ 309 w 451"/>
                <a:gd name="T77" fmla="*/ 204 h 513"/>
                <a:gd name="T78" fmla="*/ 326 w 451"/>
                <a:gd name="T79" fmla="*/ 185 h 513"/>
                <a:gd name="T80" fmla="*/ 331 w 451"/>
                <a:gd name="T81" fmla="*/ 175 h 513"/>
                <a:gd name="T82" fmla="*/ 339 w 451"/>
                <a:gd name="T83" fmla="*/ 152 h 513"/>
                <a:gd name="T84" fmla="*/ 339 w 451"/>
                <a:gd name="T85" fmla="*/ 140 h 513"/>
                <a:gd name="T86" fmla="*/ 337 w 451"/>
                <a:gd name="T87" fmla="*/ 122 h 513"/>
                <a:gd name="T88" fmla="*/ 332 w 451"/>
                <a:gd name="T89" fmla="*/ 107 h 513"/>
                <a:gd name="T90" fmla="*/ 325 w 451"/>
                <a:gd name="T91" fmla="*/ 93 h 513"/>
                <a:gd name="T92" fmla="*/ 313 w 451"/>
                <a:gd name="T93" fmla="*/ 80 h 513"/>
                <a:gd name="T94" fmla="*/ 305 w 451"/>
                <a:gd name="T95" fmla="*/ 74 h 513"/>
                <a:gd name="T96" fmla="*/ 289 w 451"/>
                <a:gd name="T97" fmla="*/ 66 h 513"/>
                <a:gd name="T98" fmla="*/ 268 w 451"/>
                <a:gd name="T99" fmla="*/ 60 h 513"/>
                <a:gd name="T100" fmla="*/ 243 w 451"/>
                <a:gd name="T101" fmla="*/ 57 h 513"/>
                <a:gd name="T102" fmla="*/ 68 w 451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1" h="513">
                  <a:moveTo>
                    <a:pt x="0" y="513"/>
                  </a:moveTo>
                  <a:lnTo>
                    <a:pt x="0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59" y="1"/>
                  </a:lnTo>
                  <a:lnTo>
                    <a:pt x="286" y="3"/>
                  </a:lnTo>
                  <a:lnTo>
                    <a:pt x="311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5" y="26"/>
                  </a:lnTo>
                  <a:lnTo>
                    <a:pt x="363" y="33"/>
                  </a:lnTo>
                  <a:lnTo>
                    <a:pt x="369" y="39"/>
                  </a:lnTo>
                  <a:lnTo>
                    <a:pt x="376" y="46"/>
                  </a:lnTo>
                  <a:lnTo>
                    <a:pt x="387" y="62"/>
                  </a:lnTo>
                  <a:lnTo>
                    <a:pt x="387" y="62"/>
                  </a:lnTo>
                  <a:lnTo>
                    <a:pt x="397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6" y="166"/>
                  </a:lnTo>
                  <a:lnTo>
                    <a:pt x="404" y="179"/>
                  </a:lnTo>
                  <a:lnTo>
                    <a:pt x="400" y="190"/>
                  </a:lnTo>
                  <a:lnTo>
                    <a:pt x="395" y="202"/>
                  </a:lnTo>
                  <a:lnTo>
                    <a:pt x="390" y="212"/>
                  </a:lnTo>
                  <a:lnTo>
                    <a:pt x="382" y="222"/>
                  </a:lnTo>
                  <a:lnTo>
                    <a:pt x="373" y="231"/>
                  </a:lnTo>
                  <a:lnTo>
                    <a:pt x="373" y="231"/>
                  </a:lnTo>
                  <a:lnTo>
                    <a:pt x="364" y="240"/>
                  </a:lnTo>
                  <a:lnTo>
                    <a:pt x="354" y="249"/>
                  </a:lnTo>
                  <a:lnTo>
                    <a:pt x="343" y="256"/>
                  </a:lnTo>
                  <a:lnTo>
                    <a:pt x="328" y="262"/>
                  </a:lnTo>
                  <a:lnTo>
                    <a:pt x="314" y="268"/>
                  </a:lnTo>
                  <a:lnTo>
                    <a:pt x="299" y="272"/>
                  </a:lnTo>
                  <a:lnTo>
                    <a:pt x="282" y="276"/>
                  </a:lnTo>
                  <a:lnTo>
                    <a:pt x="264" y="280"/>
                  </a:lnTo>
                  <a:lnTo>
                    <a:pt x="264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5" y="306"/>
                  </a:lnTo>
                  <a:lnTo>
                    <a:pt x="305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2" y="373"/>
                  </a:lnTo>
                  <a:lnTo>
                    <a:pt x="451" y="513"/>
                  </a:lnTo>
                  <a:lnTo>
                    <a:pt x="366" y="513"/>
                  </a:lnTo>
                  <a:lnTo>
                    <a:pt x="298" y="407"/>
                  </a:lnTo>
                  <a:lnTo>
                    <a:pt x="298" y="407"/>
                  </a:lnTo>
                  <a:lnTo>
                    <a:pt x="271" y="366"/>
                  </a:lnTo>
                  <a:lnTo>
                    <a:pt x="249" y="335"/>
                  </a:lnTo>
                  <a:lnTo>
                    <a:pt x="249" y="335"/>
                  </a:lnTo>
                  <a:lnTo>
                    <a:pt x="240" y="325"/>
                  </a:lnTo>
                  <a:lnTo>
                    <a:pt x="231" y="315"/>
                  </a:lnTo>
                  <a:lnTo>
                    <a:pt x="222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199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6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3" y="226"/>
                  </a:lnTo>
                  <a:lnTo>
                    <a:pt x="213" y="226"/>
                  </a:lnTo>
                  <a:lnTo>
                    <a:pt x="235" y="226"/>
                  </a:lnTo>
                  <a:lnTo>
                    <a:pt x="254" y="224"/>
                  </a:lnTo>
                  <a:lnTo>
                    <a:pt x="271" y="221"/>
                  </a:lnTo>
                  <a:lnTo>
                    <a:pt x="286" y="217"/>
                  </a:lnTo>
                  <a:lnTo>
                    <a:pt x="286" y="217"/>
                  </a:lnTo>
                  <a:lnTo>
                    <a:pt x="298" y="211"/>
                  </a:lnTo>
                  <a:lnTo>
                    <a:pt x="309" y="204"/>
                  </a:lnTo>
                  <a:lnTo>
                    <a:pt x="318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1" y="175"/>
                  </a:lnTo>
                  <a:lnTo>
                    <a:pt x="336" y="163"/>
                  </a:lnTo>
                  <a:lnTo>
                    <a:pt x="339" y="152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31"/>
                  </a:lnTo>
                  <a:lnTo>
                    <a:pt x="337" y="122"/>
                  </a:lnTo>
                  <a:lnTo>
                    <a:pt x="335" y="115"/>
                  </a:lnTo>
                  <a:lnTo>
                    <a:pt x="332" y="107"/>
                  </a:lnTo>
                  <a:lnTo>
                    <a:pt x="328" y="99"/>
                  </a:lnTo>
                  <a:lnTo>
                    <a:pt x="325" y="93"/>
                  </a:lnTo>
                  <a:lnTo>
                    <a:pt x="319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5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79" y="62"/>
                  </a:lnTo>
                  <a:lnTo>
                    <a:pt x="268" y="60"/>
                  </a:lnTo>
                  <a:lnTo>
                    <a:pt x="256" y="58"/>
                  </a:lnTo>
                  <a:lnTo>
                    <a:pt x="243" y="57"/>
                  </a:lnTo>
                  <a:lnTo>
                    <a:pt x="230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0" name="Freeform 602"/>
            <p:cNvSpPr>
              <a:spLocks/>
            </p:cNvSpPr>
            <p:nvPr/>
          </p:nvSpPr>
          <p:spPr bwMode="auto">
            <a:xfrm>
              <a:off x="2339975" y="2416176"/>
              <a:ext cx="323850" cy="407988"/>
            </a:xfrm>
            <a:custGeom>
              <a:avLst/>
              <a:gdLst>
                <a:gd name="T0" fmla="*/ 169 w 407"/>
                <a:gd name="T1" fmla="*/ 513 h 513"/>
                <a:gd name="T2" fmla="*/ 169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7 w 407"/>
                <a:gd name="T13" fmla="*/ 60 h 513"/>
                <a:gd name="T14" fmla="*/ 237 w 407"/>
                <a:gd name="T15" fmla="*/ 513 h 513"/>
                <a:gd name="T16" fmla="*/ 169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69" y="513"/>
                  </a:moveTo>
                  <a:lnTo>
                    <a:pt x="169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7" y="60"/>
                  </a:lnTo>
                  <a:lnTo>
                    <a:pt x="237" y="513"/>
                  </a:lnTo>
                  <a:lnTo>
                    <a:pt x="169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1" name="Freeform 603"/>
            <p:cNvSpPr>
              <a:spLocks/>
            </p:cNvSpPr>
            <p:nvPr/>
          </p:nvSpPr>
          <p:spPr bwMode="auto">
            <a:xfrm>
              <a:off x="2687638" y="2416176"/>
              <a:ext cx="373063" cy="407988"/>
            </a:xfrm>
            <a:custGeom>
              <a:avLst/>
              <a:gdLst>
                <a:gd name="T0" fmla="*/ 197 w 469"/>
                <a:gd name="T1" fmla="*/ 513 h 513"/>
                <a:gd name="T2" fmla="*/ 197 w 469"/>
                <a:gd name="T3" fmla="*/ 295 h 513"/>
                <a:gd name="T4" fmla="*/ 0 w 469"/>
                <a:gd name="T5" fmla="*/ 0 h 513"/>
                <a:gd name="T6" fmla="*/ 82 w 469"/>
                <a:gd name="T7" fmla="*/ 0 h 513"/>
                <a:gd name="T8" fmla="*/ 183 w 469"/>
                <a:gd name="T9" fmla="*/ 154 h 513"/>
                <a:gd name="T10" fmla="*/ 183 w 469"/>
                <a:gd name="T11" fmla="*/ 154 h 513"/>
                <a:gd name="T12" fmla="*/ 210 w 469"/>
                <a:gd name="T13" fmla="*/ 198 h 513"/>
                <a:gd name="T14" fmla="*/ 235 w 469"/>
                <a:gd name="T15" fmla="*/ 242 h 513"/>
                <a:gd name="T16" fmla="*/ 235 w 469"/>
                <a:gd name="T17" fmla="*/ 242 h 513"/>
                <a:gd name="T18" fmla="*/ 261 w 469"/>
                <a:gd name="T19" fmla="*/ 198 h 513"/>
                <a:gd name="T20" fmla="*/ 291 w 469"/>
                <a:gd name="T21" fmla="*/ 151 h 513"/>
                <a:gd name="T22" fmla="*/ 390 w 469"/>
                <a:gd name="T23" fmla="*/ 0 h 513"/>
                <a:gd name="T24" fmla="*/ 469 w 469"/>
                <a:gd name="T25" fmla="*/ 0 h 513"/>
                <a:gd name="T26" fmla="*/ 265 w 469"/>
                <a:gd name="T27" fmla="*/ 295 h 513"/>
                <a:gd name="T28" fmla="*/ 265 w 469"/>
                <a:gd name="T29" fmla="*/ 513 h 513"/>
                <a:gd name="T30" fmla="*/ 197 w 469"/>
                <a:gd name="T3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9" h="513">
                  <a:moveTo>
                    <a:pt x="197" y="513"/>
                  </a:moveTo>
                  <a:lnTo>
                    <a:pt x="197" y="2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183" y="154"/>
                  </a:lnTo>
                  <a:lnTo>
                    <a:pt x="183" y="154"/>
                  </a:lnTo>
                  <a:lnTo>
                    <a:pt x="210" y="198"/>
                  </a:lnTo>
                  <a:lnTo>
                    <a:pt x="235" y="242"/>
                  </a:lnTo>
                  <a:lnTo>
                    <a:pt x="235" y="242"/>
                  </a:lnTo>
                  <a:lnTo>
                    <a:pt x="261" y="198"/>
                  </a:lnTo>
                  <a:lnTo>
                    <a:pt x="291" y="151"/>
                  </a:lnTo>
                  <a:lnTo>
                    <a:pt x="390" y="0"/>
                  </a:lnTo>
                  <a:lnTo>
                    <a:pt x="469" y="0"/>
                  </a:lnTo>
                  <a:lnTo>
                    <a:pt x="265" y="295"/>
                  </a:lnTo>
                  <a:lnTo>
                    <a:pt x="265" y="513"/>
                  </a:lnTo>
                  <a:lnTo>
                    <a:pt x="197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" name="Freeform 604"/>
            <p:cNvSpPr>
              <a:spLocks noEditPoints="1"/>
            </p:cNvSpPr>
            <p:nvPr/>
          </p:nvSpPr>
          <p:spPr bwMode="auto">
            <a:xfrm>
              <a:off x="3249613" y="2408238"/>
              <a:ext cx="390525" cy="422275"/>
            </a:xfrm>
            <a:custGeom>
              <a:avLst/>
              <a:gdLst>
                <a:gd name="T0" fmla="*/ 2 w 491"/>
                <a:gd name="T1" fmla="*/ 242 h 531"/>
                <a:gd name="T2" fmla="*/ 18 w 491"/>
                <a:gd name="T3" fmla="*/ 158 h 531"/>
                <a:gd name="T4" fmla="*/ 53 w 491"/>
                <a:gd name="T5" fmla="*/ 90 h 531"/>
                <a:gd name="T6" fmla="*/ 87 w 491"/>
                <a:gd name="T7" fmla="*/ 55 h 531"/>
                <a:gd name="T8" fmla="*/ 147 w 491"/>
                <a:gd name="T9" fmla="*/ 17 h 531"/>
                <a:gd name="T10" fmla="*/ 219 w 491"/>
                <a:gd name="T11" fmla="*/ 1 h 531"/>
                <a:gd name="T12" fmla="*/ 264 w 491"/>
                <a:gd name="T13" fmla="*/ 0 h 531"/>
                <a:gd name="T14" fmla="*/ 314 w 491"/>
                <a:gd name="T15" fmla="*/ 9 h 531"/>
                <a:gd name="T16" fmla="*/ 360 w 491"/>
                <a:gd name="T17" fmla="*/ 25 h 531"/>
                <a:gd name="T18" fmla="*/ 388 w 491"/>
                <a:gd name="T19" fmla="*/ 43 h 531"/>
                <a:gd name="T20" fmla="*/ 424 w 491"/>
                <a:gd name="T21" fmla="*/ 74 h 531"/>
                <a:gd name="T22" fmla="*/ 453 w 491"/>
                <a:gd name="T23" fmla="*/ 114 h 531"/>
                <a:gd name="T24" fmla="*/ 468 w 491"/>
                <a:gd name="T25" fmla="*/ 144 h 531"/>
                <a:gd name="T26" fmla="*/ 484 w 491"/>
                <a:gd name="T27" fmla="*/ 193 h 531"/>
                <a:gd name="T28" fmla="*/ 490 w 491"/>
                <a:gd name="T29" fmla="*/ 247 h 531"/>
                <a:gd name="T30" fmla="*/ 490 w 491"/>
                <a:gd name="T31" fmla="*/ 285 h 531"/>
                <a:gd name="T32" fmla="*/ 482 w 491"/>
                <a:gd name="T33" fmla="*/ 340 h 531"/>
                <a:gd name="T34" fmla="*/ 467 w 491"/>
                <a:gd name="T35" fmla="*/ 390 h 531"/>
                <a:gd name="T36" fmla="*/ 451 w 491"/>
                <a:gd name="T37" fmla="*/ 421 h 531"/>
                <a:gd name="T38" fmla="*/ 421 w 491"/>
                <a:gd name="T39" fmla="*/ 461 h 531"/>
                <a:gd name="T40" fmla="*/ 384 w 491"/>
                <a:gd name="T41" fmla="*/ 491 h 531"/>
                <a:gd name="T42" fmla="*/ 356 w 491"/>
                <a:gd name="T43" fmla="*/ 507 h 531"/>
                <a:gd name="T44" fmla="*/ 310 w 491"/>
                <a:gd name="T45" fmla="*/ 523 h 531"/>
                <a:gd name="T46" fmla="*/ 263 w 491"/>
                <a:gd name="T47" fmla="*/ 530 h 531"/>
                <a:gd name="T48" fmla="*/ 228 w 491"/>
                <a:gd name="T49" fmla="*/ 530 h 531"/>
                <a:gd name="T50" fmla="*/ 177 w 491"/>
                <a:gd name="T51" fmla="*/ 522 h 531"/>
                <a:gd name="T52" fmla="*/ 131 w 491"/>
                <a:gd name="T53" fmla="*/ 504 h 531"/>
                <a:gd name="T54" fmla="*/ 103 w 491"/>
                <a:gd name="T55" fmla="*/ 486 h 531"/>
                <a:gd name="T56" fmla="*/ 67 w 491"/>
                <a:gd name="T57" fmla="*/ 454 h 531"/>
                <a:gd name="T58" fmla="*/ 37 w 491"/>
                <a:gd name="T59" fmla="*/ 414 h 531"/>
                <a:gd name="T60" fmla="*/ 23 w 491"/>
                <a:gd name="T61" fmla="*/ 385 h 531"/>
                <a:gd name="T62" fmla="*/ 8 w 491"/>
                <a:gd name="T63" fmla="*/ 338 h 531"/>
                <a:gd name="T64" fmla="*/ 2 w 491"/>
                <a:gd name="T65" fmla="*/ 289 h 531"/>
                <a:gd name="T66" fmla="*/ 71 w 491"/>
                <a:gd name="T67" fmla="*/ 274 h 531"/>
                <a:gd name="T68" fmla="*/ 73 w 491"/>
                <a:gd name="T69" fmla="*/ 317 h 531"/>
                <a:gd name="T70" fmla="*/ 90 w 491"/>
                <a:gd name="T71" fmla="*/ 373 h 531"/>
                <a:gd name="T72" fmla="*/ 121 w 491"/>
                <a:gd name="T73" fmla="*/ 420 h 531"/>
                <a:gd name="T74" fmla="*/ 147 w 491"/>
                <a:gd name="T75" fmla="*/ 443 h 531"/>
                <a:gd name="T76" fmla="*/ 192 w 491"/>
                <a:gd name="T77" fmla="*/ 466 h 531"/>
                <a:gd name="T78" fmla="*/ 246 w 491"/>
                <a:gd name="T79" fmla="*/ 472 h 531"/>
                <a:gd name="T80" fmla="*/ 282 w 491"/>
                <a:gd name="T81" fmla="*/ 470 h 531"/>
                <a:gd name="T82" fmla="*/ 330 w 491"/>
                <a:gd name="T83" fmla="*/ 452 h 531"/>
                <a:gd name="T84" fmla="*/ 371 w 491"/>
                <a:gd name="T85" fmla="*/ 418 h 531"/>
                <a:gd name="T86" fmla="*/ 393 w 491"/>
                <a:gd name="T87" fmla="*/ 389 h 531"/>
                <a:gd name="T88" fmla="*/ 413 w 491"/>
                <a:gd name="T89" fmla="*/ 334 h 531"/>
                <a:gd name="T90" fmla="*/ 421 w 491"/>
                <a:gd name="T91" fmla="*/ 266 h 531"/>
                <a:gd name="T92" fmla="*/ 416 w 491"/>
                <a:gd name="T93" fmla="*/ 207 h 531"/>
                <a:gd name="T94" fmla="*/ 399 w 491"/>
                <a:gd name="T95" fmla="*/ 156 h 531"/>
                <a:gd name="T96" fmla="*/ 388 w 491"/>
                <a:gd name="T97" fmla="*/ 134 h 531"/>
                <a:gd name="T98" fmla="*/ 366 w 491"/>
                <a:gd name="T99" fmla="*/ 106 h 531"/>
                <a:gd name="T100" fmla="*/ 338 w 491"/>
                <a:gd name="T101" fmla="*/ 84 h 531"/>
                <a:gd name="T102" fmla="*/ 316 w 491"/>
                <a:gd name="T103" fmla="*/ 73 h 531"/>
                <a:gd name="T104" fmla="*/ 283 w 491"/>
                <a:gd name="T105" fmla="*/ 62 h 531"/>
                <a:gd name="T106" fmla="*/ 246 w 491"/>
                <a:gd name="T107" fmla="*/ 58 h 531"/>
                <a:gd name="T108" fmla="*/ 211 w 491"/>
                <a:gd name="T109" fmla="*/ 61 h 531"/>
                <a:gd name="T110" fmla="*/ 164 w 491"/>
                <a:gd name="T111" fmla="*/ 78 h 531"/>
                <a:gd name="T112" fmla="*/ 122 w 491"/>
                <a:gd name="T113" fmla="*/ 107 h 531"/>
                <a:gd name="T114" fmla="*/ 100 w 491"/>
                <a:gd name="T115" fmla="*/ 137 h 531"/>
                <a:gd name="T116" fmla="*/ 78 w 491"/>
                <a:gd name="T117" fmla="*/ 195 h 531"/>
                <a:gd name="T118" fmla="*/ 71 w 491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1" h="531">
                  <a:moveTo>
                    <a:pt x="0" y="272"/>
                  </a:moveTo>
                  <a:lnTo>
                    <a:pt x="0" y="272"/>
                  </a:lnTo>
                  <a:lnTo>
                    <a:pt x="2" y="242"/>
                  </a:lnTo>
                  <a:lnTo>
                    <a:pt x="5" y="212"/>
                  </a:lnTo>
                  <a:lnTo>
                    <a:pt x="11" y="184"/>
                  </a:lnTo>
                  <a:lnTo>
                    <a:pt x="18" y="158"/>
                  </a:lnTo>
                  <a:lnTo>
                    <a:pt x="27" y="134"/>
                  </a:lnTo>
                  <a:lnTo>
                    <a:pt x="39" y="111"/>
                  </a:lnTo>
                  <a:lnTo>
                    <a:pt x="53" y="90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7" y="55"/>
                  </a:lnTo>
                  <a:lnTo>
                    <a:pt x="106" y="41"/>
                  </a:lnTo>
                  <a:lnTo>
                    <a:pt x="126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5" y="5"/>
                  </a:lnTo>
                  <a:lnTo>
                    <a:pt x="219" y="1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64" y="0"/>
                  </a:lnTo>
                  <a:lnTo>
                    <a:pt x="280" y="2"/>
                  </a:lnTo>
                  <a:lnTo>
                    <a:pt x="297" y="5"/>
                  </a:lnTo>
                  <a:lnTo>
                    <a:pt x="314" y="9"/>
                  </a:lnTo>
                  <a:lnTo>
                    <a:pt x="329" y="12"/>
                  </a:lnTo>
                  <a:lnTo>
                    <a:pt x="344" y="19"/>
                  </a:lnTo>
                  <a:lnTo>
                    <a:pt x="360" y="25"/>
                  </a:lnTo>
                  <a:lnTo>
                    <a:pt x="374" y="34"/>
                  </a:lnTo>
                  <a:lnTo>
                    <a:pt x="374" y="34"/>
                  </a:lnTo>
                  <a:lnTo>
                    <a:pt x="388" y="43"/>
                  </a:lnTo>
                  <a:lnTo>
                    <a:pt x="401" y="52"/>
                  </a:lnTo>
                  <a:lnTo>
                    <a:pt x="413" y="62"/>
                  </a:lnTo>
                  <a:lnTo>
                    <a:pt x="424" y="74"/>
                  </a:lnTo>
                  <a:lnTo>
                    <a:pt x="435" y="87"/>
                  </a:lnTo>
                  <a:lnTo>
                    <a:pt x="444" y="99"/>
                  </a:lnTo>
                  <a:lnTo>
                    <a:pt x="453" y="114"/>
                  </a:lnTo>
                  <a:lnTo>
                    <a:pt x="461" y="129"/>
                  </a:lnTo>
                  <a:lnTo>
                    <a:pt x="461" y="129"/>
                  </a:lnTo>
                  <a:lnTo>
                    <a:pt x="468" y="144"/>
                  </a:lnTo>
                  <a:lnTo>
                    <a:pt x="474" y="160"/>
                  </a:lnTo>
                  <a:lnTo>
                    <a:pt x="479" y="176"/>
                  </a:lnTo>
                  <a:lnTo>
                    <a:pt x="484" y="193"/>
                  </a:lnTo>
                  <a:lnTo>
                    <a:pt x="486" y="211"/>
                  </a:lnTo>
                  <a:lnTo>
                    <a:pt x="489" y="229"/>
                  </a:lnTo>
                  <a:lnTo>
                    <a:pt x="490" y="247"/>
                  </a:lnTo>
                  <a:lnTo>
                    <a:pt x="491" y="266"/>
                  </a:lnTo>
                  <a:lnTo>
                    <a:pt x="491" y="266"/>
                  </a:lnTo>
                  <a:lnTo>
                    <a:pt x="490" y="285"/>
                  </a:lnTo>
                  <a:lnTo>
                    <a:pt x="489" y="304"/>
                  </a:lnTo>
                  <a:lnTo>
                    <a:pt x="486" y="322"/>
                  </a:lnTo>
                  <a:lnTo>
                    <a:pt x="482" y="340"/>
                  </a:lnTo>
                  <a:lnTo>
                    <a:pt x="479" y="357"/>
                  </a:lnTo>
                  <a:lnTo>
                    <a:pt x="474" y="373"/>
                  </a:lnTo>
                  <a:lnTo>
                    <a:pt x="467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1" y="421"/>
                  </a:lnTo>
                  <a:lnTo>
                    <a:pt x="442" y="435"/>
                  </a:lnTo>
                  <a:lnTo>
                    <a:pt x="433" y="448"/>
                  </a:lnTo>
                  <a:lnTo>
                    <a:pt x="421" y="461"/>
                  </a:lnTo>
                  <a:lnTo>
                    <a:pt x="410" y="471"/>
                  </a:lnTo>
                  <a:lnTo>
                    <a:pt x="397" y="481"/>
                  </a:lnTo>
                  <a:lnTo>
                    <a:pt x="384" y="491"/>
                  </a:lnTo>
                  <a:lnTo>
                    <a:pt x="370" y="499"/>
                  </a:lnTo>
                  <a:lnTo>
                    <a:pt x="370" y="499"/>
                  </a:lnTo>
                  <a:lnTo>
                    <a:pt x="356" y="507"/>
                  </a:lnTo>
                  <a:lnTo>
                    <a:pt x="341" y="513"/>
                  </a:lnTo>
                  <a:lnTo>
                    <a:pt x="325" y="518"/>
                  </a:lnTo>
                  <a:lnTo>
                    <a:pt x="310" y="523"/>
                  </a:lnTo>
                  <a:lnTo>
                    <a:pt x="294" y="526"/>
                  </a:lnTo>
                  <a:lnTo>
                    <a:pt x="279" y="528"/>
                  </a:lnTo>
                  <a:lnTo>
                    <a:pt x="263" y="530"/>
                  </a:lnTo>
                  <a:lnTo>
                    <a:pt x="246" y="531"/>
                  </a:lnTo>
                  <a:lnTo>
                    <a:pt x="246" y="531"/>
                  </a:lnTo>
                  <a:lnTo>
                    <a:pt x="228" y="530"/>
                  </a:lnTo>
                  <a:lnTo>
                    <a:pt x="210" y="528"/>
                  </a:lnTo>
                  <a:lnTo>
                    <a:pt x="193" y="526"/>
                  </a:lnTo>
                  <a:lnTo>
                    <a:pt x="177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1" y="504"/>
                  </a:lnTo>
                  <a:lnTo>
                    <a:pt x="117" y="496"/>
                  </a:lnTo>
                  <a:lnTo>
                    <a:pt x="117" y="496"/>
                  </a:lnTo>
                  <a:lnTo>
                    <a:pt x="103" y="486"/>
                  </a:lnTo>
                  <a:lnTo>
                    <a:pt x="90" y="477"/>
                  </a:lnTo>
                  <a:lnTo>
                    <a:pt x="77" y="466"/>
                  </a:lnTo>
                  <a:lnTo>
                    <a:pt x="67" y="454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30" y="400"/>
                  </a:lnTo>
                  <a:lnTo>
                    <a:pt x="30" y="400"/>
                  </a:lnTo>
                  <a:lnTo>
                    <a:pt x="23" y="385"/>
                  </a:lnTo>
                  <a:lnTo>
                    <a:pt x="17" y="370"/>
                  </a:lnTo>
                  <a:lnTo>
                    <a:pt x="12" y="354"/>
                  </a:lnTo>
                  <a:lnTo>
                    <a:pt x="8" y="338"/>
                  </a:lnTo>
                  <a:lnTo>
                    <a:pt x="4" y="322"/>
                  </a:lnTo>
                  <a:lnTo>
                    <a:pt x="3" y="306"/>
                  </a:lnTo>
                  <a:lnTo>
                    <a:pt x="2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1" y="274"/>
                  </a:moveTo>
                  <a:lnTo>
                    <a:pt x="71" y="274"/>
                  </a:lnTo>
                  <a:lnTo>
                    <a:pt x="71" y="295"/>
                  </a:lnTo>
                  <a:lnTo>
                    <a:pt x="73" y="317"/>
                  </a:lnTo>
                  <a:lnTo>
                    <a:pt x="77" y="338"/>
                  </a:lnTo>
                  <a:lnTo>
                    <a:pt x="83" y="356"/>
                  </a:lnTo>
                  <a:lnTo>
                    <a:pt x="90" y="373"/>
                  </a:lnTo>
                  <a:lnTo>
                    <a:pt x="99" y="390"/>
                  </a:lnTo>
                  <a:lnTo>
                    <a:pt x="109" y="406"/>
                  </a:lnTo>
                  <a:lnTo>
                    <a:pt x="121" y="420"/>
                  </a:lnTo>
                  <a:lnTo>
                    <a:pt x="121" y="420"/>
                  </a:lnTo>
                  <a:lnTo>
                    <a:pt x="133" y="432"/>
                  </a:lnTo>
                  <a:lnTo>
                    <a:pt x="147" y="443"/>
                  </a:lnTo>
                  <a:lnTo>
                    <a:pt x="161" y="452"/>
                  </a:lnTo>
                  <a:lnTo>
                    <a:pt x="177" y="459"/>
                  </a:lnTo>
                  <a:lnTo>
                    <a:pt x="192" y="466"/>
                  </a:lnTo>
                  <a:lnTo>
                    <a:pt x="209" y="470"/>
                  </a:lnTo>
                  <a:lnTo>
                    <a:pt x="227" y="472"/>
                  </a:lnTo>
                  <a:lnTo>
                    <a:pt x="246" y="472"/>
                  </a:lnTo>
                  <a:lnTo>
                    <a:pt x="246" y="472"/>
                  </a:lnTo>
                  <a:lnTo>
                    <a:pt x="264" y="472"/>
                  </a:lnTo>
                  <a:lnTo>
                    <a:pt x="282" y="470"/>
                  </a:lnTo>
                  <a:lnTo>
                    <a:pt x="300" y="466"/>
                  </a:lnTo>
                  <a:lnTo>
                    <a:pt x="315" y="459"/>
                  </a:lnTo>
                  <a:lnTo>
                    <a:pt x="330" y="452"/>
                  </a:lnTo>
                  <a:lnTo>
                    <a:pt x="344" y="443"/>
                  </a:lnTo>
                  <a:lnTo>
                    <a:pt x="358" y="431"/>
                  </a:lnTo>
                  <a:lnTo>
                    <a:pt x="371" y="418"/>
                  </a:lnTo>
                  <a:lnTo>
                    <a:pt x="371" y="418"/>
                  </a:lnTo>
                  <a:lnTo>
                    <a:pt x="383" y="404"/>
                  </a:lnTo>
                  <a:lnTo>
                    <a:pt x="393" y="389"/>
                  </a:lnTo>
                  <a:lnTo>
                    <a:pt x="402" y="372"/>
                  </a:lnTo>
                  <a:lnTo>
                    <a:pt x="408" y="353"/>
                  </a:lnTo>
                  <a:lnTo>
                    <a:pt x="413" y="334"/>
                  </a:lnTo>
                  <a:lnTo>
                    <a:pt x="417" y="312"/>
                  </a:lnTo>
                  <a:lnTo>
                    <a:pt x="420" y="290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20" y="235"/>
                  </a:lnTo>
                  <a:lnTo>
                    <a:pt x="416" y="207"/>
                  </a:lnTo>
                  <a:lnTo>
                    <a:pt x="410" y="180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4" y="146"/>
                  </a:lnTo>
                  <a:lnTo>
                    <a:pt x="388" y="134"/>
                  </a:lnTo>
                  <a:lnTo>
                    <a:pt x="381" y="124"/>
                  </a:lnTo>
                  <a:lnTo>
                    <a:pt x="374" y="115"/>
                  </a:lnTo>
                  <a:lnTo>
                    <a:pt x="366" y="106"/>
                  </a:lnTo>
                  <a:lnTo>
                    <a:pt x="357" y="98"/>
                  </a:lnTo>
                  <a:lnTo>
                    <a:pt x="348" y="90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28" y="78"/>
                  </a:lnTo>
                  <a:lnTo>
                    <a:pt x="316" y="73"/>
                  </a:lnTo>
                  <a:lnTo>
                    <a:pt x="306" y="69"/>
                  </a:lnTo>
                  <a:lnTo>
                    <a:pt x="294" y="65"/>
                  </a:lnTo>
                  <a:lnTo>
                    <a:pt x="283" y="62"/>
                  </a:lnTo>
                  <a:lnTo>
                    <a:pt x="271" y="60"/>
                  </a:lnTo>
                  <a:lnTo>
                    <a:pt x="259" y="58"/>
                  </a:lnTo>
                  <a:lnTo>
                    <a:pt x="246" y="58"/>
                  </a:lnTo>
                  <a:lnTo>
                    <a:pt x="246" y="58"/>
                  </a:lnTo>
                  <a:lnTo>
                    <a:pt x="229" y="58"/>
                  </a:lnTo>
                  <a:lnTo>
                    <a:pt x="211" y="61"/>
                  </a:lnTo>
                  <a:lnTo>
                    <a:pt x="195" y="65"/>
                  </a:lnTo>
                  <a:lnTo>
                    <a:pt x="179" y="70"/>
                  </a:lnTo>
                  <a:lnTo>
                    <a:pt x="164" y="78"/>
                  </a:lnTo>
                  <a:lnTo>
                    <a:pt x="150" y="85"/>
                  </a:lnTo>
                  <a:lnTo>
                    <a:pt x="136" y="96"/>
                  </a:lnTo>
                  <a:lnTo>
                    <a:pt x="122" y="107"/>
                  </a:lnTo>
                  <a:lnTo>
                    <a:pt x="122" y="107"/>
                  </a:lnTo>
                  <a:lnTo>
                    <a:pt x="110" y="121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8" y="195"/>
                  </a:lnTo>
                  <a:lnTo>
                    <a:pt x="73" y="220"/>
                  </a:lnTo>
                  <a:lnTo>
                    <a:pt x="71" y="245"/>
                  </a:lnTo>
                  <a:lnTo>
                    <a:pt x="71" y="274"/>
                  </a:lnTo>
                  <a:lnTo>
                    <a:pt x="71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" name="Freeform 605"/>
            <p:cNvSpPr>
              <a:spLocks/>
            </p:cNvSpPr>
            <p:nvPr/>
          </p:nvSpPr>
          <p:spPr bwMode="auto">
            <a:xfrm>
              <a:off x="3702050" y="2416176"/>
              <a:ext cx="273050" cy="407988"/>
            </a:xfrm>
            <a:custGeom>
              <a:avLst/>
              <a:gdLst>
                <a:gd name="T0" fmla="*/ 0 w 346"/>
                <a:gd name="T1" fmla="*/ 513 h 513"/>
                <a:gd name="T2" fmla="*/ 0 w 346"/>
                <a:gd name="T3" fmla="*/ 0 h 513"/>
                <a:gd name="T4" fmla="*/ 346 w 346"/>
                <a:gd name="T5" fmla="*/ 0 h 513"/>
                <a:gd name="T6" fmla="*/ 346 w 346"/>
                <a:gd name="T7" fmla="*/ 60 h 513"/>
                <a:gd name="T8" fmla="*/ 68 w 346"/>
                <a:gd name="T9" fmla="*/ 60 h 513"/>
                <a:gd name="T10" fmla="*/ 68 w 346"/>
                <a:gd name="T11" fmla="*/ 220 h 513"/>
                <a:gd name="T12" fmla="*/ 309 w 346"/>
                <a:gd name="T13" fmla="*/ 220 h 513"/>
                <a:gd name="T14" fmla="*/ 309 w 346"/>
                <a:gd name="T15" fmla="*/ 280 h 513"/>
                <a:gd name="T16" fmla="*/ 68 w 346"/>
                <a:gd name="T17" fmla="*/ 280 h 513"/>
                <a:gd name="T18" fmla="*/ 68 w 346"/>
                <a:gd name="T19" fmla="*/ 513 h 513"/>
                <a:gd name="T20" fmla="*/ 0 w 346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6" h="513">
                  <a:moveTo>
                    <a:pt x="0" y="513"/>
                  </a:moveTo>
                  <a:lnTo>
                    <a:pt x="0" y="0"/>
                  </a:lnTo>
                  <a:lnTo>
                    <a:pt x="346" y="0"/>
                  </a:lnTo>
                  <a:lnTo>
                    <a:pt x="346" y="60"/>
                  </a:lnTo>
                  <a:lnTo>
                    <a:pt x="68" y="60"/>
                  </a:lnTo>
                  <a:lnTo>
                    <a:pt x="68" y="220"/>
                  </a:lnTo>
                  <a:lnTo>
                    <a:pt x="309" y="220"/>
                  </a:lnTo>
                  <a:lnTo>
                    <a:pt x="309" y="280"/>
                  </a:lnTo>
                  <a:lnTo>
                    <a:pt x="68" y="280"/>
                  </a:lnTo>
                  <a:lnTo>
                    <a:pt x="68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4" name="Freeform 606"/>
            <p:cNvSpPr>
              <a:spLocks/>
            </p:cNvSpPr>
            <p:nvPr/>
          </p:nvSpPr>
          <p:spPr bwMode="auto">
            <a:xfrm>
              <a:off x="4189413" y="2408238"/>
              <a:ext cx="377825" cy="422275"/>
            </a:xfrm>
            <a:custGeom>
              <a:avLst/>
              <a:gdLst>
                <a:gd name="T0" fmla="*/ 474 w 474"/>
                <a:gd name="T1" fmla="*/ 260 h 531"/>
                <a:gd name="T2" fmla="*/ 448 w 474"/>
                <a:gd name="T3" fmla="*/ 470 h 531"/>
                <a:gd name="T4" fmla="*/ 370 w 474"/>
                <a:gd name="T5" fmla="*/ 511 h 531"/>
                <a:gd name="T6" fmla="*/ 317 w 474"/>
                <a:gd name="T7" fmla="*/ 526 h 531"/>
                <a:gd name="T8" fmla="*/ 262 w 474"/>
                <a:gd name="T9" fmla="*/ 531 h 531"/>
                <a:gd name="T10" fmla="*/ 207 w 474"/>
                <a:gd name="T11" fmla="*/ 526 h 531"/>
                <a:gd name="T12" fmla="*/ 156 w 474"/>
                <a:gd name="T13" fmla="*/ 513 h 531"/>
                <a:gd name="T14" fmla="*/ 125 w 474"/>
                <a:gd name="T15" fmla="*/ 499 h 531"/>
                <a:gd name="T16" fmla="*/ 83 w 474"/>
                <a:gd name="T17" fmla="*/ 470 h 531"/>
                <a:gd name="T18" fmla="*/ 48 w 474"/>
                <a:gd name="T19" fmla="*/ 434 h 531"/>
                <a:gd name="T20" fmla="*/ 32 w 474"/>
                <a:gd name="T21" fmla="*/ 404 h 531"/>
                <a:gd name="T22" fmla="*/ 12 w 474"/>
                <a:gd name="T23" fmla="*/ 357 h 531"/>
                <a:gd name="T24" fmla="*/ 2 w 474"/>
                <a:gd name="T25" fmla="*/ 304 h 531"/>
                <a:gd name="T26" fmla="*/ 0 w 474"/>
                <a:gd name="T27" fmla="*/ 267 h 531"/>
                <a:gd name="T28" fmla="*/ 5 w 474"/>
                <a:gd name="T29" fmla="*/ 213 h 531"/>
                <a:gd name="T30" fmla="*/ 17 w 474"/>
                <a:gd name="T31" fmla="*/ 161 h 531"/>
                <a:gd name="T32" fmla="*/ 32 w 474"/>
                <a:gd name="T33" fmla="*/ 128 h 531"/>
                <a:gd name="T34" fmla="*/ 58 w 474"/>
                <a:gd name="T35" fmla="*/ 84 h 531"/>
                <a:gd name="T36" fmla="*/ 93 w 474"/>
                <a:gd name="T37" fmla="*/ 49 h 531"/>
                <a:gd name="T38" fmla="*/ 121 w 474"/>
                <a:gd name="T39" fmla="*/ 32 h 531"/>
                <a:gd name="T40" fmla="*/ 167 w 474"/>
                <a:gd name="T41" fmla="*/ 12 h 531"/>
                <a:gd name="T42" fmla="*/ 220 w 474"/>
                <a:gd name="T43" fmla="*/ 2 h 531"/>
                <a:gd name="T44" fmla="*/ 257 w 474"/>
                <a:gd name="T45" fmla="*/ 0 h 531"/>
                <a:gd name="T46" fmla="*/ 333 w 474"/>
                <a:gd name="T47" fmla="*/ 10 h 531"/>
                <a:gd name="T48" fmla="*/ 378 w 474"/>
                <a:gd name="T49" fmla="*/ 28 h 531"/>
                <a:gd name="T50" fmla="*/ 427 w 474"/>
                <a:gd name="T51" fmla="*/ 69 h 531"/>
                <a:gd name="T52" fmla="*/ 450 w 474"/>
                <a:gd name="T53" fmla="*/ 106 h 531"/>
                <a:gd name="T54" fmla="*/ 405 w 474"/>
                <a:gd name="T55" fmla="*/ 169 h 531"/>
                <a:gd name="T56" fmla="*/ 392 w 474"/>
                <a:gd name="T57" fmla="*/ 134 h 531"/>
                <a:gd name="T58" fmla="*/ 377 w 474"/>
                <a:gd name="T59" fmla="*/ 107 h 531"/>
                <a:gd name="T60" fmla="*/ 342 w 474"/>
                <a:gd name="T61" fmla="*/ 79 h 531"/>
                <a:gd name="T62" fmla="*/ 310 w 474"/>
                <a:gd name="T63" fmla="*/ 66 h 531"/>
                <a:gd name="T64" fmla="*/ 257 w 474"/>
                <a:gd name="T65" fmla="*/ 58 h 531"/>
                <a:gd name="T66" fmla="*/ 213 w 474"/>
                <a:gd name="T67" fmla="*/ 61 h 531"/>
                <a:gd name="T68" fmla="*/ 176 w 474"/>
                <a:gd name="T69" fmla="*/ 73 h 531"/>
                <a:gd name="T70" fmla="*/ 133 w 474"/>
                <a:gd name="T71" fmla="*/ 98 h 531"/>
                <a:gd name="T72" fmla="*/ 112 w 474"/>
                <a:gd name="T73" fmla="*/ 121 h 531"/>
                <a:gd name="T74" fmla="*/ 89 w 474"/>
                <a:gd name="T75" fmla="*/ 161 h 531"/>
                <a:gd name="T76" fmla="*/ 75 w 474"/>
                <a:gd name="T77" fmla="*/ 210 h 531"/>
                <a:gd name="T78" fmla="*/ 70 w 474"/>
                <a:gd name="T79" fmla="*/ 263 h 531"/>
                <a:gd name="T80" fmla="*/ 72 w 474"/>
                <a:gd name="T81" fmla="*/ 312 h 531"/>
                <a:gd name="T82" fmla="*/ 83 w 474"/>
                <a:gd name="T83" fmla="*/ 354 h 531"/>
                <a:gd name="T84" fmla="*/ 93 w 474"/>
                <a:gd name="T85" fmla="*/ 379 h 531"/>
                <a:gd name="T86" fmla="*/ 113 w 474"/>
                <a:gd name="T87" fmla="*/ 409 h 531"/>
                <a:gd name="T88" fmla="*/ 140 w 474"/>
                <a:gd name="T89" fmla="*/ 435 h 531"/>
                <a:gd name="T90" fmla="*/ 162 w 474"/>
                <a:gd name="T91" fmla="*/ 446 h 531"/>
                <a:gd name="T92" fmla="*/ 232 w 474"/>
                <a:gd name="T93" fmla="*/ 468 h 531"/>
                <a:gd name="T94" fmla="*/ 280 w 474"/>
                <a:gd name="T95" fmla="*/ 468 h 531"/>
                <a:gd name="T96" fmla="*/ 344 w 474"/>
                <a:gd name="T97" fmla="*/ 453 h 531"/>
                <a:gd name="T98" fmla="*/ 381 w 474"/>
                <a:gd name="T99" fmla="*/ 435 h 531"/>
                <a:gd name="T100" fmla="*/ 408 w 474"/>
                <a:gd name="T101" fmla="*/ 321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4" h="531">
                  <a:moveTo>
                    <a:pt x="257" y="321"/>
                  </a:moveTo>
                  <a:lnTo>
                    <a:pt x="257" y="261"/>
                  </a:lnTo>
                  <a:lnTo>
                    <a:pt x="474" y="260"/>
                  </a:lnTo>
                  <a:lnTo>
                    <a:pt x="474" y="450"/>
                  </a:lnTo>
                  <a:lnTo>
                    <a:pt x="474" y="450"/>
                  </a:lnTo>
                  <a:lnTo>
                    <a:pt x="448" y="470"/>
                  </a:lnTo>
                  <a:lnTo>
                    <a:pt x="423" y="486"/>
                  </a:lnTo>
                  <a:lnTo>
                    <a:pt x="397" y="499"/>
                  </a:lnTo>
                  <a:lnTo>
                    <a:pt x="370" y="511"/>
                  </a:lnTo>
                  <a:lnTo>
                    <a:pt x="370" y="511"/>
                  </a:lnTo>
                  <a:lnTo>
                    <a:pt x="344" y="519"/>
                  </a:lnTo>
                  <a:lnTo>
                    <a:pt x="317" y="526"/>
                  </a:lnTo>
                  <a:lnTo>
                    <a:pt x="290" y="530"/>
                  </a:lnTo>
                  <a:lnTo>
                    <a:pt x="262" y="531"/>
                  </a:lnTo>
                  <a:lnTo>
                    <a:pt x="262" y="531"/>
                  </a:lnTo>
                  <a:lnTo>
                    <a:pt x="243" y="530"/>
                  </a:lnTo>
                  <a:lnTo>
                    <a:pt x="225" y="528"/>
                  </a:lnTo>
                  <a:lnTo>
                    <a:pt x="207" y="526"/>
                  </a:lnTo>
                  <a:lnTo>
                    <a:pt x="190" y="523"/>
                  </a:lnTo>
                  <a:lnTo>
                    <a:pt x="172" y="518"/>
                  </a:lnTo>
                  <a:lnTo>
                    <a:pt x="156" y="513"/>
                  </a:lnTo>
                  <a:lnTo>
                    <a:pt x="140" y="505"/>
                  </a:lnTo>
                  <a:lnTo>
                    <a:pt x="125" y="499"/>
                  </a:lnTo>
                  <a:lnTo>
                    <a:pt x="125" y="499"/>
                  </a:lnTo>
                  <a:lnTo>
                    <a:pt x="110" y="490"/>
                  </a:lnTo>
                  <a:lnTo>
                    <a:pt x="95" y="481"/>
                  </a:lnTo>
                  <a:lnTo>
                    <a:pt x="83" y="470"/>
                  </a:lnTo>
                  <a:lnTo>
                    <a:pt x="70" y="459"/>
                  </a:lnTo>
                  <a:lnTo>
                    <a:pt x="58" y="446"/>
                  </a:lnTo>
                  <a:lnTo>
                    <a:pt x="48" y="434"/>
                  </a:lnTo>
                  <a:lnTo>
                    <a:pt x="39" y="420"/>
                  </a:lnTo>
                  <a:lnTo>
                    <a:pt x="32" y="404"/>
                  </a:lnTo>
                  <a:lnTo>
                    <a:pt x="32" y="404"/>
                  </a:lnTo>
                  <a:lnTo>
                    <a:pt x="24" y="389"/>
                  </a:lnTo>
                  <a:lnTo>
                    <a:pt x="17" y="373"/>
                  </a:lnTo>
                  <a:lnTo>
                    <a:pt x="12" y="357"/>
                  </a:lnTo>
                  <a:lnTo>
                    <a:pt x="7" y="340"/>
                  </a:lnTo>
                  <a:lnTo>
                    <a:pt x="5" y="322"/>
                  </a:lnTo>
                  <a:lnTo>
                    <a:pt x="2" y="304"/>
                  </a:lnTo>
                  <a:lnTo>
                    <a:pt x="0" y="286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49"/>
                  </a:lnTo>
                  <a:lnTo>
                    <a:pt x="2" y="231"/>
                  </a:lnTo>
                  <a:lnTo>
                    <a:pt x="5" y="213"/>
                  </a:lnTo>
                  <a:lnTo>
                    <a:pt x="7" y="195"/>
                  </a:lnTo>
                  <a:lnTo>
                    <a:pt x="12" y="178"/>
                  </a:lnTo>
                  <a:lnTo>
                    <a:pt x="17" y="161"/>
                  </a:lnTo>
                  <a:lnTo>
                    <a:pt x="24" y="144"/>
                  </a:lnTo>
                  <a:lnTo>
                    <a:pt x="32" y="128"/>
                  </a:lnTo>
                  <a:lnTo>
                    <a:pt x="32" y="128"/>
                  </a:lnTo>
                  <a:lnTo>
                    <a:pt x="39" y="112"/>
                  </a:lnTo>
                  <a:lnTo>
                    <a:pt x="48" y="98"/>
                  </a:lnTo>
                  <a:lnTo>
                    <a:pt x="58" y="84"/>
                  </a:lnTo>
                  <a:lnTo>
                    <a:pt x="69" y="71"/>
                  </a:lnTo>
                  <a:lnTo>
                    <a:pt x="81" y="60"/>
                  </a:lnTo>
                  <a:lnTo>
                    <a:pt x="93" y="49"/>
                  </a:lnTo>
                  <a:lnTo>
                    <a:pt x="107" y="39"/>
                  </a:lnTo>
                  <a:lnTo>
                    <a:pt x="121" y="32"/>
                  </a:lnTo>
                  <a:lnTo>
                    <a:pt x="121" y="32"/>
                  </a:lnTo>
                  <a:lnTo>
                    <a:pt x="136" y="24"/>
                  </a:lnTo>
                  <a:lnTo>
                    <a:pt x="152" y="17"/>
                  </a:lnTo>
                  <a:lnTo>
                    <a:pt x="167" y="12"/>
                  </a:lnTo>
                  <a:lnTo>
                    <a:pt x="184" y="7"/>
                  </a:lnTo>
                  <a:lnTo>
                    <a:pt x="202" y="5"/>
                  </a:lnTo>
                  <a:lnTo>
                    <a:pt x="220" y="2"/>
                  </a:lnTo>
                  <a:lnTo>
                    <a:pt x="237" y="1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83" y="1"/>
                  </a:lnTo>
                  <a:lnTo>
                    <a:pt x="309" y="5"/>
                  </a:lnTo>
                  <a:lnTo>
                    <a:pt x="333" y="10"/>
                  </a:lnTo>
                  <a:lnTo>
                    <a:pt x="356" y="17"/>
                  </a:lnTo>
                  <a:lnTo>
                    <a:pt x="356" y="17"/>
                  </a:lnTo>
                  <a:lnTo>
                    <a:pt x="378" y="28"/>
                  </a:lnTo>
                  <a:lnTo>
                    <a:pt x="397" y="39"/>
                  </a:lnTo>
                  <a:lnTo>
                    <a:pt x="414" y="53"/>
                  </a:lnTo>
                  <a:lnTo>
                    <a:pt x="427" y="69"/>
                  </a:lnTo>
                  <a:lnTo>
                    <a:pt x="427" y="69"/>
                  </a:lnTo>
                  <a:lnTo>
                    <a:pt x="440" y="85"/>
                  </a:lnTo>
                  <a:lnTo>
                    <a:pt x="450" y="106"/>
                  </a:lnTo>
                  <a:lnTo>
                    <a:pt x="459" y="128"/>
                  </a:lnTo>
                  <a:lnTo>
                    <a:pt x="466" y="152"/>
                  </a:lnTo>
                  <a:lnTo>
                    <a:pt x="405" y="169"/>
                  </a:lnTo>
                  <a:lnTo>
                    <a:pt x="405" y="169"/>
                  </a:lnTo>
                  <a:lnTo>
                    <a:pt x="399" y="151"/>
                  </a:lnTo>
                  <a:lnTo>
                    <a:pt x="392" y="134"/>
                  </a:lnTo>
                  <a:lnTo>
                    <a:pt x="385" y="120"/>
                  </a:lnTo>
                  <a:lnTo>
                    <a:pt x="377" y="107"/>
                  </a:lnTo>
                  <a:lnTo>
                    <a:pt x="377" y="107"/>
                  </a:lnTo>
                  <a:lnTo>
                    <a:pt x="367" y="97"/>
                  </a:lnTo>
                  <a:lnTo>
                    <a:pt x="355" y="88"/>
                  </a:lnTo>
                  <a:lnTo>
                    <a:pt x="342" y="79"/>
                  </a:lnTo>
                  <a:lnTo>
                    <a:pt x="327" y="71"/>
                  </a:lnTo>
                  <a:lnTo>
                    <a:pt x="327" y="71"/>
                  </a:lnTo>
                  <a:lnTo>
                    <a:pt x="310" y="66"/>
                  </a:lnTo>
                  <a:lnTo>
                    <a:pt x="294" y="61"/>
                  </a:lnTo>
                  <a:lnTo>
                    <a:pt x="276" y="58"/>
                  </a:lnTo>
                  <a:lnTo>
                    <a:pt x="257" y="58"/>
                  </a:lnTo>
                  <a:lnTo>
                    <a:pt x="257" y="58"/>
                  </a:lnTo>
                  <a:lnTo>
                    <a:pt x="234" y="58"/>
                  </a:lnTo>
                  <a:lnTo>
                    <a:pt x="213" y="61"/>
                  </a:lnTo>
                  <a:lnTo>
                    <a:pt x="194" y="66"/>
                  </a:lnTo>
                  <a:lnTo>
                    <a:pt x="176" y="73"/>
                  </a:lnTo>
                  <a:lnTo>
                    <a:pt x="176" y="73"/>
                  </a:lnTo>
                  <a:lnTo>
                    <a:pt x="161" y="80"/>
                  </a:lnTo>
                  <a:lnTo>
                    <a:pt x="145" y="89"/>
                  </a:lnTo>
                  <a:lnTo>
                    <a:pt x="133" y="98"/>
                  </a:lnTo>
                  <a:lnTo>
                    <a:pt x="121" y="110"/>
                  </a:lnTo>
                  <a:lnTo>
                    <a:pt x="121" y="110"/>
                  </a:lnTo>
                  <a:lnTo>
                    <a:pt x="112" y="121"/>
                  </a:lnTo>
                  <a:lnTo>
                    <a:pt x="103" y="134"/>
                  </a:lnTo>
                  <a:lnTo>
                    <a:pt x="95" y="147"/>
                  </a:lnTo>
                  <a:lnTo>
                    <a:pt x="89" y="161"/>
                  </a:lnTo>
                  <a:lnTo>
                    <a:pt x="89" y="161"/>
                  </a:lnTo>
                  <a:lnTo>
                    <a:pt x="80" y="185"/>
                  </a:lnTo>
                  <a:lnTo>
                    <a:pt x="75" y="210"/>
                  </a:lnTo>
                  <a:lnTo>
                    <a:pt x="71" y="236"/>
                  </a:lnTo>
                  <a:lnTo>
                    <a:pt x="70" y="263"/>
                  </a:lnTo>
                  <a:lnTo>
                    <a:pt x="70" y="263"/>
                  </a:lnTo>
                  <a:lnTo>
                    <a:pt x="70" y="280"/>
                  </a:lnTo>
                  <a:lnTo>
                    <a:pt x="71" y="297"/>
                  </a:lnTo>
                  <a:lnTo>
                    <a:pt x="72" y="312"/>
                  </a:lnTo>
                  <a:lnTo>
                    <a:pt x="75" y="326"/>
                  </a:lnTo>
                  <a:lnTo>
                    <a:pt x="79" y="340"/>
                  </a:lnTo>
                  <a:lnTo>
                    <a:pt x="83" y="354"/>
                  </a:lnTo>
                  <a:lnTo>
                    <a:pt x="88" y="367"/>
                  </a:lnTo>
                  <a:lnTo>
                    <a:pt x="93" y="379"/>
                  </a:lnTo>
                  <a:lnTo>
                    <a:pt x="93" y="379"/>
                  </a:lnTo>
                  <a:lnTo>
                    <a:pt x="99" y="390"/>
                  </a:lnTo>
                  <a:lnTo>
                    <a:pt x="106" y="400"/>
                  </a:lnTo>
                  <a:lnTo>
                    <a:pt x="113" y="409"/>
                  </a:lnTo>
                  <a:lnTo>
                    <a:pt x="122" y="418"/>
                  </a:lnTo>
                  <a:lnTo>
                    <a:pt x="131" y="427"/>
                  </a:lnTo>
                  <a:lnTo>
                    <a:pt x="140" y="435"/>
                  </a:lnTo>
                  <a:lnTo>
                    <a:pt x="150" y="441"/>
                  </a:lnTo>
                  <a:lnTo>
                    <a:pt x="162" y="446"/>
                  </a:lnTo>
                  <a:lnTo>
                    <a:pt x="162" y="446"/>
                  </a:lnTo>
                  <a:lnTo>
                    <a:pt x="185" y="457"/>
                  </a:lnTo>
                  <a:lnTo>
                    <a:pt x="208" y="464"/>
                  </a:lnTo>
                  <a:lnTo>
                    <a:pt x="232" y="468"/>
                  </a:lnTo>
                  <a:lnTo>
                    <a:pt x="258" y="470"/>
                  </a:lnTo>
                  <a:lnTo>
                    <a:pt x="258" y="470"/>
                  </a:lnTo>
                  <a:lnTo>
                    <a:pt x="280" y="468"/>
                  </a:lnTo>
                  <a:lnTo>
                    <a:pt x="301" y="466"/>
                  </a:lnTo>
                  <a:lnTo>
                    <a:pt x="323" y="461"/>
                  </a:lnTo>
                  <a:lnTo>
                    <a:pt x="344" y="453"/>
                  </a:lnTo>
                  <a:lnTo>
                    <a:pt x="344" y="453"/>
                  </a:lnTo>
                  <a:lnTo>
                    <a:pt x="364" y="444"/>
                  </a:lnTo>
                  <a:lnTo>
                    <a:pt x="381" y="435"/>
                  </a:lnTo>
                  <a:lnTo>
                    <a:pt x="395" y="426"/>
                  </a:lnTo>
                  <a:lnTo>
                    <a:pt x="408" y="416"/>
                  </a:lnTo>
                  <a:lnTo>
                    <a:pt x="408" y="321"/>
                  </a:lnTo>
                  <a:lnTo>
                    <a:pt x="257" y="3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5" name="Freeform 607"/>
            <p:cNvSpPr>
              <a:spLocks noEditPoints="1"/>
            </p:cNvSpPr>
            <p:nvPr/>
          </p:nvSpPr>
          <p:spPr bwMode="auto">
            <a:xfrm>
              <a:off x="4640263" y="2416176"/>
              <a:ext cx="357188" cy="407988"/>
            </a:xfrm>
            <a:custGeom>
              <a:avLst/>
              <a:gdLst>
                <a:gd name="T0" fmla="*/ 0 w 452"/>
                <a:gd name="T1" fmla="*/ 0 h 513"/>
                <a:gd name="T2" fmla="*/ 226 w 452"/>
                <a:gd name="T3" fmla="*/ 0 h 513"/>
                <a:gd name="T4" fmla="*/ 287 w 452"/>
                <a:gd name="T5" fmla="*/ 3 h 513"/>
                <a:gd name="T6" fmla="*/ 331 w 452"/>
                <a:gd name="T7" fmla="*/ 14 h 513"/>
                <a:gd name="T8" fmla="*/ 340 w 452"/>
                <a:gd name="T9" fmla="*/ 17 h 513"/>
                <a:gd name="T10" fmla="*/ 356 w 452"/>
                <a:gd name="T11" fmla="*/ 26 h 513"/>
                <a:gd name="T12" fmla="*/ 370 w 452"/>
                <a:gd name="T13" fmla="*/ 39 h 513"/>
                <a:gd name="T14" fmla="*/ 388 w 452"/>
                <a:gd name="T15" fmla="*/ 62 h 513"/>
                <a:gd name="T16" fmla="*/ 398 w 452"/>
                <a:gd name="T17" fmla="*/ 80 h 513"/>
                <a:gd name="T18" fmla="*/ 408 w 452"/>
                <a:gd name="T19" fmla="*/ 119 h 513"/>
                <a:gd name="T20" fmla="*/ 409 w 452"/>
                <a:gd name="T21" fmla="*/ 140 h 513"/>
                <a:gd name="T22" fmla="*/ 407 w 452"/>
                <a:gd name="T23" fmla="*/ 166 h 513"/>
                <a:gd name="T24" fmla="*/ 400 w 452"/>
                <a:gd name="T25" fmla="*/ 190 h 513"/>
                <a:gd name="T26" fmla="*/ 389 w 452"/>
                <a:gd name="T27" fmla="*/ 212 h 513"/>
                <a:gd name="T28" fmla="*/ 374 w 452"/>
                <a:gd name="T29" fmla="*/ 231 h 513"/>
                <a:gd name="T30" fmla="*/ 365 w 452"/>
                <a:gd name="T31" fmla="*/ 240 h 513"/>
                <a:gd name="T32" fmla="*/ 342 w 452"/>
                <a:gd name="T33" fmla="*/ 256 h 513"/>
                <a:gd name="T34" fmla="*/ 315 w 452"/>
                <a:gd name="T35" fmla="*/ 268 h 513"/>
                <a:gd name="T36" fmla="*/ 283 w 452"/>
                <a:gd name="T37" fmla="*/ 276 h 513"/>
                <a:gd name="T38" fmla="*/ 265 w 452"/>
                <a:gd name="T39" fmla="*/ 280 h 513"/>
                <a:gd name="T40" fmla="*/ 298 w 452"/>
                <a:gd name="T41" fmla="*/ 299 h 513"/>
                <a:gd name="T42" fmla="*/ 306 w 452"/>
                <a:gd name="T43" fmla="*/ 306 h 513"/>
                <a:gd name="T44" fmla="*/ 335 w 452"/>
                <a:gd name="T45" fmla="*/ 336 h 513"/>
                <a:gd name="T46" fmla="*/ 362 w 452"/>
                <a:gd name="T47" fmla="*/ 373 h 513"/>
                <a:gd name="T48" fmla="*/ 366 w 452"/>
                <a:gd name="T49" fmla="*/ 513 h 513"/>
                <a:gd name="T50" fmla="*/ 298 w 452"/>
                <a:gd name="T51" fmla="*/ 407 h 513"/>
                <a:gd name="T52" fmla="*/ 249 w 452"/>
                <a:gd name="T53" fmla="*/ 335 h 513"/>
                <a:gd name="T54" fmla="*/ 239 w 452"/>
                <a:gd name="T55" fmla="*/ 325 h 513"/>
                <a:gd name="T56" fmla="*/ 223 w 452"/>
                <a:gd name="T57" fmla="*/ 307 h 513"/>
                <a:gd name="T58" fmla="*/ 215 w 452"/>
                <a:gd name="T59" fmla="*/ 302 h 513"/>
                <a:gd name="T60" fmla="*/ 184 w 452"/>
                <a:gd name="T61" fmla="*/ 288 h 513"/>
                <a:gd name="T62" fmla="*/ 169 w 452"/>
                <a:gd name="T63" fmla="*/ 285 h 513"/>
                <a:gd name="T64" fmla="*/ 68 w 452"/>
                <a:gd name="T65" fmla="*/ 285 h 513"/>
                <a:gd name="T66" fmla="*/ 0 w 452"/>
                <a:gd name="T67" fmla="*/ 513 h 513"/>
                <a:gd name="T68" fmla="*/ 214 w 452"/>
                <a:gd name="T69" fmla="*/ 226 h 513"/>
                <a:gd name="T70" fmla="*/ 235 w 452"/>
                <a:gd name="T71" fmla="*/ 226 h 513"/>
                <a:gd name="T72" fmla="*/ 271 w 452"/>
                <a:gd name="T73" fmla="*/ 221 h 513"/>
                <a:gd name="T74" fmla="*/ 285 w 452"/>
                <a:gd name="T75" fmla="*/ 217 h 513"/>
                <a:gd name="T76" fmla="*/ 310 w 452"/>
                <a:gd name="T77" fmla="*/ 204 h 513"/>
                <a:gd name="T78" fmla="*/ 326 w 452"/>
                <a:gd name="T79" fmla="*/ 185 h 513"/>
                <a:gd name="T80" fmla="*/ 331 w 452"/>
                <a:gd name="T81" fmla="*/ 175 h 513"/>
                <a:gd name="T82" fmla="*/ 339 w 452"/>
                <a:gd name="T83" fmla="*/ 152 h 513"/>
                <a:gd name="T84" fmla="*/ 339 w 452"/>
                <a:gd name="T85" fmla="*/ 140 h 513"/>
                <a:gd name="T86" fmla="*/ 338 w 452"/>
                <a:gd name="T87" fmla="*/ 122 h 513"/>
                <a:gd name="T88" fmla="*/ 333 w 452"/>
                <a:gd name="T89" fmla="*/ 107 h 513"/>
                <a:gd name="T90" fmla="*/ 325 w 452"/>
                <a:gd name="T91" fmla="*/ 93 h 513"/>
                <a:gd name="T92" fmla="*/ 313 w 452"/>
                <a:gd name="T93" fmla="*/ 80 h 513"/>
                <a:gd name="T94" fmla="*/ 306 w 452"/>
                <a:gd name="T95" fmla="*/ 74 h 513"/>
                <a:gd name="T96" fmla="*/ 289 w 452"/>
                <a:gd name="T97" fmla="*/ 66 h 513"/>
                <a:gd name="T98" fmla="*/ 269 w 452"/>
                <a:gd name="T99" fmla="*/ 60 h 513"/>
                <a:gd name="T100" fmla="*/ 243 w 452"/>
                <a:gd name="T101" fmla="*/ 57 h 513"/>
                <a:gd name="T102" fmla="*/ 68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58" y="1"/>
                  </a:lnTo>
                  <a:lnTo>
                    <a:pt x="287" y="3"/>
                  </a:lnTo>
                  <a:lnTo>
                    <a:pt x="311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6" y="26"/>
                  </a:lnTo>
                  <a:lnTo>
                    <a:pt x="363" y="33"/>
                  </a:lnTo>
                  <a:lnTo>
                    <a:pt x="370" y="39"/>
                  </a:lnTo>
                  <a:lnTo>
                    <a:pt x="376" y="46"/>
                  </a:lnTo>
                  <a:lnTo>
                    <a:pt x="388" y="62"/>
                  </a:lnTo>
                  <a:lnTo>
                    <a:pt x="388" y="62"/>
                  </a:lnTo>
                  <a:lnTo>
                    <a:pt x="398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7" y="166"/>
                  </a:lnTo>
                  <a:lnTo>
                    <a:pt x="404" y="179"/>
                  </a:lnTo>
                  <a:lnTo>
                    <a:pt x="400" y="190"/>
                  </a:lnTo>
                  <a:lnTo>
                    <a:pt x="395" y="202"/>
                  </a:lnTo>
                  <a:lnTo>
                    <a:pt x="389" y="212"/>
                  </a:lnTo>
                  <a:lnTo>
                    <a:pt x="382" y="222"/>
                  </a:lnTo>
                  <a:lnTo>
                    <a:pt x="374" y="231"/>
                  </a:lnTo>
                  <a:lnTo>
                    <a:pt x="374" y="231"/>
                  </a:lnTo>
                  <a:lnTo>
                    <a:pt x="365" y="240"/>
                  </a:lnTo>
                  <a:lnTo>
                    <a:pt x="354" y="249"/>
                  </a:lnTo>
                  <a:lnTo>
                    <a:pt x="342" y="256"/>
                  </a:lnTo>
                  <a:lnTo>
                    <a:pt x="329" y="262"/>
                  </a:lnTo>
                  <a:lnTo>
                    <a:pt x="315" y="268"/>
                  </a:lnTo>
                  <a:lnTo>
                    <a:pt x="299" y="272"/>
                  </a:lnTo>
                  <a:lnTo>
                    <a:pt x="283" y="276"/>
                  </a:lnTo>
                  <a:lnTo>
                    <a:pt x="265" y="280"/>
                  </a:lnTo>
                  <a:lnTo>
                    <a:pt x="265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6" y="306"/>
                  </a:lnTo>
                  <a:lnTo>
                    <a:pt x="306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2" y="373"/>
                  </a:lnTo>
                  <a:lnTo>
                    <a:pt x="452" y="513"/>
                  </a:lnTo>
                  <a:lnTo>
                    <a:pt x="366" y="513"/>
                  </a:lnTo>
                  <a:lnTo>
                    <a:pt x="298" y="407"/>
                  </a:lnTo>
                  <a:lnTo>
                    <a:pt x="298" y="407"/>
                  </a:lnTo>
                  <a:lnTo>
                    <a:pt x="271" y="366"/>
                  </a:lnTo>
                  <a:lnTo>
                    <a:pt x="249" y="335"/>
                  </a:lnTo>
                  <a:lnTo>
                    <a:pt x="249" y="335"/>
                  </a:lnTo>
                  <a:lnTo>
                    <a:pt x="239" y="325"/>
                  </a:lnTo>
                  <a:lnTo>
                    <a:pt x="232" y="315"/>
                  </a:lnTo>
                  <a:lnTo>
                    <a:pt x="223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6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4" y="226"/>
                  </a:lnTo>
                  <a:lnTo>
                    <a:pt x="214" y="226"/>
                  </a:lnTo>
                  <a:lnTo>
                    <a:pt x="235" y="226"/>
                  </a:lnTo>
                  <a:lnTo>
                    <a:pt x="255" y="224"/>
                  </a:lnTo>
                  <a:lnTo>
                    <a:pt x="271" y="221"/>
                  </a:lnTo>
                  <a:lnTo>
                    <a:pt x="285" y="217"/>
                  </a:lnTo>
                  <a:lnTo>
                    <a:pt x="285" y="217"/>
                  </a:lnTo>
                  <a:lnTo>
                    <a:pt x="298" y="211"/>
                  </a:lnTo>
                  <a:lnTo>
                    <a:pt x="310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1" y="175"/>
                  </a:lnTo>
                  <a:lnTo>
                    <a:pt x="336" y="163"/>
                  </a:lnTo>
                  <a:lnTo>
                    <a:pt x="339" y="152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31"/>
                  </a:lnTo>
                  <a:lnTo>
                    <a:pt x="338" y="122"/>
                  </a:lnTo>
                  <a:lnTo>
                    <a:pt x="335" y="115"/>
                  </a:lnTo>
                  <a:lnTo>
                    <a:pt x="333" y="107"/>
                  </a:lnTo>
                  <a:lnTo>
                    <a:pt x="329" y="99"/>
                  </a:lnTo>
                  <a:lnTo>
                    <a:pt x="325" y="93"/>
                  </a:lnTo>
                  <a:lnTo>
                    <a:pt x="320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6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79" y="62"/>
                  </a:lnTo>
                  <a:lnTo>
                    <a:pt x="269" y="60"/>
                  </a:lnTo>
                  <a:lnTo>
                    <a:pt x="256" y="58"/>
                  </a:lnTo>
                  <a:lnTo>
                    <a:pt x="243" y="57"/>
                  </a:lnTo>
                  <a:lnTo>
                    <a:pt x="229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6" name="Freeform 608"/>
            <p:cNvSpPr>
              <a:spLocks noEditPoints="1"/>
            </p:cNvSpPr>
            <p:nvPr/>
          </p:nvSpPr>
          <p:spPr bwMode="auto">
            <a:xfrm>
              <a:off x="5011738" y="2408238"/>
              <a:ext cx="388938" cy="422275"/>
            </a:xfrm>
            <a:custGeom>
              <a:avLst/>
              <a:gdLst>
                <a:gd name="T0" fmla="*/ 1 w 491"/>
                <a:gd name="T1" fmla="*/ 242 h 531"/>
                <a:gd name="T2" fmla="*/ 18 w 491"/>
                <a:gd name="T3" fmla="*/ 158 h 531"/>
                <a:gd name="T4" fmla="*/ 53 w 491"/>
                <a:gd name="T5" fmla="*/ 90 h 531"/>
                <a:gd name="T6" fmla="*/ 87 w 491"/>
                <a:gd name="T7" fmla="*/ 55 h 531"/>
                <a:gd name="T8" fmla="*/ 147 w 491"/>
                <a:gd name="T9" fmla="*/ 17 h 531"/>
                <a:gd name="T10" fmla="*/ 220 w 491"/>
                <a:gd name="T11" fmla="*/ 1 h 531"/>
                <a:gd name="T12" fmla="*/ 264 w 491"/>
                <a:gd name="T13" fmla="*/ 0 h 531"/>
                <a:gd name="T14" fmla="*/ 314 w 491"/>
                <a:gd name="T15" fmla="*/ 9 h 531"/>
                <a:gd name="T16" fmla="*/ 360 w 491"/>
                <a:gd name="T17" fmla="*/ 25 h 531"/>
                <a:gd name="T18" fmla="*/ 388 w 491"/>
                <a:gd name="T19" fmla="*/ 43 h 531"/>
                <a:gd name="T20" fmla="*/ 425 w 491"/>
                <a:gd name="T21" fmla="*/ 74 h 531"/>
                <a:gd name="T22" fmla="*/ 453 w 491"/>
                <a:gd name="T23" fmla="*/ 114 h 531"/>
                <a:gd name="T24" fmla="*/ 468 w 491"/>
                <a:gd name="T25" fmla="*/ 144 h 531"/>
                <a:gd name="T26" fmla="*/ 484 w 491"/>
                <a:gd name="T27" fmla="*/ 193 h 531"/>
                <a:gd name="T28" fmla="*/ 490 w 491"/>
                <a:gd name="T29" fmla="*/ 247 h 531"/>
                <a:gd name="T30" fmla="*/ 490 w 491"/>
                <a:gd name="T31" fmla="*/ 285 h 531"/>
                <a:gd name="T32" fmla="*/ 484 w 491"/>
                <a:gd name="T33" fmla="*/ 340 h 531"/>
                <a:gd name="T34" fmla="*/ 467 w 491"/>
                <a:gd name="T35" fmla="*/ 390 h 531"/>
                <a:gd name="T36" fmla="*/ 452 w 491"/>
                <a:gd name="T37" fmla="*/ 421 h 531"/>
                <a:gd name="T38" fmla="*/ 421 w 491"/>
                <a:gd name="T39" fmla="*/ 461 h 531"/>
                <a:gd name="T40" fmla="*/ 384 w 491"/>
                <a:gd name="T41" fmla="*/ 491 h 531"/>
                <a:gd name="T42" fmla="*/ 356 w 491"/>
                <a:gd name="T43" fmla="*/ 507 h 531"/>
                <a:gd name="T44" fmla="*/ 311 w 491"/>
                <a:gd name="T45" fmla="*/ 523 h 531"/>
                <a:gd name="T46" fmla="*/ 262 w 491"/>
                <a:gd name="T47" fmla="*/ 530 h 531"/>
                <a:gd name="T48" fmla="*/ 228 w 491"/>
                <a:gd name="T49" fmla="*/ 530 h 531"/>
                <a:gd name="T50" fmla="*/ 177 w 491"/>
                <a:gd name="T51" fmla="*/ 522 h 531"/>
                <a:gd name="T52" fmla="*/ 131 w 491"/>
                <a:gd name="T53" fmla="*/ 504 h 531"/>
                <a:gd name="T54" fmla="*/ 102 w 491"/>
                <a:gd name="T55" fmla="*/ 486 h 531"/>
                <a:gd name="T56" fmla="*/ 67 w 491"/>
                <a:gd name="T57" fmla="*/ 454 h 531"/>
                <a:gd name="T58" fmla="*/ 37 w 491"/>
                <a:gd name="T59" fmla="*/ 414 h 531"/>
                <a:gd name="T60" fmla="*/ 23 w 491"/>
                <a:gd name="T61" fmla="*/ 385 h 531"/>
                <a:gd name="T62" fmla="*/ 8 w 491"/>
                <a:gd name="T63" fmla="*/ 338 h 531"/>
                <a:gd name="T64" fmla="*/ 1 w 491"/>
                <a:gd name="T65" fmla="*/ 289 h 531"/>
                <a:gd name="T66" fmla="*/ 71 w 491"/>
                <a:gd name="T67" fmla="*/ 274 h 531"/>
                <a:gd name="T68" fmla="*/ 74 w 491"/>
                <a:gd name="T69" fmla="*/ 317 h 531"/>
                <a:gd name="T70" fmla="*/ 90 w 491"/>
                <a:gd name="T71" fmla="*/ 373 h 531"/>
                <a:gd name="T72" fmla="*/ 120 w 491"/>
                <a:gd name="T73" fmla="*/ 420 h 531"/>
                <a:gd name="T74" fmla="*/ 147 w 491"/>
                <a:gd name="T75" fmla="*/ 443 h 531"/>
                <a:gd name="T76" fmla="*/ 192 w 491"/>
                <a:gd name="T77" fmla="*/ 466 h 531"/>
                <a:gd name="T78" fmla="*/ 246 w 491"/>
                <a:gd name="T79" fmla="*/ 472 h 531"/>
                <a:gd name="T80" fmla="*/ 282 w 491"/>
                <a:gd name="T81" fmla="*/ 470 h 531"/>
                <a:gd name="T82" fmla="*/ 330 w 491"/>
                <a:gd name="T83" fmla="*/ 452 h 531"/>
                <a:gd name="T84" fmla="*/ 371 w 491"/>
                <a:gd name="T85" fmla="*/ 418 h 531"/>
                <a:gd name="T86" fmla="*/ 393 w 491"/>
                <a:gd name="T87" fmla="*/ 389 h 531"/>
                <a:gd name="T88" fmla="*/ 415 w 491"/>
                <a:gd name="T89" fmla="*/ 334 h 531"/>
                <a:gd name="T90" fmla="*/ 421 w 491"/>
                <a:gd name="T91" fmla="*/ 266 h 531"/>
                <a:gd name="T92" fmla="*/ 416 w 491"/>
                <a:gd name="T93" fmla="*/ 207 h 531"/>
                <a:gd name="T94" fmla="*/ 400 w 491"/>
                <a:gd name="T95" fmla="*/ 156 h 531"/>
                <a:gd name="T96" fmla="*/ 388 w 491"/>
                <a:gd name="T97" fmla="*/ 134 h 531"/>
                <a:gd name="T98" fmla="*/ 366 w 491"/>
                <a:gd name="T99" fmla="*/ 106 h 531"/>
                <a:gd name="T100" fmla="*/ 338 w 491"/>
                <a:gd name="T101" fmla="*/ 84 h 531"/>
                <a:gd name="T102" fmla="*/ 317 w 491"/>
                <a:gd name="T103" fmla="*/ 73 h 531"/>
                <a:gd name="T104" fmla="*/ 283 w 491"/>
                <a:gd name="T105" fmla="*/ 62 h 531"/>
                <a:gd name="T106" fmla="*/ 247 w 491"/>
                <a:gd name="T107" fmla="*/ 58 h 531"/>
                <a:gd name="T108" fmla="*/ 211 w 491"/>
                <a:gd name="T109" fmla="*/ 61 h 531"/>
                <a:gd name="T110" fmla="*/ 164 w 491"/>
                <a:gd name="T111" fmla="*/ 78 h 531"/>
                <a:gd name="T112" fmla="*/ 123 w 491"/>
                <a:gd name="T113" fmla="*/ 107 h 531"/>
                <a:gd name="T114" fmla="*/ 100 w 491"/>
                <a:gd name="T115" fmla="*/ 137 h 531"/>
                <a:gd name="T116" fmla="*/ 78 w 491"/>
                <a:gd name="T117" fmla="*/ 195 h 531"/>
                <a:gd name="T118" fmla="*/ 71 w 491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1" h="531">
                  <a:moveTo>
                    <a:pt x="0" y="272"/>
                  </a:moveTo>
                  <a:lnTo>
                    <a:pt x="0" y="272"/>
                  </a:lnTo>
                  <a:lnTo>
                    <a:pt x="1" y="242"/>
                  </a:lnTo>
                  <a:lnTo>
                    <a:pt x="5" y="212"/>
                  </a:lnTo>
                  <a:lnTo>
                    <a:pt x="10" y="184"/>
                  </a:lnTo>
                  <a:lnTo>
                    <a:pt x="18" y="158"/>
                  </a:lnTo>
                  <a:lnTo>
                    <a:pt x="27" y="134"/>
                  </a:lnTo>
                  <a:lnTo>
                    <a:pt x="40" y="111"/>
                  </a:lnTo>
                  <a:lnTo>
                    <a:pt x="53" y="90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7" y="55"/>
                  </a:lnTo>
                  <a:lnTo>
                    <a:pt x="106" y="41"/>
                  </a:lnTo>
                  <a:lnTo>
                    <a:pt x="127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5" y="5"/>
                  </a:lnTo>
                  <a:lnTo>
                    <a:pt x="220" y="1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64" y="0"/>
                  </a:lnTo>
                  <a:lnTo>
                    <a:pt x="280" y="2"/>
                  </a:lnTo>
                  <a:lnTo>
                    <a:pt x="297" y="5"/>
                  </a:lnTo>
                  <a:lnTo>
                    <a:pt x="314" y="9"/>
                  </a:lnTo>
                  <a:lnTo>
                    <a:pt x="329" y="12"/>
                  </a:lnTo>
                  <a:lnTo>
                    <a:pt x="344" y="19"/>
                  </a:lnTo>
                  <a:lnTo>
                    <a:pt x="360" y="25"/>
                  </a:lnTo>
                  <a:lnTo>
                    <a:pt x="374" y="34"/>
                  </a:lnTo>
                  <a:lnTo>
                    <a:pt x="374" y="34"/>
                  </a:lnTo>
                  <a:lnTo>
                    <a:pt x="388" y="43"/>
                  </a:lnTo>
                  <a:lnTo>
                    <a:pt x="400" y="52"/>
                  </a:lnTo>
                  <a:lnTo>
                    <a:pt x="413" y="62"/>
                  </a:lnTo>
                  <a:lnTo>
                    <a:pt x="425" y="74"/>
                  </a:lnTo>
                  <a:lnTo>
                    <a:pt x="435" y="87"/>
                  </a:lnTo>
                  <a:lnTo>
                    <a:pt x="444" y="99"/>
                  </a:lnTo>
                  <a:lnTo>
                    <a:pt x="453" y="114"/>
                  </a:lnTo>
                  <a:lnTo>
                    <a:pt x="461" y="129"/>
                  </a:lnTo>
                  <a:lnTo>
                    <a:pt x="461" y="129"/>
                  </a:lnTo>
                  <a:lnTo>
                    <a:pt x="468" y="144"/>
                  </a:lnTo>
                  <a:lnTo>
                    <a:pt x="475" y="160"/>
                  </a:lnTo>
                  <a:lnTo>
                    <a:pt x="480" y="176"/>
                  </a:lnTo>
                  <a:lnTo>
                    <a:pt x="484" y="193"/>
                  </a:lnTo>
                  <a:lnTo>
                    <a:pt x="486" y="211"/>
                  </a:lnTo>
                  <a:lnTo>
                    <a:pt x="489" y="229"/>
                  </a:lnTo>
                  <a:lnTo>
                    <a:pt x="490" y="247"/>
                  </a:lnTo>
                  <a:lnTo>
                    <a:pt x="491" y="266"/>
                  </a:lnTo>
                  <a:lnTo>
                    <a:pt x="491" y="266"/>
                  </a:lnTo>
                  <a:lnTo>
                    <a:pt x="490" y="285"/>
                  </a:lnTo>
                  <a:lnTo>
                    <a:pt x="489" y="304"/>
                  </a:lnTo>
                  <a:lnTo>
                    <a:pt x="486" y="322"/>
                  </a:lnTo>
                  <a:lnTo>
                    <a:pt x="484" y="340"/>
                  </a:lnTo>
                  <a:lnTo>
                    <a:pt x="478" y="357"/>
                  </a:lnTo>
                  <a:lnTo>
                    <a:pt x="473" y="373"/>
                  </a:lnTo>
                  <a:lnTo>
                    <a:pt x="467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2" y="421"/>
                  </a:lnTo>
                  <a:lnTo>
                    <a:pt x="443" y="435"/>
                  </a:lnTo>
                  <a:lnTo>
                    <a:pt x="432" y="448"/>
                  </a:lnTo>
                  <a:lnTo>
                    <a:pt x="421" y="461"/>
                  </a:lnTo>
                  <a:lnTo>
                    <a:pt x="409" y="471"/>
                  </a:lnTo>
                  <a:lnTo>
                    <a:pt x="398" y="481"/>
                  </a:lnTo>
                  <a:lnTo>
                    <a:pt x="384" y="491"/>
                  </a:lnTo>
                  <a:lnTo>
                    <a:pt x="370" y="499"/>
                  </a:lnTo>
                  <a:lnTo>
                    <a:pt x="370" y="499"/>
                  </a:lnTo>
                  <a:lnTo>
                    <a:pt x="356" y="507"/>
                  </a:lnTo>
                  <a:lnTo>
                    <a:pt x="340" y="513"/>
                  </a:lnTo>
                  <a:lnTo>
                    <a:pt x="326" y="518"/>
                  </a:lnTo>
                  <a:lnTo>
                    <a:pt x="311" y="523"/>
                  </a:lnTo>
                  <a:lnTo>
                    <a:pt x="294" y="526"/>
                  </a:lnTo>
                  <a:lnTo>
                    <a:pt x="279" y="528"/>
                  </a:lnTo>
                  <a:lnTo>
                    <a:pt x="262" y="530"/>
                  </a:lnTo>
                  <a:lnTo>
                    <a:pt x="246" y="531"/>
                  </a:lnTo>
                  <a:lnTo>
                    <a:pt x="246" y="531"/>
                  </a:lnTo>
                  <a:lnTo>
                    <a:pt x="228" y="530"/>
                  </a:lnTo>
                  <a:lnTo>
                    <a:pt x="211" y="528"/>
                  </a:lnTo>
                  <a:lnTo>
                    <a:pt x="193" y="526"/>
                  </a:lnTo>
                  <a:lnTo>
                    <a:pt x="177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1" y="504"/>
                  </a:lnTo>
                  <a:lnTo>
                    <a:pt x="117" y="496"/>
                  </a:lnTo>
                  <a:lnTo>
                    <a:pt x="117" y="496"/>
                  </a:lnTo>
                  <a:lnTo>
                    <a:pt x="102" y="486"/>
                  </a:lnTo>
                  <a:lnTo>
                    <a:pt x="90" y="477"/>
                  </a:lnTo>
                  <a:lnTo>
                    <a:pt x="78" y="466"/>
                  </a:lnTo>
                  <a:lnTo>
                    <a:pt x="67" y="454"/>
                  </a:lnTo>
                  <a:lnTo>
                    <a:pt x="56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30" y="400"/>
                  </a:lnTo>
                  <a:lnTo>
                    <a:pt x="30" y="400"/>
                  </a:lnTo>
                  <a:lnTo>
                    <a:pt x="23" y="385"/>
                  </a:lnTo>
                  <a:lnTo>
                    <a:pt x="17" y="370"/>
                  </a:lnTo>
                  <a:lnTo>
                    <a:pt x="12" y="354"/>
                  </a:lnTo>
                  <a:lnTo>
                    <a:pt x="8" y="338"/>
                  </a:lnTo>
                  <a:lnTo>
                    <a:pt x="5" y="322"/>
                  </a:lnTo>
                  <a:lnTo>
                    <a:pt x="3" y="306"/>
                  </a:lnTo>
                  <a:lnTo>
                    <a:pt x="1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1" y="274"/>
                  </a:moveTo>
                  <a:lnTo>
                    <a:pt x="71" y="274"/>
                  </a:lnTo>
                  <a:lnTo>
                    <a:pt x="72" y="295"/>
                  </a:lnTo>
                  <a:lnTo>
                    <a:pt x="74" y="317"/>
                  </a:lnTo>
                  <a:lnTo>
                    <a:pt x="78" y="338"/>
                  </a:lnTo>
                  <a:lnTo>
                    <a:pt x="83" y="356"/>
                  </a:lnTo>
                  <a:lnTo>
                    <a:pt x="90" y="373"/>
                  </a:lnTo>
                  <a:lnTo>
                    <a:pt x="99" y="390"/>
                  </a:lnTo>
                  <a:lnTo>
                    <a:pt x="109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2"/>
                  </a:lnTo>
                  <a:lnTo>
                    <a:pt x="147" y="443"/>
                  </a:lnTo>
                  <a:lnTo>
                    <a:pt x="161" y="452"/>
                  </a:lnTo>
                  <a:lnTo>
                    <a:pt x="177" y="459"/>
                  </a:lnTo>
                  <a:lnTo>
                    <a:pt x="192" y="466"/>
                  </a:lnTo>
                  <a:lnTo>
                    <a:pt x="210" y="470"/>
                  </a:lnTo>
                  <a:lnTo>
                    <a:pt x="227" y="472"/>
                  </a:lnTo>
                  <a:lnTo>
                    <a:pt x="246" y="472"/>
                  </a:lnTo>
                  <a:lnTo>
                    <a:pt x="246" y="472"/>
                  </a:lnTo>
                  <a:lnTo>
                    <a:pt x="264" y="472"/>
                  </a:lnTo>
                  <a:lnTo>
                    <a:pt x="282" y="470"/>
                  </a:lnTo>
                  <a:lnTo>
                    <a:pt x="299" y="466"/>
                  </a:lnTo>
                  <a:lnTo>
                    <a:pt x="315" y="459"/>
                  </a:lnTo>
                  <a:lnTo>
                    <a:pt x="330" y="452"/>
                  </a:lnTo>
                  <a:lnTo>
                    <a:pt x="345" y="443"/>
                  </a:lnTo>
                  <a:lnTo>
                    <a:pt x="358" y="431"/>
                  </a:lnTo>
                  <a:lnTo>
                    <a:pt x="371" y="418"/>
                  </a:lnTo>
                  <a:lnTo>
                    <a:pt x="371" y="418"/>
                  </a:lnTo>
                  <a:lnTo>
                    <a:pt x="383" y="404"/>
                  </a:lnTo>
                  <a:lnTo>
                    <a:pt x="393" y="389"/>
                  </a:lnTo>
                  <a:lnTo>
                    <a:pt x="402" y="372"/>
                  </a:lnTo>
                  <a:lnTo>
                    <a:pt x="408" y="353"/>
                  </a:lnTo>
                  <a:lnTo>
                    <a:pt x="415" y="334"/>
                  </a:lnTo>
                  <a:lnTo>
                    <a:pt x="418" y="312"/>
                  </a:lnTo>
                  <a:lnTo>
                    <a:pt x="420" y="290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20" y="235"/>
                  </a:lnTo>
                  <a:lnTo>
                    <a:pt x="416" y="207"/>
                  </a:lnTo>
                  <a:lnTo>
                    <a:pt x="409" y="180"/>
                  </a:lnTo>
                  <a:lnTo>
                    <a:pt x="404" y="169"/>
                  </a:lnTo>
                  <a:lnTo>
                    <a:pt x="400" y="156"/>
                  </a:lnTo>
                  <a:lnTo>
                    <a:pt x="400" y="156"/>
                  </a:lnTo>
                  <a:lnTo>
                    <a:pt x="394" y="146"/>
                  </a:lnTo>
                  <a:lnTo>
                    <a:pt x="388" y="134"/>
                  </a:lnTo>
                  <a:lnTo>
                    <a:pt x="381" y="124"/>
                  </a:lnTo>
                  <a:lnTo>
                    <a:pt x="374" y="115"/>
                  </a:lnTo>
                  <a:lnTo>
                    <a:pt x="366" y="106"/>
                  </a:lnTo>
                  <a:lnTo>
                    <a:pt x="357" y="98"/>
                  </a:lnTo>
                  <a:lnTo>
                    <a:pt x="348" y="90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28" y="78"/>
                  </a:lnTo>
                  <a:lnTo>
                    <a:pt x="317" y="73"/>
                  </a:lnTo>
                  <a:lnTo>
                    <a:pt x="306" y="69"/>
                  </a:lnTo>
                  <a:lnTo>
                    <a:pt x="294" y="65"/>
                  </a:lnTo>
                  <a:lnTo>
                    <a:pt x="283" y="62"/>
                  </a:lnTo>
                  <a:lnTo>
                    <a:pt x="271" y="60"/>
                  </a:lnTo>
                  <a:lnTo>
                    <a:pt x="259" y="58"/>
                  </a:lnTo>
                  <a:lnTo>
                    <a:pt x="247" y="58"/>
                  </a:lnTo>
                  <a:lnTo>
                    <a:pt x="247" y="58"/>
                  </a:lnTo>
                  <a:lnTo>
                    <a:pt x="229" y="58"/>
                  </a:lnTo>
                  <a:lnTo>
                    <a:pt x="211" y="61"/>
                  </a:lnTo>
                  <a:lnTo>
                    <a:pt x="196" y="65"/>
                  </a:lnTo>
                  <a:lnTo>
                    <a:pt x="179" y="70"/>
                  </a:lnTo>
                  <a:lnTo>
                    <a:pt x="164" y="78"/>
                  </a:lnTo>
                  <a:lnTo>
                    <a:pt x="150" y="85"/>
                  </a:lnTo>
                  <a:lnTo>
                    <a:pt x="136" y="96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10" y="121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8" y="195"/>
                  </a:lnTo>
                  <a:lnTo>
                    <a:pt x="74" y="220"/>
                  </a:lnTo>
                  <a:lnTo>
                    <a:pt x="72" y="245"/>
                  </a:lnTo>
                  <a:lnTo>
                    <a:pt x="71" y="274"/>
                  </a:lnTo>
                  <a:lnTo>
                    <a:pt x="71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7" name="Freeform 609"/>
            <p:cNvSpPr>
              <a:spLocks/>
            </p:cNvSpPr>
            <p:nvPr/>
          </p:nvSpPr>
          <p:spPr bwMode="auto">
            <a:xfrm>
              <a:off x="5459413" y="2416176"/>
              <a:ext cx="320675" cy="414338"/>
            </a:xfrm>
            <a:custGeom>
              <a:avLst/>
              <a:gdLst>
                <a:gd name="T0" fmla="*/ 403 w 403"/>
                <a:gd name="T1" fmla="*/ 0 h 522"/>
                <a:gd name="T2" fmla="*/ 403 w 403"/>
                <a:gd name="T3" fmla="*/ 297 h 522"/>
                <a:gd name="T4" fmla="*/ 398 w 403"/>
                <a:gd name="T5" fmla="*/ 366 h 522"/>
                <a:gd name="T6" fmla="*/ 389 w 403"/>
                <a:gd name="T7" fmla="*/ 407 h 522"/>
                <a:gd name="T8" fmla="*/ 385 w 403"/>
                <a:gd name="T9" fmla="*/ 420 h 522"/>
                <a:gd name="T10" fmla="*/ 375 w 403"/>
                <a:gd name="T11" fmla="*/ 441 h 522"/>
                <a:gd name="T12" fmla="*/ 361 w 403"/>
                <a:gd name="T13" fmla="*/ 461 h 522"/>
                <a:gd name="T14" fmla="*/ 343 w 403"/>
                <a:gd name="T15" fmla="*/ 478 h 522"/>
                <a:gd name="T16" fmla="*/ 323 w 403"/>
                <a:gd name="T17" fmla="*/ 494 h 522"/>
                <a:gd name="T18" fmla="*/ 311 w 403"/>
                <a:gd name="T19" fmla="*/ 500 h 522"/>
                <a:gd name="T20" fmla="*/ 284 w 403"/>
                <a:gd name="T21" fmla="*/ 510 h 522"/>
                <a:gd name="T22" fmla="*/ 255 w 403"/>
                <a:gd name="T23" fmla="*/ 518 h 522"/>
                <a:gd name="T24" fmla="*/ 220 w 403"/>
                <a:gd name="T25" fmla="*/ 522 h 522"/>
                <a:gd name="T26" fmla="*/ 202 w 403"/>
                <a:gd name="T27" fmla="*/ 522 h 522"/>
                <a:gd name="T28" fmla="*/ 168 w 403"/>
                <a:gd name="T29" fmla="*/ 521 h 522"/>
                <a:gd name="T30" fmla="*/ 137 w 403"/>
                <a:gd name="T31" fmla="*/ 516 h 522"/>
                <a:gd name="T32" fmla="*/ 109 w 403"/>
                <a:gd name="T33" fmla="*/ 508 h 522"/>
                <a:gd name="T34" fmla="*/ 85 w 403"/>
                <a:gd name="T35" fmla="*/ 496 h 522"/>
                <a:gd name="T36" fmla="*/ 73 w 403"/>
                <a:gd name="T37" fmla="*/ 490 h 522"/>
                <a:gd name="T38" fmla="*/ 54 w 403"/>
                <a:gd name="T39" fmla="*/ 475 h 522"/>
                <a:gd name="T40" fmla="*/ 38 w 403"/>
                <a:gd name="T41" fmla="*/ 457 h 522"/>
                <a:gd name="T42" fmla="*/ 25 w 403"/>
                <a:gd name="T43" fmla="*/ 436 h 522"/>
                <a:gd name="T44" fmla="*/ 20 w 403"/>
                <a:gd name="T45" fmla="*/ 425 h 522"/>
                <a:gd name="T46" fmla="*/ 11 w 403"/>
                <a:gd name="T47" fmla="*/ 399 h 522"/>
                <a:gd name="T48" fmla="*/ 4 w 403"/>
                <a:gd name="T49" fmla="*/ 370 h 522"/>
                <a:gd name="T50" fmla="*/ 0 w 403"/>
                <a:gd name="T51" fmla="*/ 297 h 522"/>
                <a:gd name="T52" fmla="*/ 68 w 403"/>
                <a:gd name="T53" fmla="*/ 0 h 522"/>
                <a:gd name="T54" fmla="*/ 68 w 403"/>
                <a:gd name="T55" fmla="*/ 295 h 522"/>
                <a:gd name="T56" fmla="*/ 71 w 403"/>
                <a:gd name="T57" fmla="*/ 354 h 522"/>
                <a:gd name="T58" fmla="*/ 80 w 403"/>
                <a:gd name="T59" fmla="*/ 394 h 522"/>
                <a:gd name="T60" fmla="*/ 87 w 403"/>
                <a:gd name="T61" fmla="*/ 409 h 522"/>
                <a:gd name="T62" fmla="*/ 109 w 403"/>
                <a:gd name="T63" fmla="*/ 434 h 522"/>
                <a:gd name="T64" fmla="*/ 123 w 403"/>
                <a:gd name="T65" fmla="*/ 444 h 522"/>
                <a:gd name="T66" fmla="*/ 156 w 403"/>
                <a:gd name="T67" fmla="*/ 457 h 522"/>
                <a:gd name="T68" fmla="*/ 197 w 403"/>
                <a:gd name="T69" fmla="*/ 461 h 522"/>
                <a:gd name="T70" fmla="*/ 215 w 403"/>
                <a:gd name="T71" fmla="*/ 461 h 522"/>
                <a:gd name="T72" fmla="*/ 247 w 403"/>
                <a:gd name="T73" fmla="*/ 455 h 522"/>
                <a:gd name="T74" fmla="*/ 274 w 403"/>
                <a:gd name="T75" fmla="*/ 448 h 522"/>
                <a:gd name="T76" fmla="*/ 295 w 403"/>
                <a:gd name="T77" fmla="*/ 435 h 522"/>
                <a:gd name="T78" fmla="*/ 304 w 403"/>
                <a:gd name="T79" fmla="*/ 426 h 522"/>
                <a:gd name="T80" fmla="*/ 318 w 403"/>
                <a:gd name="T81" fmla="*/ 405 h 522"/>
                <a:gd name="T82" fmla="*/ 328 w 403"/>
                <a:gd name="T83" fmla="*/ 377 h 522"/>
                <a:gd name="T84" fmla="*/ 333 w 403"/>
                <a:gd name="T85" fmla="*/ 340 h 522"/>
                <a:gd name="T86" fmla="*/ 335 w 403"/>
                <a:gd name="T87" fmla="*/ 29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522">
                  <a:moveTo>
                    <a:pt x="335" y="0"/>
                  </a:moveTo>
                  <a:lnTo>
                    <a:pt x="403" y="0"/>
                  </a:lnTo>
                  <a:lnTo>
                    <a:pt x="403" y="297"/>
                  </a:lnTo>
                  <a:lnTo>
                    <a:pt x="403" y="297"/>
                  </a:lnTo>
                  <a:lnTo>
                    <a:pt x="402" y="332"/>
                  </a:lnTo>
                  <a:lnTo>
                    <a:pt x="398" y="366"/>
                  </a:lnTo>
                  <a:lnTo>
                    <a:pt x="393" y="394"/>
                  </a:lnTo>
                  <a:lnTo>
                    <a:pt x="389" y="407"/>
                  </a:lnTo>
                  <a:lnTo>
                    <a:pt x="385" y="420"/>
                  </a:lnTo>
                  <a:lnTo>
                    <a:pt x="385" y="420"/>
                  </a:lnTo>
                  <a:lnTo>
                    <a:pt x="380" y="430"/>
                  </a:lnTo>
                  <a:lnTo>
                    <a:pt x="375" y="441"/>
                  </a:lnTo>
                  <a:lnTo>
                    <a:pt x="369" y="452"/>
                  </a:lnTo>
                  <a:lnTo>
                    <a:pt x="361" y="461"/>
                  </a:lnTo>
                  <a:lnTo>
                    <a:pt x="353" y="469"/>
                  </a:lnTo>
                  <a:lnTo>
                    <a:pt x="343" y="478"/>
                  </a:lnTo>
                  <a:lnTo>
                    <a:pt x="333" y="486"/>
                  </a:lnTo>
                  <a:lnTo>
                    <a:pt x="323" y="494"/>
                  </a:lnTo>
                  <a:lnTo>
                    <a:pt x="323" y="494"/>
                  </a:lnTo>
                  <a:lnTo>
                    <a:pt x="311" y="500"/>
                  </a:lnTo>
                  <a:lnTo>
                    <a:pt x="298" y="505"/>
                  </a:lnTo>
                  <a:lnTo>
                    <a:pt x="284" y="510"/>
                  </a:lnTo>
                  <a:lnTo>
                    <a:pt x="270" y="514"/>
                  </a:lnTo>
                  <a:lnTo>
                    <a:pt x="255" y="518"/>
                  </a:lnTo>
                  <a:lnTo>
                    <a:pt x="238" y="519"/>
                  </a:lnTo>
                  <a:lnTo>
                    <a:pt x="220" y="522"/>
                  </a:lnTo>
                  <a:lnTo>
                    <a:pt x="202" y="522"/>
                  </a:lnTo>
                  <a:lnTo>
                    <a:pt x="202" y="522"/>
                  </a:lnTo>
                  <a:lnTo>
                    <a:pt x="185" y="522"/>
                  </a:lnTo>
                  <a:lnTo>
                    <a:pt x="168" y="521"/>
                  </a:lnTo>
                  <a:lnTo>
                    <a:pt x="153" y="518"/>
                  </a:lnTo>
                  <a:lnTo>
                    <a:pt x="137" y="516"/>
                  </a:lnTo>
                  <a:lnTo>
                    <a:pt x="123" y="512"/>
                  </a:lnTo>
                  <a:lnTo>
                    <a:pt x="109" y="508"/>
                  </a:lnTo>
                  <a:lnTo>
                    <a:pt x="96" y="503"/>
                  </a:lnTo>
                  <a:lnTo>
                    <a:pt x="85" y="496"/>
                  </a:lnTo>
                  <a:lnTo>
                    <a:pt x="85" y="496"/>
                  </a:lnTo>
                  <a:lnTo>
                    <a:pt x="73" y="490"/>
                  </a:lnTo>
                  <a:lnTo>
                    <a:pt x="63" y="484"/>
                  </a:lnTo>
                  <a:lnTo>
                    <a:pt x="54" y="475"/>
                  </a:lnTo>
                  <a:lnTo>
                    <a:pt x="45" y="467"/>
                  </a:lnTo>
                  <a:lnTo>
                    <a:pt x="38" y="457"/>
                  </a:lnTo>
                  <a:lnTo>
                    <a:pt x="31" y="448"/>
                  </a:lnTo>
                  <a:lnTo>
                    <a:pt x="25" y="436"/>
                  </a:lnTo>
                  <a:lnTo>
                    <a:pt x="20" y="425"/>
                  </a:lnTo>
                  <a:lnTo>
                    <a:pt x="20" y="425"/>
                  </a:lnTo>
                  <a:lnTo>
                    <a:pt x="15" y="413"/>
                  </a:lnTo>
                  <a:lnTo>
                    <a:pt x="11" y="399"/>
                  </a:lnTo>
                  <a:lnTo>
                    <a:pt x="8" y="385"/>
                  </a:lnTo>
                  <a:lnTo>
                    <a:pt x="4" y="370"/>
                  </a:lnTo>
                  <a:lnTo>
                    <a:pt x="2" y="335"/>
                  </a:lnTo>
                  <a:lnTo>
                    <a:pt x="0" y="297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295"/>
                  </a:lnTo>
                  <a:lnTo>
                    <a:pt x="68" y="295"/>
                  </a:lnTo>
                  <a:lnTo>
                    <a:pt x="68" y="327"/>
                  </a:lnTo>
                  <a:lnTo>
                    <a:pt x="71" y="354"/>
                  </a:lnTo>
                  <a:lnTo>
                    <a:pt x="75" y="376"/>
                  </a:lnTo>
                  <a:lnTo>
                    <a:pt x="80" y="394"/>
                  </a:lnTo>
                  <a:lnTo>
                    <a:pt x="80" y="394"/>
                  </a:lnTo>
                  <a:lnTo>
                    <a:pt x="87" y="409"/>
                  </a:lnTo>
                  <a:lnTo>
                    <a:pt x="98" y="422"/>
                  </a:lnTo>
                  <a:lnTo>
                    <a:pt x="109" y="434"/>
                  </a:lnTo>
                  <a:lnTo>
                    <a:pt x="123" y="444"/>
                  </a:lnTo>
                  <a:lnTo>
                    <a:pt x="123" y="444"/>
                  </a:lnTo>
                  <a:lnTo>
                    <a:pt x="139" y="450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1"/>
                  </a:lnTo>
                  <a:lnTo>
                    <a:pt x="197" y="461"/>
                  </a:lnTo>
                  <a:lnTo>
                    <a:pt x="215" y="461"/>
                  </a:lnTo>
                  <a:lnTo>
                    <a:pt x="232" y="458"/>
                  </a:lnTo>
                  <a:lnTo>
                    <a:pt x="247" y="455"/>
                  </a:lnTo>
                  <a:lnTo>
                    <a:pt x="261" y="452"/>
                  </a:lnTo>
                  <a:lnTo>
                    <a:pt x="274" y="448"/>
                  </a:lnTo>
                  <a:lnTo>
                    <a:pt x="284" y="441"/>
                  </a:lnTo>
                  <a:lnTo>
                    <a:pt x="295" y="435"/>
                  </a:lnTo>
                  <a:lnTo>
                    <a:pt x="304" y="426"/>
                  </a:lnTo>
                  <a:lnTo>
                    <a:pt x="304" y="426"/>
                  </a:lnTo>
                  <a:lnTo>
                    <a:pt x="311" y="417"/>
                  </a:lnTo>
                  <a:lnTo>
                    <a:pt x="318" y="405"/>
                  </a:lnTo>
                  <a:lnTo>
                    <a:pt x="323" y="393"/>
                  </a:lnTo>
                  <a:lnTo>
                    <a:pt x="328" y="377"/>
                  </a:lnTo>
                  <a:lnTo>
                    <a:pt x="330" y="359"/>
                  </a:lnTo>
                  <a:lnTo>
                    <a:pt x="333" y="340"/>
                  </a:lnTo>
                  <a:lnTo>
                    <a:pt x="334" y="320"/>
                  </a:lnTo>
                  <a:lnTo>
                    <a:pt x="335" y="295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" name="Freeform 610"/>
            <p:cNvSpPr>
              <a:spLocks noEditPoints="1"/>
            </p:cNvSpPr>
            <p:nvPr/>
          </p:nvSpPr>
          <p:spPr bwMode="auto">
            <a:xfrm>
              <a:off x="5859463" y="2416176"/>
              <a:ext cx="311150" cy="407988"/>
            </a:xfrm>
            <a:custGeom>
              <a:avLst/>
              <a:gdLst>
                <a:gd name="T0" fmla="*/ 0 w 392"/>
                <a:gd name="T1" fmla="*/ 0 h 513"/>
                <a:gd name="T2" fmla="*/ 193 w 392"/>
                <a:gd name="T3" fmla="*/ 0 h 513"/>
                <a:gd name="T4" fmla="*/ 256 w 392"/>
                <a:gd name="T5" fmla="*/ 2 h 513"/>
                <a:gd name="T6" fmla="*/ 271 w 392"/>
                <a:gd name="T7" fmla="*/ 5 h 513"/>
                <a:gd name="T8" fmla="*/ 306 w 392"/>
                <a:gd name="T9" fmla="*/ 14 h 513"/>
                <a:gd name="T10" fmla="*/ 334 w 392"/>
                <a:gd name="T11" fmla="*/ 29 h 513"/>
                <a:gd name="T12" fmla="*/ 347 w 392"/>
                <a:gd name="T13" fmla="*/ 38 h 513"/>
                <a:gd name="T14" fmla="*/ 367 w 392"/>
                <a:gd name="T15" fmla="*/ 64 h 513"/>
                <a:gd name="T16" fmla="*/ 376 w 392"/>
                <a:gd name="T17" fmla="*/ 78 h 513"/>
                <a:gd name="T18" fmla="*/ 388 w 392"/>
                <a:gd name="T19" fmla="*/ 112 h 513"/>
                <a:gd name="T20" fmla="*/ 392 w 392"/>
                <a:gd name="T21" fmla="*/ 148 h 513"/>
                <a:gd name="T22" fmla="*/ 390 w 392"/>
                <a:gd name="T23" fmla="*/ 165 h 513"/>
                <a:gd name="T24" fmla="*/ 385 w 392"/>
                <a:gd name="T25" fmla="*/ 194 h 513"/>
                <a:gd name="T26" fmla="*/ 375 w 392"/>
                <a:gd name="T27" fmla="*/ 222 h 513"/>
                <a:gd name="T28" fmla="*/ 360 w 392"/>
                <a:gd name="T29" fmla="*/ 248 h 513"/>
                <a:gd name="T30" fmla="*/ 349 w 392"/>
                <a:gd name="T31" fmla="*/ 259 h 513"/>
                <a:gd name="T32" fmla="*/ 325 w 392"/>
                <a:gd name="T33" fmla="*/ 279 h 513"/>
                <a:gd name="T34" fmla="*/ 292 w 392"/>
                <a:gd name="T35" fmla="*/ 293 h 513"/>
                <a:gd name="T36" fmla="*/ 250 w 392"/>
                <a:gd name="T37" fmla="*/ 302 h 513"/>
                <a:gd name="T38" fmla="*/ 200 w 392"/>
                <a:gd name="T39" fmla="*/ 304 h 513"/>
                <a:gd name="T40" fmla="*/ 68 w 392"/>
                <a:gd name="T41" fmla="*/ 513 h 513"/>
                <a:gd name="T42" fmla="*/ 68 w 392"/>
                <a:gd name="T43" fmla="*/ 244 h 513"/>
                <a:gd name="T44" fmla="*/ 200 w 392"/>
                <a:gd name="T45" fmla="*/ 244 h 513"/>
                <a:gd name="T46" fmla="*/ 231 w 392"/>
                <a:gd name="T47" fmla="*/ 243 h 513"/>
                <a:gd name="T48" fmla="*/ 256 w 392"/>
                <a:gd name="T49" fmla="*/ 238 h 513"/>
                <a:gd name="T50" fmla="*/ 278 w 392"/>
                <a:gd name="T51" fmla="*/ 230 h 513"/>
                <a:gd name="T52" fmla="*/ 293 w 392"/>
                <a:gd name="T53" fmla="*/ 220 h 513"/>
                <a:gd name="T54" fmla="*/ 301 w 392"/>
                <a:gd name="T55" fmla="*/ 213 h 513"/>
                <a:gd name="T56" fmla="*/ 311 w 392"/>
                <a:gd name="T57" fmla="*/ 198 h 513"/>
                <a:gd name="T58" fmla="*/ 317 w 392"/>
                <a:gd name="T59" fmla="*/ 181 h 513"/>
                <a:gd name="T60" fmla="*/ 321 w 392"/>
                <a:gd name="T61" fmla="*/ 161 h 513"/>
                <a:gd name="T62" fmla="*/ 321 w 392"/>
                <a:gd name="T63" fmla="*/ 151 h 513"/>
                <a:gd name="T64" fmla="*/ 317 w 392"/>
                <a:gd name="T65" fmla="*/ 120 h 513"/>
                <a:gd name="T66" fmla="*/ 305 w 392"/>
                <a:gd name="T67" fmla="*/ 96 h 513"/>
                <a:gd name="T68" fmla="*/ 297 w 392"/>
                <a:gd name="T69" fmla="*/ 84 h 513"/>
                <a:gd name="T70" fmla="*/ 275 w 392"/>
                <a:gd name="T71" fmla="*/ 70 h 513"/>
                <a:gd name="T72" fmla="*/ 262 w 392"/>
                <a:gd name="T73" fmla="*/ 65 h 513"/>
                <a:gd name="T74" fmla="*/ 238 w 392"/>
                <a:gd name="T75" fmla="*/ 61 h 513"/>
                <a:gd name="T76" fmla="*/ 68 w 392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2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8" y="1"/>
                  </a:lnTo>
                  <a:lnTo>
                    <a:pt x="256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89" y="8"/>
                  </a:lnTo>
                  <a:lnTo>
                    <a:pt x="306" y="14"/>
                  </a:lnTo>
                  <a:lnTo>
                    <a:pt x="321" y="20"/>
                  </a:lnTo>
                  <a:lnTo>
                    <a:pt x="334" y="29"/>
                  </a:lnTo>
                  <a:lnTo>
                    <a:pt x="334" y="29"/>
                  </a:lnTo>
                  <a:lnTo>
                    <a:pt x="347" y="38"/>
                  </a:lnTo>
                  <a:lnTo>
                    <a:pt x="357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3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2" y="148"/>
                  </a:lnTo>
                  <a:lnTo>
                    <a:pt x="392" y="148"/>
                  </a:lnTo>
                  <a:lnTo>
                    <a:pt x="390" y="165"/>
                  </a:lnTo>
                  <a:lnTo>
                    <a:pt x="389" y="180"/>
                  </a:lnTo>
                  <a:lnTo>
                    <a:pt x="385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7" y="235"/>
                  </a:lnTo>
                  <a:lnTo>
                    <a:pt x="360" y="248"/>
                  </a:lnTo>
                  <a:lnTo>
                    <a:pt x="349" y="259"/>
                  </a:lnTo>
                  <a:lnTo>
                    <a:pt x="349" y="259"/>
                  </a:lnTo>
                  <a:lnTo>
                    <a:pt x="338" y="270"/>
                  </a:lnTo>
                  <a:lnTo>
                    <a:pt x="325" y="279"/>
                  </a:lnTo>
                  <a:lnTo>
                    <a:pt x="309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50" y="302"/>
                  </a:lnTo>
                  <a:lnTo>
                    <a:pt x="225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0" y="244"/>
                  </a:lnTo>
                  <a:lnTo>
                    <a:pt x="200" y="244"/>
                  </a:lnTo>
                  <a:lnTo>
                    <a:pt x="216" y="243"/>
                  </a:lnTo>
                  <a:lnTo>
                    <a:pt x="231" y="243"/>
                  </a:lnTo>
                  <a:lnTo>
                    <a:pt x="245" y="240"/>
                  </a:lnTo>
                  <a:lnTo>
                    <a:pt x="256" y="238"/>
                  </a:lnTo>
                  <a:lnTo>
                    <a:pt x="268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3" y="220"/>
                  </a:lnTo>
                  <a:lnTo>
                    <a:pt x="293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0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5" y="96"/>
                  </a:lnTo>
                  <a:lnTo>
                    <a:pt x="305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199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9" name="Freeform 611"/>
            <p:cNvSpPr>
              <a:spLocks/>
            </p:cNvSpPr>
            <p:nvPr/>
          </p:nvSpPr>
          <p:spPr bwMode="auto">
            <a:xfrm>
              <a:off x="6219825" y="2416176"/>
              <a:ext cx="303213" cy="407988"/>
            </a:xfrm>
            <a:custGeom>
              <a:avLst/>
              <a:gdLst>
                <a:gd name="T0" fmla="*/ 0 w 383"/>
                <a:gd name="T1" fmla="*/ 513 h 513"/>
                <a:gd name="T2" fmla="*/ 0 w 383"/>
                <a:gd name="T3" fmla="*/ 0 h 513"/>
                <a:gd name="T4" fmla="*/ 370 w 383"/>
                <a:gd name="T5" fmla="*/ 0 h 513"/>
                <a:gd name="T6" fmla="*/ 370 w 383"/>
                <a:gd name="T7" fmla="*/ 60 h 513"/>
                <a:gd name="T8" fmla="*/ 68 w 383"/>
                <a:gd name="T9" fmla="*/ 60 h 513"/>
                <a:gd name="T10" fmla="*/ 68 w 383"/>
                <a:gd name="T11" fmla="*/ 217 h 513"/>
                <a:gd name="T12" fmla="*/ 351 w 383"/>
                <a:gd name="T13" fmla="*/ 217 h 513"/>
                <a:gd name="T14" fmla="*/ 351 w 383"/>
                <a:gd name="T15" fmla="*/ 277 h 513"/>
                <a:gd name="T16" fmla="*/ 68 w 383"/>
                <a:gd name="T17" fmla="*/ 277 h 513"/>
                <a:gd name="T18" fmla="*/ 68 w 383"/>
                <a:gd name="T19" fmla="*/ 453 h 513"/>
                <a:gd name="T20" fmla="*/ 383 w 383"/>
                <a:gd name="T21" fmla="*/ 453 h 513"/>
                <a:gd name="T22" fmla="*/ 383 w 383"/>
                <a:gd name="T23" fmla="*/ 513 h 513"/>
                <a:gd name="T24" fmla="*/ 0 w 383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3" h="513">
                  <a:moveTo>
                    <a:pt x="0" y="513"/>
                  </a:moveTo>
                  <a:lnTo>
                    <a:pt x="0" y="0"/>
                  </a:lnTo>
                  <a:lnTo>
                    <a:pt x="370" y="0"/>
                  </a:lnTo>
                  <a:lnTo>
                    <a:pt x="370" y="60"/>
                  </a:lnTo>
                  <a:lnTo>
                    <a:pt x="68" y="60"/>
                  </a:lnTo>
                  <a:lnTo>
                    <a:pt x="68" y="217"/>
                  </a:lnTo>
                  <a:lnTo>
                    <a:pt x="351" y="217"/>
                  </a:lnTo>
                  <a:lnTo>
                    <a:pt x="351" y="277"/>
                  </a:lnTo>
                  <a:lnTo>
                    <a:pt x="68" y="277"/>
                  </a:lnTo>
                  <a:lnTo>
                    <a:pt x="68" y="453"/>
                  </a:lnTo>
                  <a:lnTo>
                    <a:pt x="383" y="453"/>
                  </a:lnTo>
                  <a:lnTo>
                    <a:pt x="383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0" name="Freeform 612"/>
            <p:cNvSpPr>
              <a:spLocks noEditPoints="1"/>
            </p:cNvSpPr>
            <p:nvPr/>
          </p:nvSpPr>
          <p:spPr bwMode="auto">
            <a:xfrm>
              <a:off x="6756400" y="2416176"/>
              <a:ext cx="358775" cy="407988"/>
            </a:xfrm>
            <a:custGeom>
              <a:avLst/>
              <a:gdLst>
                <a:gd name="T0" fmla="*/ 0 w 452"/>
                <a:gd name="T1" fmla="*/ 0 h 513"/>
                <a:gd name="T2" fmla="*/ 227 w 452"/>
                <a:gd name="T3" fmla="*/ 0 h 513"/>
                <a:gd name="T4" fmla="*/ 287 w 452"/>
                <a:gd name="T5" fmla="*/ 3 h 513"/>
                <a:gd name="T6" fmla="*/ 332 w 452"/>
                <a:gd name="T7" fmla="*/ 14 h 513"/>
                <a:gd name="T8" fmla="*/ 340 w 452"/>
                <a:gd name="T9" fmla="*/ 17 h 513"/>
                <a:gd name="T10" fmla="*/ 356 w 452"/>
                <a:gd name="T11" fmla="*/ 26 h 513"/>
                <a:gd name="T12" fmla="*/ 370 w 452"/>
                <a:gd name="T13" fmla="*/ 39 h 513"/>
                <a:gd name="T14" fmla="*/ 388 w 452"/>
                <a:gd name="T15" fmla="*/ 62 h 513"/>
                <a:gd name="T16" fmla="*/ 397 w 452"/>
                <a:gd name="T17" fmla="*/ 80 h 513"/>
                <a:gd name="T18" fmla="*/ 409 w 452"/>
                <a:gd name="T19" fmla="*/ 119 h 513"/>
                <a:gd name="T20" fmla="*/ 410 w 452"/>
                <a:gd name="T21" fmla="*/ 140 h 513"/>
                <a:gd name="T22" fmla="*/ 408 w 452"/>
                <a:gd name="T23" fmla="*/ 166 h 513"/>
                <a:gd name="T24" fmla="*/ 401 w 452"/>
                <a:gd name="T25" fmla="*/ 190 h 513"/>
                <a:gd name="T26" fmla="*/ 390 w 452"/>
                <a:gd name="T27" fmla="*/ 212 h 513"/>
                <a:gd name="T28" fmla="*/ 374 w 452"/>
                <a:gd name="T29" fmla="*/ 231 h 513"/>
                <a:gd name="T30" fmla="*/ 365 w 452"/>
                <a:gd name="T31" fmla="*/ 240 h 513"/>
                <a:gd name="T32" fmla="*/ 342 w 452"/>
                <a:gd name="T33" fmla="*/ 256 h 513"/>
                <a:gd name="T34" fmla="*/ 315 w 452"/>
                <a:gd name="T35" fmla="*/ 268 h 513"/>
                <a:gd name="T36" fmla="*/ 283 w 452"/>
                <a:gd name="T37" fmla="*/ 276 h 513"/>
                <a:gd name="T38" fmla="*/ 266 w 452"/>
                <a:gd name="T39" fmla="*/ 280 h 513"/>
                <a:gd name="T40" fmla="*/ 299 w 452"/>
                <a:gd name="T41" fmla="*/ 299 h 513"/>
                <a:gd name="T42" fmla="*/ 306 w 452"/>
                <a:gd name="T43" fmla="*/ 306 h 513"/>
                <a:gd name="T44" fmla="*/ 336 w 452"/>
                <a:gd name="T45" fmla="*/ 336 h 513"/>
                <a:gd name="T46" fmla="*/ 363 w 452"/>
                <a:gd name="T47" fmla="*/ 373 h 513"/>
                <a:gd name="T48" fmla="*/ 367 w 452"/>
                <a:gd name="T49" fmla="*/ 513 h 513"/>
                <a:gd name="T50" fmla="*/ 299 w 452"/>
                <a:gd name="T51" fmla="*/ 407 h 513"/>
                <a:gd name="T52" fmla="*/ 250 w 452"/>
                <a:gd name="T53" fmla="*/ 335 h 513"/>
                <a:gd name="T54" fmla="*/ 240 w 452"/>
                <a:gd name="T55" fmla="*/ 325 h 513"/>
                <a:gd name="T56" fmla="*/ 223 w 452"/>
                <a:gd name="T57" fmla="*/ 307 h 513"/>
                <a:gd name="T58" fmla="*/ 216 w 452"/>
                <a:gd name="T59" fmla="*/ 302 h 513"/>
                <a:gd name="T60" fmla="*/ 184 w 452"/>
                <a:gd name="T61" fmla="*/ 288 h 513"/>
                <a:gd name="T62" fmla="*/ 170 w 452"/>
                <a:gd name="T63" fmla="*/ 285 h 513"/>
                <a:gd name="T64" fmla="*/ 67 w 452"/>
                <a:gd name="T65" fmla="*/ 285 h 513"/>
                <a:gd name="T66" fmla="*/ 0 w 452"/>
                <a:gd name="T67" fmla="*/ 513 h 513"/>
                <a:gd name="T68" fmla="*/ 213 w 452"/>
                <a:gd name="T69" fmla="*/ 226 h 513"/>
                <a:gd name="T70" fmla="*/ 236 w 452"/>
                <a:gd name="T71" fmla="*/ 226 h 513"/>
                <a:gd name="T72" fmla="*/ 272 w 452"/>
                <a:gd name="T73" fmla="*/ 221 h 513"/>
                <a:gd name="T74" fmla="*/ 286 w 452"/>
                <a:gd name="T75" fmla="*/ 217 h 513"/>
                <a:gd name="T76" fmla="*/ 309 w 452"/>
                <a:gd name="T77" fmla="*/ 204 h 513"/>
                <a:gd name="T78" fmla="*/ 326 w 452"/>
                <a:gd name="T79" fmla="*/ 185 h 513"/>
                <a:gd name="T80" fmla="*/ 332 w 452"/>
                <a:gd name="T81" fmla="*/ 175 h 513"/>
                <a:gd name="T82" fmla="*/ 338 w 452"/>
                <a:gd name="T83" fmla="*/ 152 h 513"/>
                <a:gd name="T84" fmla="*/ 340 w 452"/>
                <a:gd name="T85" fmla="*/ 140 h 513"/>
                <a:gd name="T86" fmla="*/ 338 w 452"/>
                <a:gd name="T87" fmla="*/ 122 h 513"/>
                <a:gd name="T88" fmla="*/ 333 w 452"/>
                <a:gd name="T89" fmla="*/ 107 h 513"/>
                <a:gd name="T90" fmla="*/ 326 w 452"/>
                <a:gd name="T91" fmla="*/ 93 h 513"/>
                <a:gd name="T92" fmla="*/ 313 w 452"/>
                <a:gd name="T93" fmla="*/ 80 h 513"/>
                <a:gd name="T94" fmla="*/ 306 w 452"/>
                <a:gd name="T95" fmla="*/ 74 h 513"/>
                <a:gd name="T96" fmla="*/ 290 w 452"/>
                <a:gd name="T97" fmla="*/ 66 h 513"/>
                <a:gd name="T98" fmla="*/ 268 w 452"/>
                <a:gd name="T99" fmla="*/ 60 h 513"/>
                <a:gd name="T100" fmla="*/ 244 w 452"/>
                <a:gd name="T101" fmla="*/ 57 h 513"/>
                <a:gd name="T102" fmla="*/ 67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7" y="0"/>
                  </a:lnTo>
                  <a:lnTo>
                    <a:pt x="227" y="0"/>
                  </a:lnTo>
                  <a:lnTo>
                    <a:pt x="259" y="1"/>
                  </a:lnTo>
                  <a:lnTo>
                    <a:pt x="287" y="3"/>
                  </a:lnTo>
                  <a:lnTo>
                    <a:pt x="312" y="7"/>
                  </a:lnTo>
                  <a:lnTo>
                    <a:pt x="332" y="14"/>
                  </a:lnTo>
                  <a:lnTo>
                    <a:pt x="332" y="14"/>
                  </a:lnTo>
                  <a:lnTo>
                    <a:pt x="340" y="17"/>
                  </a:lnTo>
                  <a:lnTo>
                    <a:pt x="349" y="21"/>
                  </a:lnTo>
                  <a:lnTo>
                    <a:pt x="356" y="26"/>
                  </a:lnTo>
                  <a:lnTo>
                    <a:pt x="364" y="33"/>
                  </a:lnTo>
                  <a:lnTo>
                    <a:pt x="370" y="39"/>
                  </a:lnTo>
                  <a:lnTo>
                    <a:pt x="377" y="46"/>
                  </a:lnTo>
                  <a:lnTo>
                    <a:pt x="388" y="62"/>
                  </a:lnTo>
                  <a:lnTo>
                    <a:pt x="388" y="62"/>
                  </a:lnTo>
                  <a:lnTo>
                    <a:pt x="397" y="80"/>
                  </a:lnTo>
                  <a:lnTo>
                    <a:pt x="405" y="99"/>
                  </a:lnTo>
                  <a:lnTo>
                    <a:pt x="409" y="119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409" y="153"/>
                  </a:lnTo>
                  <a:lnTo>
                    <a:pt x="408" y="166"/>
                  </a:lnTo>
                  <a:lnTo>
                    <a:pt x="405" y="179"/>
                  </a:lnTo>
                  <a:lnTo>
                    <a:pt x="401" y="190"/>
                  </a:lnTo>
                  <a:lnTo>
                    <a:pt x="396" y="202"/>
                  </a:lnTo>
                  <a:lnTo>
                    <a:pt x="390" y="212"/>
                  </a:lnTo>
                  <a:lnTo>
                    <a:pt x="383" y="222"/>
                  </a:lnTo>
                  <a:lnTo>
                    <a:pt x="374" y="231"/>
                  </a:lnTo>
                  <a:lnTo>
                    <a:pt x="374" y="231"/>
                  </a:lnTo>
                  <a:lnTo>
                    <a:pt x="365" y="240"/>
                  </a:lnTo>
                  <a:lnTo>
                    <a:pt x="355" y="249"/>
                  </a:lnTo>
                  <a:lnTo>
                    <a:pt x="342" y="256"/>
                  </a:lnTo>
                  <a:lnTo>
                    <a:pt x="329" y="262"/>
                  </a:lnTo>
                  <a:lnTo>
                    <a:pt x="315" y="268"/>
                  </a:lnTo>
                  <a:lnTo>
                    <a:pt x="300" y="272"/>
                  </a:lnTo>
                  <a:lnTo>
                    <a:pt x="283" y="276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89" y="293"/>
                  </a:lnTo>
                  <a:lnTo>
                    <a:pt x="299" y="299"/>
                  </a:lnTo>
                  <a:lnTo>
                    <a:pt x="306" y="306"/>
                  </a:lnTo>
                  <a:lnTo>
                    <a:pt x="306" y="306"/>
                  </a:lnTo>
                  <a:lnTo>
                    <a:pt x="321" y="320"/>
                  </a:lnTo>
                  <a:lnTo>
                    <a:pt x="336" y="336"/>
                  </a:lnTo>
                  <a:lnTo>
                    <a:pt x="349" y="354"/>
                  </a:lnTo>
                  <a:lnTo>
                    <a:pt x="363" y="373"/>
                  </a:lnTo>
                  <a:lnTo>
                    <a:pt x="452" y="513"/>
                  </a:lnTo>
                  <a:lnTo>
                    <a:pt x="367" y="513"/>
                  </a:lnTo>
                  <a:lnTo>
                    <a:pt x="299" y="407"/>
                  </a:lnTo>
                  <a:lnTo>
                    <a:pt x="299" y="407"/>
                  </a:lnTo>
                  <a:lnTo>
                    <a:pt x="272" y="366"/>
                  </a:lnTo>
                  <a:lnTo>
                    <a:pt x="250" y="335"/>
                  </a:lnTo>
                  <a:lnTo>
                    <a:pt x="250" y="335"/>
                  </a:lnTo>
                  <a:lnTo>
                    <a:pt x="240" y="325"/>
                  </a:lnTo>
                  <a:lnTo>
                    <a:pt x="231" y="315"/>
                  </a:lnTo>
                  <a:lnTo>
                    <a:pt x="223" y="307"/>
                  </a:lnTo>
                  <a:lnTo>
                    <a:pt x="216" y="302"/>
                  </a:lnTo>
                  <a:lnTo>
                    <a:pt x="216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70" y="285"/>
                  </a:lnTo>
                  <a:lnTo>
                    <a:pt x="147" y="285"/>
                  </a:lnTo>
                  <a:lnTo>
                    <a:pt x="67" y="285"/>
                  </a:lnTo>
                  <a:lnTo>
                    <a:pt x="67" y="513"/>
                  </a:lnTo>
                  <a:lnTo>
                    <a:pt x="0" y="513"/>
                  </a:lnTo>
                  <a:close/>
                  <a:moveTo>
                    <a:pt x="67" y="226"/>
                  </a:moveTo>
                  <a:lnTo>
                    <a:pt x="213" y="226"/>
                  </a:lnTo>
                  <a:lnTo>
                    <a:pt x="213" y="226"/>
                  </a:lnTo>
                  <a:lnTo>
                    <a:pt x="236" y="226"/>
                  </a:lnTo>
                  <a:lnTo>
                    <a:pt x="255" y="224"/>
                  </a:lnTo>
                  <a:lnTo>
                    <a:pt x="272" y="221"/>
                  </a:lnTo>
                  <a:lnTo>
                    <a:pt x="286" y="217"/>
                  </a:lnTo>
                  <a:lnTo>
                    <a:pt x="286" y="217"/>
                  </a:lnTo>
                  <a:lnTo>
                    <a:pt x="299" y="211"/>
                  </a:lnTo>
                  <a:lnTo>
                    <a:pt x="309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2" y="175"/>
                  </a:lnTo>
                  <a:lnTo>
                    <a:pt x="336" y="163"/>
                  </a:lnTo>
                  <a:lnTo>
                    <a:pt x="338" y="152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40" y="131"/>
                  </a:lnTo>
                  <a:lnTo>
                    <a:pt x="338" y="122"/>
                  </a:lnTo>
                  <a:lnTo>
                    <a:pt x="336" y="115"/>
                  </a:lnTo>
                  <a:lnTo>
                    <a:pt x="333" y="107"/>
                  </a:lnTo>
                  <a:lnTo>
                    <a:pt x="329" y="99"/>
                  </a:lnTo>
                  <a:lnTo>
                    <a:pt x="326" y="93"/>
                  </a:lnTo>
                  <a:lnTo>
                    <a:pt x="319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6" y="74"/>
                  </a:lnTo>
                  <a:lnTo>
                    <a:pt x="299" y="70"/>
                  </a:lnTo>
                  <a:lnTo>
                    <a:pt x="290" y="66"/>
                  </a:lnTo>
                  <a:lnTo>
                    <a:pt x="280" y="62"/>
                  </a:lnTo>
                  <a:lnTo>
                    <a:pt x="268" y="60"/>
                  </a:lnTo>
                  <a:lnTo>
                    <a:pt x="257" y="58"/>
                  </a:lnTo>
                  <a:lnTo>
                    <a:pt x="244" y="57"/>
                  </a:lnTo>
                  <a:lnTo>
                    <a:pt x="230" y="56"/>
                  </a:lnTo>
                  <a:lnTo>
                    <a:pt x="67" y="56"/>
                  </a:lnTo>
                  <a:lnTo>
                    <a:pt x="67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1" name="Freeform 613"/>
            <p:cNvSpPr>
              <a:spLocks/>
            </p:cNvSpPr>
            <p:nvPr/>
          </p:nvSpPr>
          <p:spPr bwMode="auto">
            <a:xfrm>
              <a:off x="7156450" y="2416176"/>
              <a:ext cx="304800" cy="407988"/>
            </a:xfrm>
            <a:custGeom>
              <a:avLst/>
              <a:gdLst>
                <a:gd name="T0" fmla="*/ 0 w 382"/>
                <a:gd name="T1" fmla="*/ 513 h 513"/>
                <a:gd name="T2" fmla="*/ 0 w 382"/>
                <a:gd name="T3" fmla="*/ 0 h 513"/>
                <a:gd name="T4" fmla="*/ 369 w 382"/>
                <a:gd name="T5" fmla="*/ 0 h 513"/>
                <a:gd name="T6" fmla="*/ 369 w 382"/>
                <a:gd name="T7" fmla="*/ 60 h 513"/>
                <a:gd name="T8" fmla="*/ 67 w 382"/>
                <a:gd name="T9" fmla="*/ 60 h 513"/>
                <a:gd name="T10" fmla="*/ 67 w 382"/>
                <a:gd name="T11" fmla="*/ 217 h 513"/>
                <a:gd name="T12" fmla="*/ 350 w 382"/>
                <a:gd name="T13" fmla="*/ 217 h 513"/>
                <a:gd name="T14" fmla="*/ 350 w 382"/>
                <a:gd name="T15" fmla="*/ 277 h 513"/>
                <a:gd name="T16" fmla="*/ 67 w 382"/>
                <a:gd name="T17" fmla="*/ 277 h 513"/>
                <a:gd name="T18" fmla="*/ 67 w 382"/>
                <a:gd name="T19" fmla="*/ 453 h 513"/>
                <a:gd name="T20" fmla="*/ 382 w 382"/>
                <a:gd name="T21" fmla="*/ 453 h 513"/>
                <a:gd name="T22" fmla="*/ 382 w 382"/>
                <a:gd name="T23" fmla="*/ 513 h 513"/>
                <a:gd name="T24" fmla="*/ 0 w 382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2" h="513">
                  <a:moveTo>
                    <a:pt x="0" y="513"/>
                  </a:moveTo>
                  <a:lnTo>
                    <a:pt x="0" y="0"/>
                  </a:lnTo>
                  <a:lnTo>
                    <a:pt x="369" y="0"/>
                  </a:lnTo>
                  <a:lnTo>
                    <a:pt x="369" y="60"/>
                  </a:lnTo>
                  <a:lnTo>
                    <a:pt x="67" y="60"/>
                  </a:lnTo>
                  <a:lnTo>
                    <a:pt x="67" y="217"/>
                  </a:lnTo>
                  <a:lnTo>
                    <a:pt x="350" y="217"/>
                  </a:lnTo>
                  <a:lnTo>
                    <a:pt x="350" y="277"/>
                  </a:lnTo>
                  <a:lnTo>
                    <a:pt x="67" y="277"/>
                  </a:lnTo>
                  <a:lnTo>
                    <a:pt x="67" y="453"/>
                  </a:lnTo>
                  <a:lnTo>
                    <a:pt x="382" y="453"/>
                  </a:lnTo>
                  <a:lnTo>
                    <a:pt x="382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2" name="Freeform 614"/>
            <p:cNvSpPr>
              <a:spLocks/>
            </p:cNvSpPr>
            <p:nvPr/>
          </p:nvSpPr>
          <p:spPr bwMode="auto">
            <a:xfrm>
              <a:off x="7515225" y="2416176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9 w 404"/>
                <a:gd name="T7" fmla="*/ 403 h 513"/>
                <a:gd name="T8" fmla="*/ 339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4 w 404"/>
                <a:gd name="T15" fmla="*/ 513 h 513"/>
                <a:gd name="T16" fmla="*/ 65 w 404"/>
                <a:gd name="T17" fmla="*/ 110 h 513"/>
                <a:gd name="T18" fmla="*/ 65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9" y="403"/>
                  </a:lnTo>
                  <a:lnTo>
                    <a:pt x="339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4" y="513"/>
                  </a:lnTo>
                  <a:lnTo>
                    <a:pt x="65" y="110"/>
                  </a:lnTo>
                  <a:lnTo>
                    <a:pt x="65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3" name="Freeform 615"/>
            <p:cNvSpPr>
              <a:spLocks noEditPoints="1"/>
            </p:cNvSpPr>
            <p:nvPr/>
          </p:nvSpPr>
          <p:spPr bwMode="auto">
            <a:xfrm>
              <a:off x="7874000" y="2416176"/>
              <a:ext cx="381000" cy="407988"/>
            </a:xfrm>
            <a:custGeom>
              <a:avLst/>
              <a:gdLst>
                <a:gd name="T0" fmla="*/ 0 w 479"/>
                <a:gd name="T1" fmla="*/ 513 h 513"/>
                <a:gd name="T2" fmla="*/ 197 w 479"/>
                <a:gd name="T3" fmla="*/ 0 h 513"/>
                <a:gd name="T4" fmla="*/ 270 w 479"/>
                <a:gd name="T5" fmla="*/ 0 h 513"/>
                <a:gd name="T6" fmla="*/ 479 w 479"/>
                <a:gd name="T7" fmla="*/ 513 h 513"/>
                <a:gd name="T8" fmla="*/ 403 w 479"/>
                <a:gd name="T9" fmla="*/ 513 h 513"/>
                <a:gd name="T10" fmla="*/ 343 w 479"/>
                <a:gd name="T11" fmla="*/ 358 h 513"/>
                <a:gd name="T12" fmla="*/ 128 w 479"/>
                <a:gd name="T13" fmla="*/ 358 h 513"/>
                <a:gd name="T14" fmla="*/ 71 w 479"/>
                <a:gd name="T15" fmla="*/ 513 h 513"/>
                <a:gd name="T16" fmla="*/ 0 w 479"/>
                <a:gd name="T17" fmla="*/ 513 h 513"/>
                <a:gd name="T18" fmla="*/ 148 w 479"/>
                <a:gd name="T19" fmla="*/ 302 h 513"/>
                <a:gd name="T20" fmla="*/ 321 w 479"/>
                <a:gd name="T21" fmla="*/ 302 h 513"/>
                <a:gd name="T22" fmla="*/ 268 w 479"/>
                <a:gd name="T23" fmla="*/ 160 h 513"/>
                <a:gd name="T24" fmla="*/ 268 w 479"/>
                <a:gd name="T25" fmla="*/ 160 h 513"/>
                <a:gd name="T26" fmla="*/ 247 w 479"/>
                <a:gd name="T27" fmla="*/ 101 h 513"/>
                <a:gd name="T28" fmla="*/ 231 w 479"/>
                <a:gd name="T29" fmla="*/ 53 h 513"/>
                <a:gd name="T30" fmla="*/ 231 w 479"/>
                <a:gd name="T31" fmla="*/ 53 h 513"/>
                <a:gd name="T32" fmla="*/ 226 w 479"/>
                <a:gd name="T33" fmla="*/ 79 h 513"/>
                <a:gd name="T34" fmla="*/ 220 w 479"/>
                <a:gd name="T35" fmla="*/ 103 h 513"/>
                <a:gd name="T36" fmla="*/ 212 w 479"/>
                <a:gd name="T37" fmla="*/ 128 h 513"/>
                <a:gd name="T38" fmla="*/ 204 w 479"/>
                <a:gd name="T39" fmla="*/ 152 h 513"/>
                <a:gd name="T40" fmla="*/ 148 w 479"/>
                <a:gd name="T41" fmla="*/ 302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513">
                  <a:moveTo>
                    <a:pt x="0" y="513"/>
                  </a:moveTo>
                  <a:lnTo>
                    <a:pt x="197" y="0"/>
                  </a:lnTo>
                  <a:lnTo>
                    <a:pt x="270" y="0"/>
                  </a:lnTo>
                  <a:lnTo>
                    <a:pt x="479" y="513"/>
                  </a:lnTo>
                  <a:lnTo>
                    <a:pt x="403" y="513"/>
                  </a:lnTo>
                  <a:lnTo>
                    <a:pt x="343" y="358"/>
                  </a:lnTo>
                  <a:lnTo>
                    <a:pt x="128" y="358"/>
                  </a:lnTo>
                  <a:lnTo>
                    <a:pt x="71" y="513"/>
                  </a:lnTo>
                  <a:lnTo>
                    <a:pt x="0" y="513"/>
                  </a:lnTo>
                  <a:close/>
                  <a:moveTo>
                    <a:pt x="148" y="302"/>
                  </a:moveTo>
                  <a:lnTo>
                    <a:pt x="321" y="302"/>
                  </a:lnTo>
                  <a:lnTo>
                    <a:pt x="268" y="160"/>
                  </a:lnTo>
                  <a:lnTo>
                    <a:pt x="268" y="160"/>
                  </a:lnTo>
                  <a:lnTo>
                    <a:pt x="247" y="101"/>
                  </a:lnTo>
                  <a:lnTo>
                    <a:pt x="231" y="53"/>
                  </a:lnTo>
                  <a:lnTo>
                    <a:pt x="231" y="53"/>
                  </a:lnTo>
                  <a:lnTo>
                    <a:pt x="226" y="79"/>
                  </a:lnTo>
                  <a:lnTo>
                    <a:pt x="220" y="103"/>
                  </a:lnTo>
                  <a:lnTo>
                    <a:pt x="212" y="128"/>
                  </a:lnTo>
                  <a:lnTo>
                    <a:pt x="204" y="152"/>
                  </a:lnTo>
                  <a:lnTo>
                    <a:pt x="148" y="3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4" name="Freeform 616"/>
            <p:cNvSpPr>
              <a:spLocks/>
            </p:cNvSpPr>
            <p:nvPr/>
          </p:nvSpPr>
          <p:spPr bwMode="auto">
            <a:xfrm>
              <a:off x="8270875" y="2416176"/>
              <a:ext cx="320675" cy="414338"/>
            </a:xfrm>
            <a:custGeom>
              <a:avLst/>
              <a:gdLst>
                <a:gd name="T0" fmla="*/ 403 w 403"/>
                <a:gd name="T1" fmla="*/ 0 h 522"/>
                <a:gd name="T2" fmla="*/ 403 w 403"/>
                <a:gd name="T3" fmla="*/ 297 h 522"/>
                <a:gd name="T4" fmla="*/ 399 w 403"/>
                <a:gd name="T5" fmla="*/ 366 h 522"/>
                <a:gd name="T6" fmla="*/ 390 w 403"/>
                <a:gd name="T7" fmla="*/ 407 h 522"/>
                <a:gd name="T8" fmla="*/ 386 w 403"/>
                <a:gd name="T9" fmla="*/ 420 h 522"/>
                <a:gd name="T10" fmla="*/ 375 w 403"/>
                <a:gd name="T11" fmla="*/ 441 h 522"/>
                <a:gd name="T12" fmla="*/ 361 w 403"/>
                <a:gd name="T13" fmla="*/ 461 h 522"/>
                <a:gd name="T14" fmla="*/ 344 w 403"/>
                <a:gd name="T15" fmla="*/ 478 h 522"/>
                <a:gd name="T16" fmla="*/ 322 w 403"/>
                <a:gd name="T17" fmla="*/ 494 h 522"/>
                <a:gd name="T18" fmla="*/ 311 w 403"/>
                <a:gd name="T19" fmla="*/ 500 h 522"/>
                <a:gd name="T20" fmla="*/ 284 w 403"/>
                <a:gd name="T21" fmla="*/ 510 h 522"/>
                <a:gd name="T22" fmla="*/ 254 w 403"/>
                <a:gd name="T23" fmla="*/ 518 h 522"/>
                <a:gd name="T24" fmla="*/ 221 w 403"/>
                <a:gd name="T25" fmla="*/ 522 h 522"/>
                <a:gd name="T26" fmla="*/ 203 w 403"/>
                <a:gd name="T27" fmla="*/ 522 h 522"/>
                <a:gd name="T28" fmla="*/ 169 w 403"/>
                <a:gd name="T29" fmla="*/ 521 h 522"/>
                <a:gd name="T30" fmla="*/ 137 w 403"/>
                <a:gd name="T31" fmla="*/ 516 h 522"/>
                <a:gd name="T32" fmla="*/ 110 w 403"/>
                <a:gd name="T33" fmla="*/ 508 h 522"/>
                <a:gd name="T34" fmla="*/ 84 w 403"/>
                <a:gd name="T35" fmla="*/ 496 h 522"/>
                <a:gd name="T36" fmla="*/ 74 w 403"/>
                <a:gd name="T37" fmla="*/ 490 h 522"/>
                <a:gd name="T38" fmla="*/ 54 w 403"/>
                <a:gd name="T39" fmla="*/ 475 h 522"/>
                <a:gd name="T40" fmla="*/ 38 w 403"/>
                <a:gd name="T41" fmla="*/ 457 h 522"/>
                <a:gd name="T42" fmla="*/ 24 w 403"/>
                <a:gd name="T43" fmla="*/ 436 h 522"/>
                <a:gd name="T44" fmla="*/ 19 w 403"/>
                <a:gd name="T45" fmla="*/ 425 h 522"/>
                <a:gd name="T46" fmla="*/ 11 w 403"/>
                <a:gd name="T47" fmla="*/ 399 h 522"/>
                <a:gd name="T48" fmla="*/ 5 w 403"/>
                <a:gd name="T49" fmla="*/ 370 h 522"/>
                <a:gd name="T50" fmla="*/ 0 w 403"/>
                <a:gd name="T51" fmla="*/ 297 h 522"/>
                <a:gd name="T52" fmla="*/ 68 w 403"/>
                <a:gd name="T53" fmla="*/ 0 h 522"/>
                <a:gd name="T54" fmla="*/ 68 w 403"/>
                <a:gd name="T55" fmla="*/ 295 h 522"/>
                <a:gd name="T56" fmla="*/ 70 w 403"/>
                <a:gd name="T57" fmla="*/ 354 h 522"/>
                <a:gd name="T58" fmla="*/ 80 w 403"/>
                <a:gd name="T59" fmla="*/ 394 h 522"/>
                <a:gd name="T60" fmla="*/ 87 w 403"/>
                <a:gd name="T61" fmla="*/ 409 h 522"/>
                <a:gd name="T62" fmla="*/ 109 w 403"/>
                <a:gd name="T63" fmla="*/ 434 h 522"/>
                <a:gd name="T64" fmla="*/ 123 w 403"/>
                <a:gd name="T65" fmla="*/ 444 h 522"/>
                <a:gd name="T66" fmla="*/ 156 w 403"/>
                <a:gd name="T67" fmla="*/ 457 h 522"/>
                <a:gd name="T68" fmla="*/ 197 w 403"/>
                <a:gd name="T69" fmla="*/ 461 h 522"/>
                <a:gd name="T70" fmla="*/ 215 w 403"/>
                <a:gd name="T71" fmla="*/ 461 h 522"/>
                <a:gd name="T72" fmla="*/ 247 w 403"/>
                <a:gd name="T73" fmla="*/ 455 h 522"/>
                <a:gd name="T74" fmla="*/ 274 w 403"/>
                <a:gd name="T75" fmla="*/ 448 h 522"/>
                <a:gd name="T76" fmla="*/ 295 w 403"/>
                <a:gd name="T77" fmla="*/ 435 h 522"/>
                <a:gd name="T78" fmla="*/ 303 w 403"/>
                <a:gd name="T79" fmla="*/ 426 h 522"/>
                <a:gd name="T80" fmla="*/ 317 w 403"/>
                <a:gd name="T81" fmla="*/ 405 h 522"/>
                <a:gd name="T82" fmla="*/ 327 w 403"/>
                <a:gd name="T83" fmla="*/ 377 h 522"/>
                <a:gd name="T84" fmla="*/ 334 w 403"/>
                <a:gd name="T85" fmla="*/ 340 h 522"/>
                <a:gd name="T86" fmla="*/ 335 w 403"/>
                <a:gd name="T87" fmla="*/ 29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522">
                  <a:moveTo>
                    <a:pt x="335" y="0"/>
                  </a:moveTo>
                  <a:lnTo>
                    <a:pt x="403" y="0"/>
                  </a:lnTo>
                  <a:lnTo>
                    <a:pt x="403" y="297"/>
                  </a:lnTo>
                  <a:lnTo>
                    <a:pt x="403" y="297"/>
                  </a:lnTo>
                  <a:lnTo>
                    <a:pt x="401" y="332"/>
                  </a:lnTo>
                  <a:lnTo>
                    <a:pt x="399" y="366"/>
                  </a:lnTo>
                  <a:lnTo>
                    <a:pt x="394" y="394"/>
                  </a:lnTo>
                  <a:lnTo>
                    <a:pt x="390" y="407"/>
                  </a:lnTo>
                  <a:lnTo>
                    <a:pt x="386" y="420"/>
                  </a:lnTo>
                  <a:lnTo>
                    <a:pt x="386" y="420"/>
                  </a:lnTo>
                  <a:lnTo>
                    <a:pt x="381" y="430"/>
                  </a:lnTo>
                  <a:lnTo>
                    <a:pt x="375" y="441"/>
                  </a:lnTo>
                  <a:lnTo>
                    <a:pt x="368" y="452"/>
                  </a:lnTo>
                  <a:lnTo>
                    <a:pt x="361" y="461"/>
                  </a:lnTo>
                  <a:lnTo>
                    <a:pt x="353" y="469"/>
                  </a:lnTo>
                  <a:lnTo>
                    <a:pt x="344" y="478"/>
                  </a:lnTo>
                  <a:lnTo>
                    <a:pt x="334" y="486"/>
                  </a:lnTo>
                  <a:lnTo>
                    <a:pt x="322" y="494"/>
                  </a:lnTo>
                  <a:lnTo>
                    <a:pt x="322" y="494"/>
                  </a:lnTo>
                  <a:lnTo>
                    <a:pt x="311" y="500"/>
                  </a:lnTo>
                  <a:lnTo>
                    <a:pt x="298" y="505"/>
                  </a:lnTo>
                  <a:lnTo>
                    <a:pt x="284" y="510"/>
                  </a:lnTo>
                  <a:lnTo>
                    <a:pt x="270" y="514"/>
                  </a:lnTo>
                  <a:lnTo>
                    <a:pt x="254" y="518"/>
                  </a:lnTo>
                  <a:lnTo>
                    <a:pt x="238" y="519"/>
                  </a:lnTo>
                  <a:lnTo>
                    <a:pt x="221" y="522"/>
                  </a:lnTo>
                  <a:lnTo>
                    <a:pt x="203" y="522"/>
                  </a:lnTo>
                  <a:lnTo>
                    <a:pt x="203" y="522"/>
                  </a:lnTo>
                  <a:lnTo>
                    <a:pt x="185" y="522"/>
                  </a:lnTo>
                  <a:lnTo>
                    <a:pt x="169" y="521"/>
                  </a:lnTo>
                  <a:lnTo>
                    <a:pt x="152" y="518"/>
                  </a:lnTo>
                  <a:lnTo>
                    <a:pt x="137" y="516"/>
                  </a:lnTo>
                  <a:lnTo>
                    <a:pt x="123" y="512"/>
                  </a:lnTo>
                  <a:lnTo>
                    <a:pt x="110" y="508"/>
                  </a:lnTo>
                  <a:lnTo>
                    <a:pt x="97" y="503"/>
                  </a:lnTo>
                  <a:lnTo>
                    <a:pt x="84" y="496"/>
                  </a:lnTo>
                  <a:lnTo>
                    <a:pt x="84" y="496"/>
                  </a:lnTo>
                  <a:lnTo>
                    <a:pt x="74" y="490"/>
                  </a:lnTo>
                  <a:lnTo>
                    <a:pt x="64" y="484"/>
                  </a:lnTo>
                  <a:lnTo>
                    <a:pt x="54" y="475"/>
                  </a:lnTo>
                  <a:lnTo>
                    <a:pt x="46" y="467"/>
                  </a:lnTo>
                  <a:lnTo>
                    <a:pt x="38" y="457"/>
                  </a:lnTo>
                  <a:lnTo>
                    <a:pt x="31" y="448"/>
                  </a:lnTo>
                  <a:lnTo>
                    <a:pt x="24" y="436"/>
                  </a:lnTo>
                  <a:lnTo>
                    <a:pt x="19" y="425"/>
                  </a:lnTo>
                  <a:lnTo>
                    <a:pt x="19" y="425"/>
                  </a:lnTo>
                  <a:lnTo>
                    <a:pt x="15" y="413"/>
                  </a:lnTo>
                  <a:lnTo>
                    <a:pt x="11" y="399"/>
                  </a:lnTo>
                  <a:lnTo>
                    <a:pt x="8" y="385"/>
                  </a:lnTo>
                  <a:lnTo>
                    <a:pt x="5" y="370"/>
                  </a:lnTo>
                  <a:lnTo>
                    <a:pt x="1" y="335"/>
                  </a:lnTo>
                  <a:lnTo>
                    <a:pt x="0" y="297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295"/>
                  </a:lnTo>
                  <a:lnTo>
                    <a:pt x="68" y="295"/>
                  </a:lnTo>
                  <a:lnTo>
                    <a:pt x="69" y="327"/>
                  </a:lnTo>
                  <a:lnTo>
                    <a:pt x="70" y="354"/>
                  </a:lnTo>
                  <a:lnTo>
                    <a:pt x="74" y="376"/>
                  </a:lnTo>
                  <a:lnTo>
                    <a:pt x="80" y="394"/>
                  </a:lnTo>
                  <a:lnTo>
                    <a:pt x="80" y="394"/>
                  </a:lnTo>
                  <a:lnTo>
                    <a:pt x="87" y="409"/>
                  </a:lnTo>
                  <a:lnTo>
                    <a:pt x="97" y="422"/>
                  </a:lnTo>
                  <a:lnTo>
                    <a:pt x="109" y="434"/>
                  </a:lnTo>
                  <a:lnTo>
                    <a:pt x="123" y="444"/>
                  </a:lnTo>
                  <a:lnTo>
                    <a:pt x="123" y="444"/>
                  </a:lnTo>
                  <a:lnTo>
                    <a:pt x="139" y="450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1"/>
                  </a:lnTo>
                  <a:lnTo>
                    <a:pt x="197" y="461"/>
                  </a:lnTo>
                  <a:lnTo>
                    <a:pt x="215" y="461"/>
                  </a:lnTo>
                  <a:lnTo>
                    <a:pt x="231" y="458"/>
                  </a:lnTo>
                  <a:lnTo>
                    <a:pt x="247" y="455"/>
                  </a:lnTo>
                  <a:lnTo>
                    <a:pt x="261" y="452"/>
                  </a:lnTo>
                  <a:lnTo>
                    <a:pt x="274" y="448"/>
                  </a:lnTo>
                  <a:lnTo>
                    <a:pt x="285" y="441"/>
                  </a:lnTo>
                  <a:lnTo>
                    <a:pt x="295" y="435"/>
                  </a:lnTo>
                  <a:lnTo>
                    <a:pt x="303" y="426"/>
                  </a:lnTo>
                  <a:lnTo>
                    <a:pt x="303" y="426"/>
                  </a:lnTo>
                  <a:lnTo>
                    <a:pt x="311" y="417"/>
                  </a:lnTo>
                  <a:lnTo>
                    <a:pt x="317" y="405"/>
                  </a:lnTo>
                  <a:lnTo>
                    <a:pt x="322" y="393"/>
                  </a:lnTo>
                  <a:lnTo>
                    <a:pt x="327" y="377"/>
                  </a:lnTo>
                  <a:lnTo>
                    <a:pt x="331" y="359"/>
                  </a:lnTo>
                  <a:lnTo>
                    <a:pt x="334" y="340"/>
                  </a:lnTo>
                  <a:lnTo>
                    <a:pt x="335" y="320"/>
                  </a:lnTo>
                  <a:lnTo>
                    <a:pt x="335" y="295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5" name="Freeform 617"/>
            <p:cNvSpPr>
              <a:spLocks/>
            </p:cNvSpPr>
            <p:nvPr/>
          </p:nvSpPr>
          <p:spPr bwMode="auto">
            <a:xfrm>
              <a:off x="8670925" y="2416176"/>
              <a:ext cx="254000" cy="407988"/>
            </a:xfrm>
            <a:custGeom>
              <a:avLst/>
              <a:gdLst>
                <a:gd name="T0" fmla="*/ 0 w 321"/>
                <a:gd name="T1" fmla="*/ 513 h 513"/>
                <a:gd name="T2" fmla="*/ 0 w 321"/>
                <a:gd name="T3" fmla="*/ 0 h 513"/>
                <a:gd name="T4" fmla="*/ 68 w 321"/>
                <a:gd name="T5" fmla="*/ 0 h 513"/>
                <a:gd name="T6" fmla="*/ 68 w 321"/>
                <a:gd name="T7" fmla="*/ 453 h 513"/>
                <a:gd name="T8" fmla="*/ 321 w 321"/>
                <a:gd name="T9" fmla="*/ 453 h 513"/>
                <a:gd name="T10" fmla="*/ 321 w 321"/>
                <a:gd name="T11" fmla="*/ 513 h 513"/>
                <a:gd name="T12" fmla="*/ 0 w 321"/>
                <a:gd name="T13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1" h="513">
                  <a:moveTo>
                    <a:pt x="0" y="513"/>
                  </a:moveTo>
                  <a:lnTo>
                    <a:pt x="0" y="0"/>
                  </a:lnTo>
                  <a:lnTo>
                    <a:pt x="68" y="0"/>
                  </a:lnTo>
                  <a:lnTo>
                    <a:pt x="68" y="453"/>
                  </a:lnTo>
                  <a:lnTo>
                    <a:pt x="321" y="453"/>
                  </a:lnTo>
                  <a:lnTo>
                    <a:pt x="321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6" name="Freeform 618"/>
            <p:cNvSpPr>
              <a:spLocks/>
            </p:cNvSpPr>
            <p:nvPr/>
          </p:nvSpPr>
          <p:spPr bwMode="auto">
            <a:xfrm>
              <a:off x="8885238" y="2416176"/>
              <a:ext cx="322263" cy="407988"/>
            </a:xfrm>
            <a:custGeom>
              <a:avLst/>
              <a:gdLst>
                <a:gd name="T0" fmla="*/ 169 w 407"/>
                <a:gd name="T1" fmla="*/ 513 h 513"/>
                <a:gd name="T2" fmla="*/ 169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7 w 407"/>
                <a:gd name="T13" fmla="*/ 60 h 513"/>
                <a:gd name="T14" fmla="*/ 237 w 407"/>
                <a:gd name="T15" fmla="*/ 513 h 513"/>
                <a:gd name="T16" fmla="*/ 169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69" y="513"/>
                  </a:moveTo>
                  <a:lnTo>
                    <a:pt x="169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7" y="60"/>
                  </a:lnTo>
                  <a:lnTo>
                    <a:pt x="237" y="513"/>
                  </a:lnTo>
                  <a:lnTo>
                    <a:pt x="169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117" name="Text Box 74"/>
          <p:cNvSpPr txBox="1">
            <a:spLocks noChangeArrowheads="1"/>
          </p:cNvSpPr>
          <p:nvPr/>
        </p:nvSpPr>
        <p:spPr bwMode="auto">
          <a:xfrm>
            <a:off x="2549363" y="8917667"/>
            <a:ext cx="72312" cy="7230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fr-FR" sz="500" b="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578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1600" y="509588"/>
            <a:ext cx="4146550" cy="23336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1600" y="3035808"/>
            <a:ext cx="6765803" cy="562749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 dirty="0"/>
          </a:p>
        </p:txBody>
      </p:sp>
      <p:sp>
        <p:nvSpPr>
          <p:cNvPr id="12" name="Espace réservé du texte 7"/>
          <p:cNvSpPr txBox="1">
            <a:spLocks/>
          </p:cNvSpPr>
          <p:nvPr/>
        </p:nvSpPr>
        <p:spPr>
          <a:xfrm>
            <a:off x="101600" y="64298"/>
            <a:ext cx="6517830" cy="30350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Clr>
                <a:srgbClr val="F7B100"/>
              </a:buClr>
              <a:defRPr/>
            </a:pPr>
            <a:r>
              <a:rPr lang="fr-FR" dirty="0"/>
              <a:t>MODIFIEZ LES STYLES DU TEXTE DU MASQUE</a:t>
            </a:r>
          </a:p>
        </p:txBody>
      </p:sp>
      <p:sp>
        <p:nvSpPr>
          <p:cNvPr id="61" name="Rectangle 6"/>
          <p:cNvSpPr>
            <a:spLocks noChangeArrowheads="1"/>
          </p:cNvSpPr>
          <p:nvPr/>
        </p:nvSpPr>
        <p:spPr bwMode="auto">
          <a:xfrm>
            <a:off x="4982746" y="8987564"/>
            <a:ext cx="266735" cy="11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fld id="{78210625-ECA7-4862-B00E-5DC0AA3A3D4E}" type="slidenum">
              <a:rPr sz="600" b="0" noProof="1">
                <a:solidFill>
                  <a:schemeClr val="tx1"/>
                </a:solidFill>
              </a:rPr>
              <a:pPr/>
              <a:t>‹N°›</a:t>
            </a:fld>
            <a:endParaRPr lang="fr-FR" sz="400" b="0" noProof="1">
              <a:solidFill>
                <a:schemeClr val="tx1"/>
              </a:solidFill>
            </a:endParaRPr>
          </a:p>
        </p:txBody>
      </p:sp>
      <p:grpSp>
        <p:nvGrpSpPr>
          <p:cNvPr id="62" name="Groupe 61"/>
          <p:cNvGrpSpPr>
            <a:grpSpLocks noChangeAspect="1"/>
          </p:cNvGrpSpPr>
          <p:nvPr/>
        </p:nvGrpSpPr>
        <p:grpSpPr>
          <a:xfrm>
            <a:off x="5805901" y="8974787"/>
            <a:ext cx="1080000" cy="112942"/>
            <a:chOff x="7712075" y="4803775"/>
            <a:chExt cx="1214438" cy="127001"/>
          </a:xfrm>
        </p:grpSpPr>
        <p:sp>
          <p:nvSpPr>
            <p:cNvPr id="63" name="Freeform 5"/>
            <p:cNvSpPr>
              <a:spLocks/>
            </p:cNvSpPr>
            <p:nvPr userDrawn="1"/>
          </p:nvSpPr>
          <p:spPr bwMode="auto">
            <a:xfrm>
              <a:off x="7712075" y="4803775"/>
              <a:ext cx="80963" cy="127000"/>
            </a:xfrm>
            <a:custGeom>
              <a:avLst/>
              <a:gdLst>
                <a:gd name="T0" fmla="*/ 105 w 153"/>
                <a:gd name="T1" fmla="*/ 73 h 240"/>
                <a:gd name="T2" fmla="*/ 103 w 153"/>
                <a:gd name="T3" fmla="*/ 60 h 240"/>
                <a:gd name="T4" fmla="*/ 99 w 153"/>
                <a:gd name="T5" fmla="*/ 48 h 240"/>
                <a:gd name="T6" fmla="*/ 90 w 153"/>
                <a:gd name="T7" fmla="*/ 37 h 240"/>
                <a:gd name="T8" fmla="*/ 78 w 153"/>
                <a:gd name="T9" fmla="*/ 34 h 240"/>
                <a:gd name="T10" fmla="*/ 71 w 153"/>
                <a:gd name="T11" fmla="*/ 35 h 240"/>
                <a:gd name="T12" fmla="*/ 64 w 153"/>
                <a:gd name="T13" fmla="*/ 38 h 240"/>
                <a:gd name="T14" fmla="*/ 59 w 153"/>
                <a:gd name="T15" fmla="*/ 45 h 240"/>
                <a:gd name="T16" fmla="*/ 51 w 153"/>
                <a:gd name="T17" fmla="*/ 64 h 240"/>
                <a:gd name="T18" fmla="*/ 47 w 153"/>
                <a:gd name="T19" fmla="*/ 95 h 240"/>
                <a:gd name="T20" fmla="*/ 47 w 153"/>
                <a:gd name="T21" fmla="*/ 115 h 240"/>
                <a:gd name="T22" fmla="*/ 48 w 153"/>
                <a:gd name="T23" fmla="*/ 153 h 240"/>
                <a:gd name="T24" fmla="*/ 53 w 153"/>
                <a:gd name="T25" fmla="*/ 181 h 240"/>
                <a:gd name="T26" fmla="*/ 60 w 153"/>
                <a:gd name="T27" fmla="*/ 196 h 240"/>
                <a:gd name="T28" fmla="*/ 66 w 153"/>
                <a:gd name="T29" fmla="*/ 203 h 240"/>
                <a:gd name="T30" fmla="*/ 74 w 153"/>
                <a:gd name="T31" fmla="*/ 206 h 240"/>
                <a:gd name="T32" fmla="*/ 79 w 153"/>
                <a:gd name="T33" fmla="*/ 206 h 240"/>
                <a:gd name="T34" fmla="*/ 88 w 153"/>
                <a:gd name="T35" fmla="*/ 204 h 240"/>
                <a:gd name="T36" fmla="*/ 97 w 153"/>
                <a:gd name="T37" fmla="*/ 196 h 240"/>
                <a:gd name="T38" fmla="*/ 104 w 153"/>
                <a:gd name="T39" fmla="*/ 185 h 240"/>
                <a:gd name="T40" fmla="*/ 107 w 153"/>
                <a:gd name="T41" fmla="*/ 169 h 240"/>
                <a:gd name="T42" fmla="*/ 77 w 153"/>
                <a:gd name="T43" fmla="*/ 146 h 240"/>
                <a:gd name="T44" fmla="*/ 153 w 153"/>
                <a:gd name="T45" fmla="*/ 111 h 240"/>
                <a:gd name="T46" fmla="*/ 118 w 153"/>
                <a:gd name="T47" fmla="*/ 236 h 240"/>
                <a:gd name="T48" fmla="*/ 117 w 153"/>
                <a:gd name="T49" fmla="*/ 215 h 240"/>
                <a:gd name="T50" fmla="*/ 113 w 153"/>
                <a:gd name="T51" fmla="*/ 221 h 240"/>
                <a:gd name="T52" fmla="*/ 103 w 153"/>
                <a:gd name="T53" fmla="*/ 231 h 240"/>
                <a:gd name="T54" fmla="*/ 91 w 153"/>
                <a:gd name="T55" fmla="*/ 237 h 240"/>
                <a:gd name="T56" fmla="*/ 77 w 153"/>
                <a:gd name="T57" fmla="*/ 240 h 240"/>
                <a:gd name="T58" fmla="*/ 69 w 153"/>
                <a:gd name="T59" fmla="*/ 240 h 240"/>
                <a:gd name="T60" fmla="*/ 50 w 153"/>
                <a:gd name="T61" fmla="*/ 238 h 240"/>
                <a:gd name="T62" fmla="*/ 33 w 153"/>
                <a:gd name="T63" fmla="*/ 233 h 240"/>
                <a:gd name="T64" fmla="*/ 21 w 153"/>
                <a:gd name="T65" fmla="*/ 223 h 240"/>
                <a:gd name="T66" fmla="*/ 13 w 153"/>
                <a:gd name="T67" fmla="*/ 209 h 240"/>
                <a:gd name="T68" fmla="*/ 6 w 153"/>
                <a:gd name="T69" fmla="*/ 191 h 240"/>
                <a:gd name="T70" fmla="*/ 3 w 153"/>
                <a:gd name="T71" fmla="*/ 170 h 240"/>
                <a:gd name="T72" fmla="*/ 0 w 153"/>
                <a:gd name="T73" fmla="*/ 117 h 240"/>
                <a:gd name="T74" fmla="*/ 1 w 153"/>
                <a:gd name="T75" fmla="*/ 90 h 240"/>
                <a:gd name="T76" fmla="*/ 4 w 153"/>
                <a:gd name="T77" fmla="*/ 66 h 240"/>
                <a:gd name="T78" fmla="*/ 9 w 153"/>
                <a:gd name="T79" fmla="*/ 46 h 240"/>
                <a:gd name="T80" fmla="*/ 16 w 153"/>
                <a:gd name="T81" fmla="*/ 29 h 240"/>
                <a:gd name="T82" fmla="*/ 27 w 153"/>
                <a:gd name="T83" fmla="*/ 16 h 240"/>
                <a:gd name="T84" fmla="*/ 40 w 153"/>
                <a:gd name="T85" fmla="*/ 7 h 240"/>
                <a:gd name="T86" fmla="*/ 58 w 153"/>
                <a:gd name="T87" fmla="*/ 2 h 240"/>
                <a:gd name="T88" fmla="*/ 78 w 153"/>
                <a:gd name="T89" fmla="*/ 0 h 240"/>
                <a:gd name="T90" fmla="*/ 87 w 153"/>
                <a:gd name="T91" fmla="*/ 0 h 240"/>
                <a:gd name="T92" fmla="*/ 103 w 153"/>
                <a:gd name="T93" fmla="*/ 2 h 240"/>
                <a:gd name="T94" fmla="*/ 117 w 153"/>
                <a:gd name="T95" fmla="*/ 7 h 240"/>
                <a:gd name="T96" fmla="*/ 129 w 153"/>
                <a:gd name="T97" fmla="*/ 14 h 240"/>
                <a:gd name="T98" fmla="*/ 137 w 153"/>
                <a:gd name="T99" fmla="*/ 23 h 240"/>
                <a:gd name="T100" fmla="*/ 144 w 153"/>
                <a:gd name="T101" fmla="*/ 35 h 240"/>
                <a:gd name="T102" fmla="*/ 148 w 153"/>
                <a:gd name="T103" fmla="*/ 49 h 240"/>
                <a:gd name="T104" fmla="*/ 150 w 153"/>
                <a:gd name="T105" fmla="*/ 7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3" h="240">
                  <a:moveTo>
                    <a:pt x="105" y="73"/>
                  </a:moveTo>
                  <a:lnTo>
                    <a:pt x="105" y="73"/>
                  </a:lnTo>
                  <a:lnTo>
                    <a:pt x="104" y="67"/>
                  </a:lnTo>
                  <a:lnTo>
                    <a:pt x="103" y="60"/>
                  </a:lnTo>
                  <a:lnTo>
                    <a:pt x="101" y="53"/>
                  </a:lnTo>
                  <a:lnTo>
                    <a:pt x="99" y="48"/>
                  </a:lnTo>
                  <a:lnTo>
                    <a:pt x="95" y="42"/>
                  </a:lnTo>
                  <a:lnTo>
                    <a:pt x="90" y="37"/>
                  </a:lnTo>
                  <a:lnTo>
                    <a:pt x="85" y="35"/>
                  </a:lnTo>
                  <a:lnTo>
                    <a:pt x="78" y="34"/>
                  </a:lnTo>
                  <a:lnTo>
                    <a:pt x="78" y="34"/>
                  </a:lnTo>
                  <a:lnTo>
                    <a:pt x="71" y="35"/>
                  </a:lnTo>
                  <a:lnTo>
                    <a:pt x="67" y="36"/>
                  </a:lnTo>
                  <a:lnTo>
                    <a:pt x="64" y="38"/>
                  </a:lnTo>
                  <a:lnTo>
                    <a:pt x="61" y="42"/>
                  </a:lnTo>
                  <a:lnTo>
                    <a:pt x="59" y="45"/>
                  </a:lnTo>
                  <a:lnTo>
                    <a:pt x="54" y="53"/>
                  </a:lnTo>
                  <a:lnTo>
                    <a:pt x="51" y="64"/>
                  </a:lnTo>
                  <a:lnTo>
                    <a:pt x="49" y="78"/>
                  </a:lnTo>
                  <a:lnTo>
                    <a:pt x="47" y="9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35"/>
                  </a:lnTo>
                  <a:lnTo>
                    <a:pt x="48" y="153"/>
                  </a:lnTo>
                  <a:lnTo>
                    <a:pt x="50" y="168"/>
                  </a:lnTo>
                  <a:lnTo>
                    <a:pt x="53" y="181"/>
                  </a:lnTo>
                  <a:lnTo>
                    <a:pt x="57" y="192"/>
                  </a:lnTo>
                  <a:lnTo>
                    <a:pt x="60" y="196"/>
                  </a:lnTo>
                  <a:lnTo>
                    <a:pt x="63" y="199"/>
                  </a:lnTo>
                  <a:lnTo>
                    <a:pt x="66" y="203"/>
                  </a:lnTo>
                  <a:lnTo>
                    <a:pt x="70" y="205"/>
                  </a:lnTo>
                  <a:lnTo>
                    <a:pt x="74" y="206"/>
                  </a:lnTo>
                  <a:lnTo>
                    <a:pt x="79" y="206"/>
                  </a:lnTo>
                  <a:lnTo>
                    <a:pt x="79" y="206"/>
                  </a:lnTo>
                  <a:lnTo>
                    <a:pt x="83" y="206"/>
                  </a:lnTo>
                  <a:lnTo>
                    <a:pt x="88" y="204"/>
                  </a:lnTo>
                  <a:lnTo>
                    <a:pt x="93" y="201"/>
                  </a:lnTo>
                  <a:lnTo>
                    <a:pt x="97" y="196"/>
                  </a:lnTo>
                  <a:lnTo>
                    <a:pt x="101" y="191"/>
                  </a:lnTo>
                  <a:lnTo>
                    <a:pt x="104" y="185"/>
                  </a:lnTo>
                  <a:lnTo>
                    <a:pt x="107" y="178"/>
                  </a:lnTo>
                  <a:lnTo>
                    <a:pt x="107" y="169"/>
                  </a:lnTo>
                  <a:lnTo>
                    <a:pt x="107" y="146"/>
                  </a:lnTo>
                  <a:lnTo>
                    <a:pt x="77" y="146"/>
                  </a:lnTo>
                  <a:lnTo>
                    <a:pt x="77" y="111"/>
                  </a:lnTo>
                  <a:lnTo>
                    <a:pt x="153" y="111"/>
                  </a:lnTo>
                  <a:lnTo>
                    <a:pt x="153" y="236"/>
                  </a:lnTo>
                  <a:lnTo>
                    <a:pt x="118" y="236"/>
                  </a:lnTo>
                  <a:lnTo>
                    <a:pt x="118" y="215"/>
                  </a:lnTo>
                  <a:lnTo>
                    <a:pt x="117" y="215"/>
                  </a:lnTo>
                  <a:lnTo>
                    <a:pt x="117" y="215"/>
                  </a:lnTo>
                  <a:lnTo>
                    <a:pt x="113" y="221"/>
                  </a:lnTo>
                  <a:lnTo>
                    <a:pt x="108" y="226"/>
                  </a:lnTo>
                  <a:lnTo>
                    <a:pt x="103" y="231"/>
                  </a:lnTo>
                  <a:lnTo>
                    <a:pt x="97" y="234"/>
                  </a:lnTo>
                  <a:lnTo>
                    <a:pt x="91" y="237"/>
                  </a:lnTo>
                  <a:lnTo>
                    <a:pt x="84" y="239"/>
                  </a:lnTo>
                  <a:lnTo>
                    <a:pt x="77" y="240"/>
                  </a:lnTo>
                  <a:lnTo>
                    <a:pt x="69" y="240"/>
                  </a:lnTo>
                  <a:lnTo>
                    <a:pt x="69" y="240"/>
                  </a:lnTo>
                  <a:lnTo>
                    <a:pt x="59" y="240"/>
                  </a:lnTo>
                  <a:lnTo>
                    <a:pt x="50" y="238"/>
                  </a:lnTo>
                  <a:lnTo>
                    <a:pt x="41" y="236"/>
                  </a:lnTo>
                  <a:lnTo>
                    <a:pt x="33" y="233"/>
                  </a:lnTo>
                  <a:lnTo>
                    <a:pt x="27" y="228"/>
                  </a:lnTo>
                  <a:lnTo>
                    <a:pt x="21" y="223"/>
                  </a:lnTo>
                  <a:lnTo>
                    <a:pt x="17" y="217"/>
                  </a:lnTo>
                  <a:lnTo>
                    <a:pt x="13" y="209"/>
                  </a:lnTo>
                  <a:lnTo>
                    <a:pt x="9" y="201"/>
                  </a:lnTo>
                  <a:lnTo>
                    <a:pt x="6" y="191"/>
                  </a:lnTo>
                  <a:lnTo>
                    <a:pt x="4" y="181"/>
                  </a:lnTo>
                  <a:lnTo>
                    <a:pt x="3" y="170"/>
                  </a:lnTo>
                  <a:lnTo>
                    <a:pt x="1" y="146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1" y="90"/>
                  </a:lnTo>
                  <a:lnTo>
                    <a:pt x="2" y="78"/>
                  </a:lnTo>
                  <a:lnTo>
                    <a:pt x="4" y="66"/>
                  </a:lnTo>
                  <a:lnTo>
                    <a:pt x="6" y="56"/>
                  </a:lnTo>
                  <a:lnTo>
                    <a:pt x="9" y="46"/>
                  </a:lnTo>
                  <a:lnTo>
                    <a:pt x="12" y="37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6"/>
                  </a:lnTo>
                  <a:lnTo>
                    <a:pt x="33" y="11"/>
                  </a:lnTo>
                  <a:lnTo>
                    <a:pt x="40" y="7"/>
                  </a:lnTo>
                  <a:lnTo>
                    <a:pt x="49" y="4"/>
                  </a:lnTo>
                  <a:lnTo>
                    <a:pt x="58" y="2"/>
                  </a:lnTo>
                  <a:lnTo>
                    <a:pt x="67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5" y="1"/>
                  </a:lnTo>
                  <a:lnTo>
                    <a:pt x="103" y="2"/>
                  </a:lnTo>
                  <a:lnTo>
                    <a:pt x="110" y="4"/>
                  </a:lnTo>
                  <a:lnTo>
                    <a:pt x="117" y="7"/>
                  </a:lnTo>
                  <a:lnTo>
                    <a:pt x="123" y="10"/>
                  </a:lnTo>
                  <a:lnTo>
                    <a:pt x="129" y="14"/>
                  </a:lnTo>
                  <a:lnTo>
                    <a:pt x="133" y="18"/>
                  </a:lnTo>
                  <a:lnTo>
                    <a:pt x="137" y="23"/>
                  </a:lnTo>
                  <a:lnTo>
                    <a:pt x="141" y="29"/>
                  </a:lnTo>
                  <a:lnTo>
                    <a:pt x="144" y="35"/>
                  </a:lnTo>
                  <a:lnTo>
                    <a:pt x="146" y="42"/>
                  </a:lnTo>
                  <a:lnTo>
                    <a:pt x="148" y="49"/>
                  </a:lnTo>
                  <a:lnTo>
                    <a:pt x="149" y="57"/>
                  </a:lnTo>
                  <a:lnTo>
                    <a:pt x="150" y="73"/>
                  </a:lnTo>
                  <a:lnTo>
                    <a:pt x="105" y="73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4" name="Freeform 6"/>
            <p:cNvSpPr>
              <a:spLocks noEditPoints="1"/>
            </p:cNvSpPr>
            <p:nvPr userDrawn="1"/>
          </p:nvSpPr>
          <p:spPr bwMode="auto">
            <a:xfrm>
              <a:off x="7810500" y="4805363"/>
              <a:ext cx="82550" cy="123825"/>
            </a:xfrm>
            <a:custGeom>
              <a:avLst/>
              <a:gdLst>
                <a:gd name="T0" fmla="*/ 86 w 157"/>
                <a:gd name="T1" fmla="*/ 0 h 232"/>
                <a:gd name="T2" fmla="*/ 99 w 157"/>
                <a:gd name="T3" fmla="*/ 1 h 232"/>
                <a:gd name="T4" fmla="*/ 123 w 157"/>
                <a:gd name="T5" fmla="*/ 9 h 232"/>
                <a:gd name="T6" fmla="*/ 131 w 157"/>
                <a:gd name="T7" fmla="*/ 15 h 232"/>
                <a:gd name="T8" fmla="*/ 138 w 157"/>
                <a:gd name="T9" fmla="*/ 23 h 232"/>
                <a:gd name="T10" fmla="*/ 143 w 157"/>
                <a:gd name="T11" fmla="*/ 33 h 232"/>
                <a:gd name="T12" fmla="*/ 147 w 157"/>
                <a:gd name="T13" fmla="*/ 46 h 232"/>
                <a:gd name="T14" fmla="*/ 148 w 157"/>
                <a:gd name="T15" fmla="*/ 60 h 232"/>
                <a:gd name="T16" fmla="*/ 145 w 157"/>
                <a:gd name="T17" fmla="*/ 81 h 232"/>
                <a:gd name="T18" fmla="*/ 138 w 157"/>
                <a:gd name="T19" fmla="*/ 98 h 232"/>
                <a:gd name="T20" fmla="*/ 126 w 157"/>
                <a:gd name="T21" fmla="*/ 110 h 232"/>
                <a:gd name="T22" fmla="*/ 108 w 157"/>
                <a:gd name="T23" fmla="*/ 118 h 232"/>
                <a:gd name="T24" fmla="*/ 108 w 157"/>
                <a:gd name="T25" fmla="*/ 118 h 232"/>
                <a:gd name="T26" fmla="*/ 128 w 157"/>
                <a:gd name="T27" fmla="*/ 124 h 232"/>
                <a:gd name="T28" fmla="*/ 135 w 157"/>
                <a:gd name="T29" fmla="*/ 129 h 232"/>
                <a:gd name="T30" fmla="*/ 139 w 157"/>
                <a:gd name="T31" fmla="*/ 137 h 232"/>
                <a:gd name="T32" fmla="*/ 145 w 157"/>
                <a:gd name="T33" fmla="*/ 157 h 232"/>
                <a:gd name="T34" fmla="*/ 146 w 157"/>
                <a:gd name="T35" fmla="*/ 188 h 232"/>
                <a:gd name="T36" fmla="*/ 147 w 157"/>
                <a:gd name="T37" fmla="*/ 205 h 232"/>
                <a:gd name="T38" fmla="*/ 150 w 157"/>
                <a:gd name="T39" fmla="*/ 221 h 232"/>
                <a:gd name="T40" fmla="*/ 154 w 157"/>
                <a:gd name="T41" fmla="*/ 228 h 232"/>
                <a:gd name="T42" fmla="*/ 157 w 157"/>
                <a:gd name="T43" fmla="*/ 232 h 232"/>
                <a:gd name="T44" fmla="*/ 106 w 157"/>
                <a:gd name="T45" fmla="*/ 232 h 232"/>
                <a:gd name="T46" fmla="*/ 101 w 157"/>
                <a:gd name="T47" fmla="*/ 221 h 232"/>
                <a:gd name="T48" fmla="*/ 100 w 157"/>
                <a:gd name="T49" fmla="*/ 208 h 232"/>
                <a:gd name="T50" fmla="*/ 99 w 157"/>
                <a:gd name="T51" fmla="*/ 163 h 232"/>
                <a:gd name="T52" fmla="*/ 97 w 157"/>
                <a:gd name="T53" fmla="*/ 151 h 232"/>
                <a:gd name="T54" fmla="*/ 92 w 157"/>
                <a:gd name="T55" fmla="*/ 142 h 232"/>
                <a:gd name="T56" fmla="*/ 83 w 157"/>
                <a:gd name="T57" fmla="*/ 136 h 232"/>
                <a:gd name="T58" fmla="*/ 71 w 157"/>
                <a:gd name="T59" fmla="*/ 134 h 232"/>
                <a:gd name="T60" fmla="*/ 47 w 157"/>
                <a:gd name="T61" fmla="*/ 232 h 232"/>
                <a:gd name="T62" fmla="*/ 0 w 157"/>
                <a:gd name="T63" fmla="*/ 0 h 232"/>
                <a:gd name="T64" fmla="*/ 66 w 157"/>
                <a:gd name="T65" fmla="*/ 101 h 232"/>
                <a:gd name="T66" fmla="*/ 74 w 157"/>
                <a:gd name="T67" fmla="*/ 101 h 232"/>
                <a:gd name="T68" fmla="*/ 87 w 157"/>
                <a:gd name="T69" fmla="*/ 97 h 232"/>
                <a:gd name="T70" fmla="*/ 95 w 157"/>
                <a:gd name="T71" fmla="*/ 89 h 232"/>
                <a:gd name="T72" fmla="*/ 100 w 157"/>
                <a:gd name="T73" fmla="*/ 75 h 232"/>
                <a:gd name="T74" fmla="*/ 100 w 157"/>
                <a:gd name="T75" fmla="*/ 67 h 232"/>
                <a:gd name="T76" fmla="*/ 98 w 157"/>
                <a:gd name="T77" fmla="*/ 53 h 232"/>
                <a:gd name="T78" fmla="*/ 92 w 157"/>
                <a:gd name="T79" fmla="*/ 43 h 232"/>
                <a:gd name="T80" fmla="*/ 82 w 157"/>
                <a:gd name="T81" fmla="*/ 37 h 232"/>
                <a:gd name="T82" fmla="*/ 68 w 157"/>
                <a:gd name="T83" fmla="*/ 34 h 232"/>
                <a:gd name="T84" fmla="*/ 47 w 157"/>
                <a:gd name="T85" fmla="*/ 10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7" h="232">
                  <a:moveTo>
                    <a:pt x="0" y="0"/>
                  </a:moveTo>
                  <a:lnTo>
                    <a:pt x="86" y="0"/>
                  </a:lnTo>
                  <a:lnTo>
                    <a:pt x="86" y="0"/>
                  </a:lnTo>
                  <a:lnTo>
                    <a:pt x="99" y="1"/>
                  </a:lnTo>
                  <a:lnTo>
                    <a:pt x="112" y="4"/>
                  </a:lnTo>
                  <a:lnTo>
                    <a:pt x="123" y="9"/>
                  </a:lnTo>
                  <a:lnTo>
                    <a:pt x="127" y="12"/>
                  </a:lnTo>
                  <a:lnTo>
                    <a:pt x="131" y="15"/>
                  </a:lnTo>
                  <a:lnTo>
                    <a:pt x="135" y="19"/>
                  </a:lnTo>
                  <a:lnTo>
                    <a:pt x="138" y="23"/>
                  </a:lnTo>
                  <a:lnTo>
                    <a:pt x="141" y="28"/>
                  </a:lnTo>
                  <a:lnTo>
                    <a:pt x="143" y="33"/>
                  </a:lnTo>
                  <a:lnTo>
                    <a:pt x="145" y="40"/>
                  </a:lnTo>
                  <a:lnTo>
                    <a:pt x="147" y="46"/>
                  </a:lnTo>
                  <a:lnTo>
                    <a:pt x="148" y="60"/>
                  </a:lnTo>
                  <a:lnTo>
                    <a:pt x="148" y="60"/>
                  </a:lnTo>
                  <a:lnTo>
                    <a:pt x="147" y="71"/>
                  </a:lnTo>
                  <a:lnTo>
                    <a:pt x="145" y="81"/>
                  </a:lnTo>
                  <a:lnTo>
                    <a:pt x="142" y="90"/>
                  </a:lnTo>
                  <a:lnTo>
                    <a:pt x="138" y="98"/>
                  </a:lnTo>
                  <a:lnTo>
                    <a:pt x="133" y="104"/>
                  </a:lnTo>
                  <a:lnTo>
                    <a:pt x="126" y="110"/>
                  </a:lnTo>
                  <a:lnTo>
                    <a:pt x="119" y="114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20" y="120"/>
                  </a:lnTo>
                  <a:lnTo>
                    <a:pt x="128" y="124"/>
                  </a:lnTo>
                  <a:lnTo>
                    <a:pt x="132" y="126"/>
                  </a:lnTo>
                  <a:lnTo>
                    <a:pt x="135" y="129"/>
                  </a:lnTo>
                  <a:lnTo>
                    <a:pt x="137" y="133"/>
                  </a:lnTo>
                  <a:lnTo>
                    <a:pt x="139" y="137"/>
                  </a:lnTo>
                  <a:lnTo>
                    <a:pt x="143" y="146"/>
                  </a:lnTo>
                  <a:lnTo>
                    <a:pt x="145" y="157"/>
                  </a:lnTo>
                  <a:lnTo>
                    <a:pt x="146" y="171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7" y="205"/>
                  </a:lnTo>
                  <a:lnTo>
                    <a:pt x="148" y="217"/>
                  </a:lnTo>
                  <a:lnTo>
                    <a:pt x="150" y="221"/>
                  </a:lnTo>
                  <a:lnTo>
                    <a:pt x="151" y="225"/>
                  </a:lnTo>
                  <a:lnTo>
                    <a:pt x="154" y="228"/>
                  </a:lnTo>
                  <a:lnTo>
                    <a:pt x="157" y="230"/>
                  </a:lnTo>
                  <a:lnTo>
                    <a:pt x="157" y="232"/>
                  </a:lnTo>
                  <a:lnTo>
                    <a:pt x="106" y="232"/>
                  </a:lnTo>
                  <a:lnTo>
                    <a:pt x="106" y="232"/>
                  </a:lnTo>
                  <a:lnTo>
                    <a:pt x="103" y="227"/>
                  </a:lnTo>
                  <a:lnTo>
                    <a:pt x="101" y="221"/>
                  </a:lnTo>
                  <a:lnTo>
                    <a:pt x="100" y="215"/>
                  </a:lnTo>
                  <a:lnTo>
                    <a:pt x="100" y="208"/>
                  </a:lnTo>
                  <a:lnTo>
                    <a:pt x="99" y="163"/>
                  </a:lnTo>
                  <a:lnTo>
                    <a:pt x="99" y="163"/>
                  </a:lnTo>
                  <a:lnTo>
                    <a:pt x="98" y="157"/>
                  </a:lnTo>
                  <a:lnTo>
                    <a:pt x="97" y="151"/>
                  </a:lnTo>
                  <a:lnTo>
                    <a:pt x="95" y="146"/>
                  </a:lnTo>
                  <a:lnTo>
                    <a:pt x="92" y="142"/>
                  </a:lnTo>
                  <a:lnTo>
                    <a:pt x="88" y="139"/>
                  </a:lnTo>
                  <a:lnTo>
                    <a:pt x="83" y="136"/>
                  </a:lnTo>
                  <a:lnTo>
                    <a:pt x="78" y="135"/>
                  </a:lnTo>
                  <a:lnTo>
                    <a:pt x="71" y="134"/>
                  </a:lnTo>
                  <a:lnTo>
                    <a:pt x="47" y="134"/>
                  </a:lnTo>
                  <a:lnTo>
                    <a:pt x="47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7" y="101"/>
                  </a:moveTo>
                  <a:lnTo>
                    <a:pt x="66" y="101"/>
                  </a:lnTo>
                  <a:lnTo>
                    <a:pt x="66" y="101"/>
                  </a:lnTo>
                  <a:lnTo>
                    <a:pt x="74" y="101"/>
                  </a:lnTo>
                  <a:lnTo>
                    <a:pt x="81" y="99"/>
                  </a:lnTo>
                  <a:lnTo>
                    <a:pt x="87" y="97"/>
                  </a:lnTo>
                  <a:lnTo>
                    <a:pt x="91" y="93"/>
                  </a:lnTo>
                  <a:lnTo>
                    <a:pt x="95" y="89"/>
                  </a:lnTo>
                  <a:lnTo>
                    <a:pt x="98" y="83"/>
                  </a:lnTo>
                  <a:lnTo>
                    <a:pt x="100" y="75"/>
                  </a:lnTo>
                  <a:lnTo>
                    <a:pt x="100" y="67"/>
                  </a:lnTo>
                  <a:lnTo>
                    <a:pt x="100" y="67"/>
                  </a:lnTo>
                  <a:lnTo>
                    <a:pt x="100" y="59"/>
                  </a:lnTo>
                  <a:lnTo>
                    <a:pt x="98" y="53"/>
                  </a:lnTo>
                  <a:lnTo>
                    <a:pt x="96" y="48"/>
                  </a:lnTo>
                  <a:lnTo>
                    <a:pt x="92" y="43"/>
                  </a:lnTo>
                  <a:lnTo>
                    <a:pt x="88" y="40"/>
                  </a:lnTo>
                  <a:lnTo>
                    <a:pt x="82" y="37"/>
                  </a:lnTo>
                  <a:lnTo>
                    <a:pt x="76" y="35"/>
                  </a:lnTo>
                  <a:lnTo>
                    <a:pt x="68" y="34"/>
                  </a:lnTo>
                  <a:lnTo>
                    <a:pt x="47" y="34"/>
                  </a:lnTo>
                  <a:lnTo>
                    <a:pt x="47" y="101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" name="Freeform 7"/>
            <p:cNvSpPr>
              <a:spLocks noEditPoints="1"/>
            </p:cNvSpPr>
            <p:nvPr userDrawn="1"/>
          </p:nvSpPr>
          <p:spPr bwMode="auto">
            <a:xfrm>
              <a:off x="7904163" y="4803775"/>
              <a:ext cx="84138" cy="127000"/>
            </a:xfrm>
            <a:custGeom>
              <a:avLst/>
              <a:gdLst>
                <a:gd name="T0" fmla="*/ 79 w 158"/>
                <a:gd name="T1" fmla="*/ 0 h 240"/>
                <a:gd name="T2" fmla="*/ 102 w 158"/>
                <a:gd name="T3" fmla="*/ 2 h 240"/>
                <a:gd name="T4" fmla="*/ 122 w 158"/>
                <a:gd name="T5" fmla="*/ 8 h 240"/>
                <a:gd name="T6" fmla="*/ 135 w 158"/>
                <a:gd name="T7" fmla="*/ 19 h 240"/>
                <a:gd name="T8" fmla="*/ 145 w 158"/>
                <a:gd name="T9" fmla="*/ 33 h 240"/>
                <a:gd name="T10" fmla="*/ 152 w 158"/>
                <a:gd name="T11" fmla="*/ 51 h 240"/>
                <a:gd name="T12" fmla="*/ 156 w 158"/>
                <a:gd name="T13" fmla="*/ 72 h 240"/>
                <a:gd name="T14" fmla="*/ 158 w 158"/>
                <a:gd name="T15" fmla="*/ 121 h 240"/>
                <a:gd name="T16" fmla="*/ 158 w 158"/>
                <a:gd name="T17" fmla="*/ 146 h 240"/>
                <a:gd name="T18" fmla="*/ 154 w 158"/>
                <a:gd name="T19" fmla="*/ 179 h 240"/>
                <a:gd name="T20" fmla="*/ 149 w 158"/>
                <a:gd name="T21" fmla="*/ 198 h 240"/>
                <a:gd name="T22" fmla="*/ 141 w 158"/>
                <a:gd name="T23" fmla="*/ 215 h 240"/>
                <a:gd name="T24" fmla="*/ 129 w 158"/>
                <a:gd name="T25" fmla="*/ 227 h 240"/>
                <a:gd name="T26" fmla="*/ 113 w 158"/>
                <a:gd name="T27" fmla="*/ 235 h 240"/>
                <a:gd name="T28" fmla="*/ 92 w 158"/>
                <a:gd name="T29" fmla="*/ 240 h 240"/>
                <a:gd name="T30" fmla="*/ 79 w 158"/>
                <a:gd name="T31" fmla="*/ 240 h 240"/>
                <a:gd name="T32" fmla="*/ 56 w 158"/>
                <a:gd name="T33" fmla="*/ 238 h 240"/>
                <a:gd name="T34" fmla="*/ 38 w 158"/>
                <a:gd name="T35" fmla="*/ 232 h 240"/>
                <a:gd name="T36" fmla="*/ 24 w 158"/>
                <a:gd name="T37" fmla="*/ 221 h 240"/>
                <a:gd name="T38" fmla="*/ 13 w 158"/>
                <a:gd name="T39" fmla="*/ 207 h 240"/>
                <a:gd name="T40" fmla="*/ 7 w 158"/>
                <a:gd name="T41" fmla="*/ 189 h 240"/>
                <a:gd name="T42" fmla="*/ 3 w 158"/>
                <a:gd name="T43" fmla="*/ 168 h 240"/>
                <a:gd name="T44" fmla="*/ 0 w 158"/>
                <a:gd name="T45" fmla="*/ 121 h 240"/>
                <a:gd name="T46" fmla="*/ 1 w 158"/>
                <a:gd name="T47" fmla="*/ 94 h 240"/>
                <a:gd name="T48" fmla="*/ 5 w 158"/>
                <a:gd name="T49" fmla="*/ 61 h 240"/>
                <a:gd name="T50" fmla="*/ 10 w 158"/>
                <a:gd name="T51" fmla="*/ 42 h 240"/>
                <a:gd name="T52" fmla="*/ 18 w 158"/>
                <a:gd name="T53" fmla="*/ 26 h 240"/>
                <a:gd name="T54" fmla="*/ 31 w 158"/>
                <a:gd name="T55" fmla="*/ 13 h 240"/>
                <a:gd name="T56" fmla="*/ 46 w 158"/>
                <a:gd name="T57" fmla="*/ 5 h 240"/>
                <a:gd name="T58" fmla="*/ 67 w 158"/>
                <a:gd name="T59" fmla="*/ 0 h 240"/>
                <a:gd name="T60" fmla="*/ 79 w 158"/>
                <a:gd name="T61" fmla="*/ 0 h 240"/>
                <a:gd name="T62" fmla="*/ 79 w 158"/>
                <a:gd name="T63" fmla="*/ 206 h 240"/>
                <a:gd name="T64" fmla="*/ 88 w 158"/>
                <a:gd name="T65" fmla="*/ 205 h 240"/>
                <a:gd name="T66" fmla="*/ 96 w 158"/>
                <a:gd name="T67" fmla="*/ 202 h 240"/>
                <a:gd name="T68" fmla="*/ 101 w 158"/>
                <a:gd name="T69" fmla="*/ 195 h 240"/>
                <a:gd name="T70" fmla="*/ 106 w 158"/>
                <a:gd name="T71" fmla="*/ 186 h 240"/>
                <a:gd name="T72" fmla="*/ 111 w 158"/>
                <a:gd name="T73" fmla="*/ 160 h 240"/>
                <a:gd name="T74" fmla="*/ 112 w 158"/>
                <a:gd name="T75" fmla="*/ 121 h 240"/>
                <a:gd name="T76" fmla="*/ 112 w 158"/>
                <a:gd name="T77" fmla="*/ 98 h 240"/>
                <a:gd name="T78" fmla="*/ 109 w 158"/>
                <a:gd name="T79" fmla="*/ 66 h 240"/>
                <a:gd name="T80" fmla="*/ 103 w 158"/>
                <a:gd name="T81" fmla="*/ 49 h 240"/>
                <a:gd name="T82" fmla="*/ 99 w 158"/>
                <a:gd name="T83" fmla="*/ 42 h 240"/>
                <a:gd name="T84" fmla="*/ 92 w 158"/>
                <a:gd name="T85" fmla="*/ 36 h 240"/>
                <a:gd name="T86" fmla="*/ 84 w 158"/>
                <a:gd name="T87" fmla="*/ 34 h 240"/>
                <a:gd name="T88" fmla="*/ 79 w 158"/>
                <a:gd name="T89" fmla="*/ 34 h 240"/>
                <a:gd name="T90" fmla="*/ 70 w 158"/>
                <a:gd name="T91" fmla="*/ 35 h 240"/>
                <a:gd name="T92" fmla="*/ 63 w 158"/>
                <a:gd name="T93" fmla="*/ 38 h 240"/>
                <a:gd name="T94" fmla="*/ 57 w 158"/>
                <a:gd name="T95" fmla="*/ 45 h 240"/>
                <a:gd name="T96" fmla="*/ 53 w 158"/>
                <a:gd name="T97" fmla="*/ 54 h 240"/>
                <a:gd name="T98" fmla="*/ 49 w 158"/>
                <a:gd name="T99" fmla="*/ 80 h 240"/>
                <a:gd name="T100" fmla="*/ 48 w 158"/>
                <a:gd name="T101" fmla="*/ 121 h 240"/>
                <a:gd name="T102" fmla="*/ 48 w 158"/>
                <a:gd name="T103" fmla="*/ 142 h 240"/>
                <a:gd name="T104" fmla="*/ 50 w 158"/>
                <a:gd name="T105" fmla="*/ 174 h 240"/>
                <a:gd name="T106" fmla="*/ 55 w 158"/>
                <a:gd name="T107" fmla="*/ 191 h 240"/>
                <a:gd name="T108" fmla="*/ 60 w 158"/>
                <a:gd name="T109" fmla="*/ 198 h 240"/>
                <a:gd name="T110" fmla="*/ 66 w 158"/>
                <a:gd name="T111" fmla="*/ 204 h 240"/>
                <a:gd name="T112" fmla="*/ 74 w 158"/>
                <a:gd name="T113" fmla="*/ 206 h 240"/>
                <a:gd name="T114" fmla="*/ 79 w 158"/>
                <a:gd name="T115" fmla="*/ 20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" h="240">
                  <a:moveTo>
                    <a:pt x="79" y="0"/>
                  </a:moveTo>
                  <a:lnTo>
                    <a:pt x="79" y="0"/>
                  </a:lnTo>
                  <a:lnTo>
                    <a:pt x="92" y="0"/>
                  </a:lnTo>
                  <a:lnTo>
                    <a:pt x="102" y="2"/>
                  </a:lnTo>
                  <a:lnTo>
                    <a:pt x="113" y="5"/>
                  </a:lnTo>
                  <a:lnTo>
                    <a:pt x="122" y="8"/>
                  </a:lnTo>
                  <a:lnTo>
                    <a:pt x="129" y="13"/>
                  </a:lnTo>
                  <a:lnTo>
                    <a:pt x="135" y="19"/>
                  </a:lnTo>
                  <a:lnTo>
                    <a:pt x="141" y="26"/>
                  </a:lnTo>
                  <a:lnTo>
                    <a:pt x="145" y="33"/>
                  </a:lnTo>
                  <a:lnTo>
                    <a:pt x="149" y="42"/>
                  </a:lnTo>
                  <a:lnTo>
                    <a:pt x="152" y="51"/>
                  </a:lnTo>
                  <a:lnTo>
                    <a:pt x="154" y="61"/>
                  </a:lnTo>
                  <a:lnTo>
                    <a:pt x="156" y="72"/>
                  </a:lnTo>
                  <a:lnTo>
                    <a:pt x="158" y="94"/>
                  </a:lnTo>
                  <a:lnTo>
                    <a:pt x="158" y="121"/>
                  </a:lnTo>
                  <a:lnTo>
                    <a:pt x="158" y="121"/>
                  </a:lnTo>
                  <a:lnTo>
                    <a:pt x="158" y="146"/>
                  </a:lnTo>
                  <a:lnTo>
                    <a:pt x="156" y="168"/>
                  </a:lnTo>
                  <a:lnTo>
                    <a:pt x="154" y="179"/>
                  </a:lnTo>
                  <a:lnTo>
                    <a:pt x="152" y="189"/>
                  </a:lnTo>
                  <a:lnTo>
                    <a:pt x="149" y="198"/>
                  </a:lnTo>
                  <a:lnTo>
                    <a:pt x="145" y="207"/>
                  </a:lnTo>
                  <a:lnTo>
                    <a:pt x="141" y="215"/>
                  </a:lnTo>
                  <a:lnTo>
                    <a:pt x="135" y="221"/>
                  </a:lnTo>
                  <a:lnTo>
                    <a:pt x="129" y="227"/>
                  </a:lnTo>
                  <a:lnTo>
                    <a:pt x="122" y="232"/>
                  </a:lnTo>
                  <a:lnTo>
                    <a:pt x="113" y="235"/>
                  </a:lnTo>
                  <a:lnTo>
                    <a:pt x="102" y="238"/>
                  </a:lnTo>
                  <a:lnTo>
                    <a:pt x="92" y="240"/>
                  </a:lnTo>
                  <a:lnTo>
                    <a:pt x="79" y="240"/>
                  </a:lnTo>
                  <a:lnTo>
                    <a:pt x="79" y="240"/>
                  </a:lnTo>
                  <a:lnTo>
                    <a:pt x="67" y="240"/>
                  </a:lnTo>
                  <a:lnTo>
                    <a:pt x="56" y="238"/>
                  </a:lnTo>
                  <a:lnTo>
                    <a:pt x="46" y="235"/>
                  </a:lnTo>
                  <a:lnTo>
                    <a:pt x="38" y="232"/>
                  </a:lnTo>
                  <a:lnTo>
                    <a:pt x="31" y="227"/>
                  </a:lnTo>
                  <a:lnTo>
                    <a:pt x="24" y="221"/>
                  </a:lnTo>
                  <a:lnTo>
                    <a:pt x="18" y="215"/>
                  </a:lnTo>
                  <a:lnTo>
                    <a:pt x="13" y="207"/>
                  </a:lnTo>
                  <a:lnTo>
                    <a:pt x="10" y="198"/>
                  </a:lnTo>
                  <a:lnTo>
                    <a:pt x="7" y="189"/>
                  </a:lnTo>
                  <a:lnTo>
                    <a:pt x="5" y="179"/>
                  </a:lnTo>
                  <a:lnTo>
                    <a:pt x="3" y="168"/>
                  </a:lnTo>
                  <a:lnTo>
                    <a:pt x="1" y="146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1" y="94"/>
                  </a:lnTo>
                  <a:lnTo>
                    <a:pt x="3" y="72"/>
                  </a:lnTo>
                  <a:lnTo>
                    <a:pt x="5" y="61"/>
                  </a:lnTo>
                  <a:lnTo>
                    <a:pt x="7" y="51"/>
                  </a:lnTo>
                  <a:lnTo>
                    <a:pt x="10" y="42"/>
                  </a:lnTo>
                  <a:lnTo>
                    <a:pt x="13" y="33"/>
                  </a:lnTo>
                  <a:lnTo>
                    <a:pt x="18" y="26"/>
                  </a:lnTo>
                  <a:lnTo>
                    <a:pt x="24" y="19"/>
                  </a:lnTo>
                  <a:lnTo>
                    <a:pt x="31" y="13"/>
                  </a:lnTo>
                  <a:lnTo>
                    <a:pt x="38" y="8"/>
                  </a:lnTo>
                  <a:lnTo>
                    <a:pt x="46" y="5"/>
                  </a:lnTo>
                  <a:lnTo>
                    <a:pt x="56" y="2"/>
                  </a:lnTo>
                  <a:lnTo>
                    <a:pt x="67" y="0"/>
                  </a:lnTo>
                  <a:lnTo>
                    <a:pt x="79" y="0"/>
                  </a:lnTo>
                  <a:lnTo>
                    <a:pt x="79" y="0"/>
                  </a:lnTo>
                  <a:close/>
                  <a:moveTo>
                    <a:pt x="79" y="206"/>
                  </a:moveTo>
                  <a:lnTo>
                    <a:pt x="79" y="206"/>
                  </a:lnTo>
                  <a:lnTo>
                    <a:pt x="84" y="206"/>
                  </a:lnTo>
                  <a:lnTo>
                    <a:pt x="88" y="205"/>
                  </a:lnTo>
                  <a:lnTo>
                    <a:pt x="92" y="204"/>
                  </a:lnTo>
                  <a:lnTo>
                    <a:pt x="96" y="202"/>
                  </a:lnTo>
                  <a:lnTo>
                    <a:pt x="99" y="198"/>
                  </a:lnTo>
                  <a:lnTo>
                    <a:pt x="101" y="195"/>
                  </a:lnTo>
                  <a:lnTo>
                    <a:pt x="103" y="191"/>
                  </a:lnTo>
                  <a:lnTo>
                    <a:pt x="106" y="186"/>
                  </a:lnTo>
                  <a:lnTo>
                    <a:pt x="109" y="174"/>
                  </a:lnTo>
                  <a:lnTo>
                    <a:pt x="111" y="160"/>
                  </a:lnTo>
                  <a:lnTo>
                    <a:pt x="112" y="142"/>
                  </a:lnTo>
                  <a:lnTo>
                    <a:pt x="112" y="121"/>
                  </a:lnTo>
                  <a:lnTo>
                    <a:pt x="112" y="121"/>
                  </a:lnTo>
                  <a:lnTo>
                    <a:pt x="112" y="98"/>
                  </a:lnTo>
                  <a:lnTo>
                    <a:pt x="111" y="80"/>
                  </a:lnTo>
                  <a:lnTo>
                    <a:pt x="109" y="66"/>
                  </a:lnTo>
                  <a:lnTo>
                    <a:pt x="106" y="54"/>
                  </a:lnTo>
                  <a:lnTo>
                    <a:pt x="103" y="49"/>
                  </a:lnTo>
                  <a:lnTo>
                    <a:pt x="101" y="45"/>
                  </a:lnTo>
                  <a:lnTo>
                    <a:pt x="99" y="42"/>
                  </a:lnTo>
                  <a:lnTo>
                    <a:pt x="96" y="38"/>
                  </a:lnTo>
                  <a:lnTo>
                    <a:pt x="92" y="36"/>
                  </a:lnTo>
                  <a:lnTo>
                    <a:pt x="88" y="35"/>
                  </a:lnTo>
                  <a:lnTo>
                    <a:pt x="84" y="34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4" y="34"/>
                  </a:lnTo>
                  <a:lnTo>
                    <a:pt x="70" y="35"/>
                  </a:lnTo>
                  <a:lnTo>
                    <a:pt x="66" y="36"/>
                  </a:lnTo>
                  <a:lnTo>
                    <a:pt x="63" y="38"/>
                  </a:lnTo>
                  <a:lnTo>
                    <a:pt x="60" y="42"/>
                  </a:lnTo>
                  <a:lnTo>
                    <a:pt x="57" y="45"/>
                  </a:lnTo>
                  <a:lnTo>
                    <a:pt x="55" y="49"/>
                  </a:lnTo>
                  <a:lnTo>
                    <a:pt x="53" y="54"/>
                  </a:lnTo>
                  <a:lnTo>
                    <a:pt x="50" y="66"/>
                  </a:lnTo>
                  <a:lnTo>
                    <a:pt x="49" y="80"/>
                  </a:lnTo>
                  <a:lnTo>
                    <a:pt x="48" y="98"/>
                  </a:lnTo>
                  <a:lnTo>
                    <a:pt x="48" y="121"/>
                  </a:lnTo>
                  <a:lnTo>
                    <a:pt x="48" y="121"/>
                  </a:lnTo>
                  <a:lnTo>
                    <a:pt x="48" y="142"/>
                  </a:lnTo>
                  <a:lnTo>
                    <a:pt x="49" y="160"/>
                  </a:lnTo>
                  <a:lnTo>
                    <a:pt x="50" y="174"/>
                  </a:lnTo>
                  <a:lnTo>
                    <a:pt x="53" y="186"/>
                  </a:lnTo>
                  <a:lnTo>
                    <a:pt x="55" y="191"/>
                  </a:lnTo>
                  <a:lnTo>
                    <a:pt x="57" y="195"/>
                  </a:lnTo>
                  <a:lnTo>
                    <a:pt x="60" y="198"/>
                  </a:lnTo>
                  <a:lnTo>
                    <a:pt x="63" y="202"/>
                  </a:lnTo>
                  <a:lnTo>
                    <a:pt x="66" y="204"/>
                  </a:lnTo>
                  <a:lnTo>
                    <a:pt x="70" y="205"/>
                  </a:lnTo>
                  <a:lnTo>
                    <a:pt x="74" y="206"/>
                  </a:lnTo>
                  <a:lnTo>
                    <a:pt x="79" y="206"/>
                  </a:lnTo>
                  <a:lnTo>
                    <a:pt x="79" y="206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" name="Freeform 8"/>
            <p:cNvSpPr>
              <a:spLocks/>
            </p:cNvSpPr>
            <p:nvPr userDrawn="1"/>
          </p:nvSpPr>
          <p:spPr bwMode="auto">
            <a:xfrm>
              <a:off x="8002588" y="4805363"/>
              <a:ext cx="77788" cy="125413"/>
            </a:xfrm>
            <a:custGeom>
              <a:avLst/>
              <a:gdLst>
                <a:gd name="T0" fmla="*/ 47 w 148"/>
                <a:gd name="T1" fmla="*/ 0 h 236"/>
                <a:gd name="T2" fmla="*/ 47 w 148"/>
                <a:gd name="T3" fmla="*/ 162 h 236"/>
                <a:gd name="T4" fmla="*/ 47 w 148"/>
                <a:gd name="T5" fmla="*/ 162 h 236"/>
                <a:gd name="T6" fmla="*/ 47 w 148"/>
                <a:gd name="T7" fmla="*/ 170 h 236"/>
                <a:gd name="T8" fmla="*/ 48 w 148"/>
                <a:gd name="T9" fmla="*/ 178 h 236"/>
                <a:gd name="T10" fmla="*/ 50 w 148"/>
                <a:gd name="T11" fmla="*/ 184 h 236"/>
                <a:gd name="T12" fmla="*/ 52 w 148"/>
                <a:gd name="T13" fmla="*/ 190 h 236"/>
                <a:gd name="T14" fmla="*/ 56 w 148"/>
                <a:gd name="T15" fmla="*/ 195 h 236"/>
                <a:gd name="T16" fmla="*/ 60 w 148"/>
                <a:gd name="T17" fmla="*/ 199 h 236"/>
                <a:gd name="T18" fmla="*/ 66 w 148"/>
                <a:gd name="T19" fmla="*/ 202 h 236"/>
                <a:gd name="T20" fmla="*/ 74 w 148"/>
                <a:gd name="T21" fmla="*/ 202 h 236"/>
                <a:gd name="T22" fmla="*/ 74 w 148"/>
                <a:gd name="T23" fmla="*/ 202 h 236"/>
                <a:gd name="T24" fmla="*/ 81 w 148"/>
                <a:gd name="T25" fmla="*/ 202 h 236"/>
                <a:gd name="T26" fmla="*/ 87 w 148"/>
                <a:gd name="T27" fmla="*/ 199 h 236"/>
                <a:gd name="T28" fmla="*/ 93 w 148"/>
                <a:gd name="T29" fmla="*/ 195 h 236"/>
                <a:gd name="T30" fmla="*/ 96 w 148"/>
                <a:gd name="T31" fmla="*/ 190 h 236"/>
                <a:gd name="T32" fmla="*/ 99 w 148"/>
                <a:gd name="T33" fmla="*/ 184 h 236"/>
                <a:gd name="T34" fmla="*/ 100 w 148"/>
                <a:gd name="T35" fmla="*/ 178 h 236"/>
                <a:gd name="T36" fmla="*/ 101 w 148"/>
                <a:gd name="T37" fmla="*/ 170 h 236"/>
                <a:gd name="T38" fmla="*/ 102 w 148"/>
                <a:gd name="T39" fmla="*/ 162 h 236"/>
                <a:gd name="T40" fmla="*/ 102 w 148"/>
                <a:gd name="T41" fmla="*/ 0 h 236"/>
                <a:gd name="T42" fmla="*/ 148 w 148"/>
                <a:gd name="T43" fmla="*/ 0 h 236"/>
                <a:gd name="T44" fmla="*/ 148 w 148"/>
                <a:gd name="T45" fmla="*/ 162 h 236"/>
                <a:gd name="T46" fmla="*/ 148 w 148"/>
                <a:gd name="T47" fmla="*/ 162 h 236"/>
                <a:gd name="T48" fmla="*/ 147 w 148"/>
                <a:gd name="T49" fmla="*/ 172 h 236"/>
                <a:gd name="T50" fmla="*/ 146 w 148"/>
                <a:gd name="T51" fmla="*/ 182 h 236"/>
                <a:gd name="T52" fmla="*/ 144 w 148"/>
                <a:gd name="T53" fmla="*/ 190 h 236"/>
                <a:gd name="T54" fmla="*/ 142 w 148"/>
                <a:gd name="T55" fmla="*/ 199 h 236"/>
                <a:gd name="T56" fmla="*/ 138 w 148"/>
                <a:gd name="T57" fmla="*/ 206 h 236"/>
                <a:gd name="T58" fmla="*/ 135 w 148"/>
                <a:gd name="T59" fmla="*/ 212 h 236"/>
                <a:gd name="T60" fmla="*/ 130 w 148"/>
                <a:gd name="T61" fmla="*/ 217 h 236"/>
                <a:gd name="T62" fmla="*/ 125 w 148"/>
                <a:gd name="T63" fmla="*/ 221 h 236"/>
                <a:gd name="T64" fmla="*/ 120 w 148"/>
                <a:gd name="T65" fmla="*/ 225 h 236"/>
                <a:gd name="T66" fmla="*/ 114 w 148"/>
                <a:gd name="T67" fmla="*/ 228 h 236"/>
                <a:gd name="T68" fmla="*/ 108 w 148"/>
                <a:gd name="T69" fmla="*/ 231 h 236"/>
                <a:gd name="T70" fmla="*/ 102 w 148"/>
                <a:gd name="T71" fmla="*/ 233 h 236"/>
                <a:gd name="T72" fmla="*/ 89 w 148"/>
                <a:gd name="T73" fmla="*/ 236 h 236"/>
                <a:gd name="T74" fmla="*/ 74 w 148"/>
                <a:gd name="T75" fmla="*/ 236 h 236"/>
                <a:gd name="T76" fmla="*/ 74 w 148"/>
                <a:gd name="T77" fmla="*/ 236 h 236"/>
                <a:gd name="T78" fmla="*/ 60 w 148"/>
                <a:gd name="T79" fmla="*/ 236 h 236"/>
                <a:gd name="T80" fmla="*/ 46 w 148"/>
                <a:gd name="T81" fmla="*/ 234 h 236"/>
                <a:gd name="T82" fmla="*/ 40 w 148"/>
                <a:gd name="T83" fmla="*/ 232 h 236"/>
                <a:gd name="T84" fmla="*/ 34 w 148"/>
                <a:gd name="T85" fmla="*/ 229 h 236"/>
                <a:gd name="T86" fmla="*/ 28 w 148"/>
                <a:gd name="T87" fmla="*/ 226 h 236"/>
                <a:gd name="T88" fmla="*/ 23 w 148"/>
                <a:gd name="T89" fmla="*/ 223 h 236"/>
                <a:gd name="T90" fmla="*/ 18 w 148"/>
                <a:gd name="T91" fmla="*/ 218 h 236"/>
                <a:gd name="T92" fmla="*/ 14 w 148"/>
                <a:gd name="T93" fmla="*/ 213 h 236"/>
                <a:gd name="T94" fmla="*/ 10 w 148"/>
                <a:gd name="T95" fmla="*/ 207 h 236"/>
                <a:gd name="T96" fmla="*/ 7 w 148"/>
                <a:gd name="T97" fmla="*/ 200 h 236"/>
                <a:gd name="T98" fmla="*/ 4 w 148"/>
                <a:gd name="T99" fmla="*/ 191 h 236"/>
                <a:gd name="T100" fmla="*/ 1 w 148"/>
                <a:gd name="T101" fmla="*/ 182 h 236"/>
                <a:gd name="T102" fmla="*/ 0 w 148"/>
                <a:gd name="T103" fmla="*/ 173 h 236"/>
                <a:gd name="T104" fmla="*/ 0 w 148"/>
                <a:gd name="T105" fmla="*/ 162 h 236"/>
                <a:gd name="T106" fmla="*/ 0 w 148"/>
                <a:gd name="T107" fmla="*/ 0 h 236"/>
                <a:gd name="T108" fmla="*/ 47 w 148"/>
                <a:gd name="T109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" h="236">
                  <a:moveTo>
                    <a:pt x="47" y="0"/>
                  </a:moveTo>
                  <a:lnTo>
                    <a:pt x="47" y="162"/>
                  </a:lnTo>
                  <a:lnTo>
                    <a:pt x="47" y="162"/>
                  </a:lnTo>
                  <a:lnTo>
                    <a:pt x="47" y="170"/>
                  </a:lnTo>
                  <a:lnTo>
                    <a:pt x="48" y="178"/>
                  </a:lnTo>
                  <a:lnTo>
                    <a:pt x="50" y="184"/>
                  </a:lnTo>
                  <a:lnTo>
                    <a:pt x="52" y="190"/>
                  </a:lnTo>
                  <a:lnTo>
                    <a:pt x="56" y="195"/>
                  </a:lnTo>
                  <a:lnTo>
                    <a:pt x="60" y="199"/>
                  </a:lnTo>
                  <a:lnTo>
                    <a:pt x="66" y="202"/>
                  </a:lnTo>
                  <a:lnTo>
                    <a:pt x="74" y="202"/>
                  </a:lnTo>
                  <a:lnTo>
                    <a:pt x="74" y="202"/>
                  </a:lnTo>
                  <a:lnTo>
                    <a:pt x="81" y="202"/>
                  </a:lnTo>
                  <a:lnTo>
                    <a:pt x="87" y="199"/>
                  </a:lnTo>
                  <a:lnTo>
                    <a:pt x="93" y="195"/>
                  </a:lnTo>
                  <a:lnTo>
                    <a:pt x="96" y="190"/>
                  </a:lnTo>
                  <a:lnTo>
                    <a:pt x="99" y="184"/>
                  </a:lnTo>
                  <a:lnTo>
                    <a:pt x="100" y="178"/>
                  </a:lnTo>
                  <a:lnTo>
                    <a:pt x="101" y="170"/>
                  </a:lnTo>
                  <a:lnTo>
                    <a:pt x="102" y="162"/>
                  </a:lnTo>
                  <a:lnTo>
                    <a:pt x="102" y="0"/>
                  </a:lnTo>
                  <a:lnTo>
                    <a:pt x="148" y="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47" y="172"/>
                  </a:lnTo>
                  <a:lnTo>
                    <a:pt x="146" y="182"/>
                  </a:lnTo>
                  <a:lnTo>
                    <a:pt x="144" y="190"/>
                  </a:lnTo>
                  <a:lnTo>
                    <a:pt x="142" y="199"/>
                  </a:lnTo>
                  <a:lnTo>
                    <a:pt x="138" y="206"/>
                  </a:lnTo>
                  <a:lnTo>
                    <a:pt x="135" y="212"/>
                  </a:lnTo>
                  <a:lnTo>
                    <a:pt x="130" y="217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4" y="228"/>
                  </a:lnTo>
                  <a:lnTo>
                    <a:pt x="108" y="231"/>
                  </a:lnTo>
                  <a:lnTo>
                    <a:pt x="102" y="233"/>
                  </a:lnTo>
                  <a:lnTo>
                    <a:pt x="89" y="236"/>
                  </a:lnTo>
                  <a:lnTo>
                    <a:pt x="74" y="236"/>
                  </a:lnTo>
                  <a:lnTo>
                    <a:pt x="74" y="236"/>
                  </a:lnTo>
                  <a:lnTo>
                    <a:pt x="60" y="236"/>
                  </a:lnTo>
                  <a:lnTo>
                    <a:pt x="46" y="234"/>
                  </a:lnTo>
                  <a:lnTo>
                    <a:pt x="40" y="232"/>
                  </a:lnTo>
                  <a:lnTo>
                    <a:pt x="34" y="229"/>
                  </a:lnTo>
                  <a:lnTo>
                    <a:pt x="28" y="226"/>
                  </a:lnTo>
                  <a:lnTo>
                    <a:pt x="23" y="223"/>
                  </a:lnTo>
                  <a:lnTo>
                    <a:pt x="18" y="218"/>
                  </a:lnTo>
                  <a:lnTo>
                    <a:pt x="14" y="213"/>
                  </a:lnTo>
                  <a:lnTo>
                    <a:pt x="10" y="207"/>
                  </a:lnTo>
                  <a:lnTo>
                    <a:pt x="7" y="200"/>
                  </a:lnTo>
                  <a:lnTo>
                    <a:pt x="4" y="191"/>
                  </a:lnTo>
                  <a:lnTo>
                    <a:pt x="1" y="182"/>
                  </a:lnTo>
                  <a:lnTo>
                    <a:pt x="0" y="173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7" name="Freeform 9"/>
            <p:cNvSpPr>
              <a:spLocks noEditPoints="1"/>
            </p:cNvSpPr>
            <p:nvPr userDrawn="1"/>
          </p:nvSpPr>
          <p:spPr bwMode="auto">
            <a:xfrm>
              <a:off x="8101013" y="4805363"/>
              <a:ext cx="76200" cy="123825"/>
            </a:xfrm>
            <a:custGeom>
              <a:avLst/>
              <a:gdLst>
                <a:gd name="T0" fmla="*/ 0 w 144"/>
                <a:gd name="T1" fmla="*/ 0 h 232"/>
                <a:gd name="T2" fmla="*/ 82 w 144"/>
                <a:gd name="T3" fmla="*/ 0 h 232"/>
                <a:gd name="T4" fmla="*/ 82 w 144"/>
                <a:gd name="T5" fmla="*/ 0 h 232"/>
                <a:gd name="T6" fmla="*/ 90 w 144"/>
                <a:gd name="T7" fmla="*/ 1 h 232"/>
                <a:gd name="T8" fmla="*/ 98 w 144"/>
                <a:gd name="T9" fmla="*/ 2 h 232"/>
                <a:gd name="T10" fmla="*/ 105 w 144"/>
                <a:gd name="T11" fmla="*/ 4 h 232"/>
                <a:gd name="T12" fmla="*/ 111 w 144"/>
                <a:gd name="T13" fmla="*/ 6 h 232"/>
                <a:gd name="T14" fmla="*/ 117 w 144"/>
                <a:gd name="T15" fmla="*/ 9 h 232"/>
                <a:gd name="T16" fmla="*/ 122 w 144"/>
                <a:gd name="T17" fmla="*/ 13 h 232"/>
                <a:gd name="T18" fmla="*/ 127 w 144"/>
                <a:gd name="T19" fmla="*/ 17 h 232"/>
                <a:gd name="T20" fmla="*/ 131 w 144"/>
                <a:gd name="T21" fmla="*/ 22 h 232"/>
                <a:gd name="T22" fmla="*/ 134 w 144"/>
                <a:gd name="T23" fmla="*/ 27 h 232"/>
                <a:gd name="T24" fmla="*/ 137 w 144"/>
                <a:gd name="T25" fmla="*/ 32 h 232"/>
                <a:gd name="T26" fmla="*/ 141 w 144"/>
                <a:gd name="T27" fmla="*/ 45 h 232"/>
                <a:gd name="T28" fmla="*/ 144 w 144"/>
                <a:gd name="T29" fmla="*/ 57 h 232"/>
                <a:gd name="T30" fmla="*/ 144 w 144"/>
                <a:gd name="T31" fmla="*/ 70 h 232"/>
                <a:gd name="T32" fmla="*/ 144 w 144"/>
                <a:gd name="T33" fmla="*/ 70 h 232"/>
                <a:gd name="T34" fmla="*/ 144 w 144"/>
                <a:gd name="T35" fmla="*/ 78 h 232"/>
                <a:gd name="T36" fmla="*/ 143 w 144"/>
                <a:gd name="T37" fmla="*/ 86 h 232"/>
                <a:gd name="T38" fmla="*/ 141 w 144"/>
                <a:gd name="T39" fmla="*/ 94 h 232"/>
                <a:gd name="T40" fmla="*/ 139 w 144"/>
                <a:gd name="T41" fmla="*/ 101 h 232"/>
                <a:gd name="T42" fmla="*/ 136 w 144"/>
                <a:gd name="T43" fmla="*/ 107 h 232"/>
                <a:gd name="T44" fmla="*/ 133 w 144"/>
                <a:gd name="T45" fmla="*/ 112 h 232"/>
                <a:gd name="T46" fmla="*/ 129 w 144"/>
                <a:gd name="T47" fmla="*/ 118 h 232"/>
                <a:gd name="T48" fmla="*/ 124 w 144"/>
                <a:gd name="T49" fmla="*/ 123 h 232"/>
                <a:gd name="T50" fmla="*/ 119 w 144"/>
                <a:gd name="T51" fmla="*/ 127 h 232"/>
                <a:gd name="T52" fmla="*/ 114 w 144"/>
                <a:gd name="T53" fmla="*/ 130 h 232"/>
                <a:gd name="T54" fmla="*/ 108 w 144"/>
                <a:gd name="T55" fmla="*/ 133 h 232"/>
                <a:gd name="T56" fmla="*/ 101 w 144"/>
                <a:gd name="T57" fmla="*/ 136 h 232"/>
                <a:gd name="T58" fmla="*/ 95 w 144"/>
                <a:gd name="T59" fmla="*/ 137 h 232"/>
                <a:gd name="T60" fmla="*/ 87 w 144"/>
                <a:gd name="T61" fmla="*/ 139 h 232"/>
                <a:gd name="T62" fmla="*/ 71 w 144"/>
                <a:gd name="T63" fmla="*/ 140 h 232"/>
                <a:gd name="T64" fmla="*/ 46 w 144"/>
                <a:gd name="T65" fmla="*/ 140 h 232"/>
                <a:gd name="T66" fmla="*/ 46 w 144"/>
                <a:gd name="T67" fmla="*/ 232 h 232"/>
                <a:gd name="T68" fmla="*/ 0 w 144"/>
                <a:gd name="T69" fmla="*/ 232 h 232"/>
                <a:gd name="T70" fmla="*/ 0 w 144"/>
                <a:gd name="T71" fmla="*/ 0 h 232"/>
                <a:gd name="T72" fmla="*/ 46 w 144"/>
                <a:gd name="T73" fmla="*/ 105 h 232"/>
                <a:gd name="T74" fmla="*/ 67 w 144"/>
                <a:gd name="T75" fmla="*/ 105 h 232"/>
                <a:gd name="T76" fmla="*/ 67 w 144"/>
                <a:gd name="T77" fmla="*/ 105 h 232"/>
                <a:gd name="T78" fmla="*/ 74 w 144"/>
                <a:gd name="T79" fmla="*/ 104 h 232"/>
                <a:gd name="T80" fmla="*/ 80 w 144"/>
                <a:gd name="T81" fmla="*/ 103 h 232"/>
                <a:gd name="T82" fmla="*/ 85 w 144"/>
                <a:gd name="T83" fmla="*/ 100 h 232"/>
                <a:gd name="T84" fmla="*/ 90 w 144"/>
                <a:gd name="T85" fmla="*/ 96 h 232"/>
                <a:gd name="T86" fmla="*/ 93 w 144"/>
                <a:gd name="T87" fmla="*/ 92 h 232"/>
                <a:gd name="T88" fmla="*/ 96 w 144"/>
                <a:gd name="T89" fmla="*/ 86 h 232"/>
                <a:gd name="T90" fmla="*/ 98 w 144"/>
                <a:gd name="T91" fmla="*/ 79 h 232"/>
                <a:gd name="T92" fmla="*/ 98 w 144"/>
                <a:gd name="T93" fmla="*/ 70 h 232"/>
                <a:gd name="T94" fmla="*/ 98 w 144"/>
                <a:gd name="T95" fmla="*/ 70 h 232"/>
                <a:gd name="T96" fmla="*/ 98 w 144"/>
                <a:gd name="T97" fmla="*/ 62 h 232"/>
                <a:gd name="T98" fmla="*/ 97 w 144"/>
                <a:gd name="T99" fmla="*/ 55 h 232"/>
                <a:gd name="T100" fmla="*/ 94 w 144"/>
                <a:gd name="T101" fmla="*/ 49 h 232"/>
                <a:gd name="T102" fmla="*/ 91 w 144"/>
                <a:gd name="T103" fmla="*/ 44 h 232"/>
                <a:gd name="T104" fmla="*/ 87 w 144"/>
                <a:gd name="T105" fmla="*/ 40 h 232"/>
                <a:gd name="T106" fmla="*/ 81 w 144"/>
                <a:gd name="T107" fmla="*/ 37 h 232"/>
                <a:gd name="T108" fmla="*/ 74 w 144"/>
                <a:gd name="T109" fmla="*/ 35 h 232"/>
                <a:gd name="T110" fmla="*/ 65 w 144"/>
                <a:gd name="T111" fmla="*/ 34 h 232"/>
                <a:gd name="T112" fmla="*/ 46 w 144"/>
                <a:gd name="T113" fmla="*/ 34 h 232"/>
                <a:gd name="T114" fmla="*/ 46 w 144"/>
                <a:gd name="T115" fmla="*/ 10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4" h="232">
                  <a:moveTo>
                    <a:pt x="0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90" y="1"/>
                  </a:lnTo>
                  <a:lnTo>
                    <a:pt x="98" y="2"/>
                  </a:lnTo>
                  <a:lnTo>
                    <a:pt x="105" y="4"/>
                  </a:lnTo>
                  <a:lnTo>
                    <a:pt x="111" y="6"/>
                  </a:lnTo>
                  <a:lnTo>
                    <a:pt x="117" y="9"/>
                  </a:lnTo>
                  <a:lnTo>
                    <a:pt x="122" y="13"/>
                  </a:lnTo>
                  <a:lnTo>
                    <a:pt x="127" y="17"/>
                  </a:lnTo>
                  <a:lnTo>
                    <a:pt x="131" y="22"/>
                  </a:lnTo>
                  <a:lnTo>
                    <a:pt x="134" y="27"/>
                  </a:lnTo>
                  <a:lnTo>
                    <a:pt x="137" y="32"/>
                  </a:lnTo>
                  <a:lnTo>
                    <a:pt x="141" y="45"/>
                  </a:lnTo>
                  <a:lnTo>
                    <a:pt x="144" y="57"/>
                  </a:lnTo>
                  <a:lnTo>
                    <a:pt x="144" y="70"/>
                  </a:lnTo>
                  <a:lnTo>
                    <a:pt x="144" y="70"/>
                  </a:lnTo>
                  <a:lnTo>
                    <a:pt x="144" y="78"/>
                  </a:lnTo>
                  <a:lnTo>
                    <a:pt x="143" y="86"/>
                  </a:lnTo>
                  <a:lnTo>
                    <a:pt x="141" y="94"/>
                  </a:lnTo>
                  <a:lnTo>
                    <a:pt x="139" y="101"/>
                  </a:lnTo>
                  <a:lnTo>
                    <a:pt x="136" y="107"/>
                  </a:lnTo>
                  <a:lnTo>
                    <a:pt x="133" y="112"/>
                  </a:lnTo>
                  <a:lnTo>
                    <a:pt x="129" y="118"/>
                  </a:lnTo>
                  <a:lnTo>
                    <a:pt x="124" y="123"/>
                  </a:lnTo>
                  <a:lnTo>
                    <a:pt x="119" y="127"/>
                  </a:lnTo>
                  <a:lnTo>
                    <a:pt x="114" y="130"/>
                  </a:lnTo>
                  <a:lnTo>
                    <a:pt x="108" y="133"/>
                  </a:lnTo>
                  <a:lnTo>
                    <a:pt x="101" y="136"/>
                  </a:lnTo>
                  <a:lnTo>
                    <a:pt x="95" y="137"/>
                  </a:lnTo>
                  <a:lnTo>
                    <a:pt x="87" y="139"/>
                  </a:lnTo>
                  <a:lnTo>
                    <a:pt x="71" y="140"/>
                  </a:lnTo>
                  <a:lnTo>
                    <a:pt x="46" y="140"/>
                  </a:lnTo>
                  <a:lnTo>
                    <a:pt x="46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6" y="105"/>
                  </a:moveTo>
                  <a:lnTo>
                    <a:pt x="67" y="105"/>
                  </a:lnTo>
                  <a:lnTo>
                    <a:pt x="67" y="105"/>
                  </a:lnTo>
                  <a:lnTo>
                    <a:pt x="74" y="104"/>
                  </a:lnTo>
                  <a:lnTo>
                    <a:pt x="80" y="103"/>
                  </a:lnTo>
                  <a:lnTo>
                    <a:pt x="85" y="100"/>
                  </a:lnTo>
                  <a:lnTo>
                    <a:pt x="90" y="96"/>
                  </a:lnTo>
                  <a:lnTo>
                    <a:pt x="93" y="92"/>
                  </a:lnTo>
                  <a:lnTo>
                    <a:pt x="96" y="86"/>
                  </a:lnTo>
                  <a:lnTo>
                    <a:pt x="98" y="79"/>
                  </a:lnTo>
                  <a:lnTo>
                    <a:pt x="98" y="70"/>
                  </a:lnTo>
                  <a:lnTo>
                    <a:pt x="98" y="70"/>
                  </a:lnTo>
                  <a:lnTo>
                    <a:pt x="98" y="62"/>
                  </a:lnTo>
                  <a:lnTo>
                    <a:pt x="97" y="55"/>
                  </a:lnTo>
                  <a:lnTo>
                    <a:pt x="94" y="49"/>
                  </a:lnTo>
                  <a:lnTo>
                    <a:pt x="91" y="44"/>
                  </a:lnTo>
                  <a:lnTo>
                    <a:pt x="87" y="40"/>
                  </a:lnTo>
                  <a:lnTo>
                    <a:pt x="81" y="37"/>
                  </a:lnTo>
                  <a:lnTo>
                    <a:pt x="74" y="35"/>
                  </a:lnTo>
                  <a:lnTo>
                    <a:pt x="65" y="34"/>
                  </a:lnTo>
                  <a:lnTo>
                    <a:pt x="46" y="34"/>
                  </a:lnTo>
                  <a:lnTo>
                    <a:pt x="46" y="105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Freeform 10"/>
            <p:cNvSpPr>
              <a:spLocks/>
            </p:cNvSpPr>
            <p:nvPr userDrawn="1"/>
          </p:nvSpPr>
          <p:spPr bwMode="auto">
            <a:xfrm>
              <a:off x="8188325" y="4805363"/>
              <a:ext cx="69850" cy="123825"/>
            </a:xfrm>
            <a:custGeom>
              <a:avLst/>
              <a:gdLst>
                <a:gd name="T0" fmla="*/ 129 w 132"/>
                <a:gd name="T1" fmla="*/ 0 h 232"/>
                <a:gd name="T2" fmla="*/ 129 w 132"/>
                <a:gd name="T3" fmla="*/ 39 h 232"/>
                <a:gd name="T4" fmla="*/ 46 w 132"/>
                <a:gd name="T5" fmla="*/ 39 h 232"/>
                <a:gd name="T6" fmla="*/ 46 w 132"/>
                <a:gd name="T7" fmla="*/ 93 h 232"/>
                <a:gd name="T8" fmla="*/ 124 w 132"/>
                <a:gd name="T9" fmla="*/ 93 h 232"/>
                <a:gd name="T10" fmla="*/ 124 w 132"/>
                <a:gd name="T11" fmla="*/ 132 h 232"/>
                <a:gd name="T12" fmla="*/ 46 w 132"/>
                <a:gd name="T13" fmla="*/ 132 h 232"/>
                <a:gd name="T14" fmla="*/ 46 w 132"/>
                <a:gd name="T15" fmla="*/ 193 h 232"/>
                <a:gd name="T16" fmla="*/ 132 w 132"/>
                <a:gd name="T17" fmla="*/ 193 h 232"/>
                <a:gd name="T18" fmla="*/ 132 w 132"/>
                <a:gd name="T19" fmla="*/ 232 h 232"/>
                <a:gd name="T20" fmla="*/ 0 w 132"/>
                <a:gd name="T21" fmla="*/ 232 h 232"/>
                <a:gd name="T22" fmla="*/ 0 w 132"/>
                <a:gd name="T23" fmla="*/ 0 h 232"/>
                <a:gd name="T24" fmla="*/ 129 w 132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32">
                  <a:moveTo>
                    <a:pt x="129" y="0"/>
                  </a:moveTo>
                  <a:lnTo>
                    <a:pt x="129" y="39"/>
                  </a:lnTo>
                  <a:lnTo>
                    <a:pt x="46" y="39"/>
                  </a:lnTo>
                  <a:lnTo>
                    <a:pt x="46" y="93"/>
                  </a:lnTo>
                  <a:lnTo>
                    <a:pt x="124" y="93"/>
                  </a:lnTo>
                  <a:lnTo>
                    <a:pt x="124" y="132"/>
                  </a:lnTo>
                  <a:lnTo>
                    <a:pt x="46" y="132"/>
                  </a:lnTo>
                  <a:lnTo>
                    <a:pt x="46" y="193"/>
                  </a:lnTo>
                  <a:lnTo>
                    <a:pt x="132" y="193"/>
                  </a:lnTo>
                  <a:lnTo>
                    <a:pt x="132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9" name="Freeform 11"/>
            <p:cNvSpPr>
              <a:spLocks noEditPoints="1"/>
            </p:cNvSpPr>
            <p:nvPr userDrawn="1"/>
          </p:nvSpPr>
          <p:spPr bwMode="auto">
            <a:xfrm>
              <a:off x="8315325" y="4805363"/>
              <a:ext cx="82550" cy="123825"/>
            </a:xfrm>
            <a:custGeom>
              <a:avLst/>
              <a:gdLst>
                <a:gd name="T0" fmla="*/ 87 w 157"/>
                <a:gd name="T1" fmla="*/ 0 h 232"/>
                <a:gd name="T2" fmla="*/ 101 w 157"/>
                <a:gd name="T3" fmla="*/ 1 h 232"/>
                <a:gd name="T4" fmla="*/ 124 w 157"/>
                <a:gd name="T5" fmla="*/ 9 h 232"/>
                <a:gd name="T6" fmla="*/ 132 w 157"/>
                <a:gd name="T7" fmla="*/ 15 h 232"/>
                <a:gd name="T8" fmla="*/ 139 w 157"/>
                <a:gd name="T9" fmla="*/ 23 h 232"/>
                <a:gd name="T10" fmla="*/ 144 w 157"/>
                <a:gd name="T11" fmla="*/ 33 h 232"/>
                <a:gd name="T12" fmla="*/ 147 w 157"/>
                <a:gd name="T13" fmla="*/ 46 h 232"/>
                <a:gd name="T14" fmla="*/ 149 w 157"/>
                <a:gd name="T15" fmla="*/ 60 h 232"/>
                <a:gd name="T16" fmla="*/ 146 w 157"/>
                <a:gd name="T17" fmla="*/ 81 h 232"/>
                <a:gd name="T18" fmla="*/ 139 w 157"/>
                <a:gd name="T19" fmla="*/ 98 h 232"/>
                <a:gd name="T20" fmla="*/ 127 w 157"/>
                <a:gd name="T21" fmla="*/ 110 h 232"/>
                <a:gd name="T22" fmla="*/ 110 w 157"/>
                <a:gd name="T23" fmla="*/ 118 h 232"/>
                <a:gd name="T24" fmla="*/ 110 w 157"/>
                <a:gd name="T25" fmla="*/ 118 h 232"/>
                <a:gd name="T26" fmla="*/ 129 w 157"/>
                <a:gd name="T27" fmla="*/ 124 h 232"/>
                <a:gd name="T28" fmla="*/ 136 w 157"/>
                <a:gd name="T29" fmla="*/ 129 h 232"/>
                <a:gd name="T30" fmla="*/ 140 w 157"/>
                <a:gd name="T31" fmla="*/ 137 h 232"/>
                <a:gd name="T32" fmla="*/ 146 w 157"/>
                <a:gd name="T33" fmla="*/ 157 h 232"/>
                <a:gd name="T34" fmla="*/ 147 w 157"/>
                <a:gd name="T35" fmla="*/ 188 h 232"/>
                <a:gd name="T36" fmla="*/ 148 w 157"/>
                <a:gd name="T37" fmla="*/ 205 h 232"/>
                <a:gd name="T38" fmla="*/ 151 w 157"/>
                <a:gd name="T39" fmla="*/ 221 h 232"/>
                <a:gd name="T40" fmla="*/ 155 w 157"/>
                <a:gd name="T41" fmla="*/ 228 h 232"/>
                <a:gd name="T42" fmla="*/ 157 w 157"/>
                <a:gd name="T43" fmla="*/ 232 h 232"/>
                <a:gd name="T44" fmla="*/ 108 w 157"/>
                <a:gd name="T45" fmla="*/ 232 h 232"/>
                <a:gd name="T46" fmla="*/ 103 w 157"/>
                <a:gd name="T47" fmla="*/ 221 h 232"/>
                <a:gd name="T48" fmla="*/ 102 w 157"/>
                <a:gd name="T49" fmla="*/ 208 h 232"/>
                <a:gd name="T50" fmla="*/ 100 w 157"/>
                <a:gd name="T51" fmla="*/ 163 h 232"/>
                <a:gd name="T52" fmla="*/ 99 w 157"/>
                <a:gd name="T53" fmla="*/ 151 h 232"/>
                <a:gd name="T54" fmla="*/ 94 w 157"/>
                <a:gd name="T55" fmla="*/ 142 h 232"/>
                <a:gd name="T56" fmla="*/ 84 w 157"/>
                <a:gd name="T57" fmla="*/ 136 h 232"/>
                <a:gd name="T58" fmla="*/ 72 w 157"/>
                <a:gd name="T59" fmla="*/ 134 h 232"/>
                <a:gd name="T60" fmla="*/ 48 w 157"/>
                <a:gd name="T61" fmla="*/ 232 h 232"/>
                <a:gd name="T62" fmla="*/ 0 w 157"/>
                <a:gd name="T63" fmla="*/ 0 h 232"/>
                <a:gd name="T64" fmla="*/ 67 w 157"/>
                <a:gd name="T65" fmla="*/ 101 h 232"/>
                <a:gd name="T66" fmla="*/ 75 w 157"/>
                <a:gd name="T67" fmla="*/ 101 h 232"/>
                <a:gd name="T68" fmla="*/ 87 w 157"/>
                <a:gd name="T69" fmla="*/ 97 h 232"/>
                <a:gd name="T70" fmla="*/ 97 w 157"/>
                <a:gd name="T71" fmla="*/ 89 h 232"/>
                <a:gd name="T72" fmla="*/ 102 w 157"/>
                <a:gd name="T73" fmla="*/ 75 h 232"/>
                <a:gd name="T74" fmla="*/ 102 w 157"/>
                <a:gd name="T75" fmla="*/ 67 h 232"/>
                <a:gd name="T76" fmla="*/ 100 w 157"/>
                <a:gd name="T77" fmla="*/ 53 h 232"/>
                <a:gd name="T78" fmla="*/ 94 w 157"/>
                <a:gd name="T79" fmla="*/ 43 h 232"/>
                <a:gd name="T80" fmla="*/ 83 w 157"/>
                <a:gd name="T81" fmla="*/ 37 h 232"/>
                <a:gd name="T82" fmla="*/ 69 w 157"/>
                <a:gd name="T83" fmla="*/ 34 h 232"/>
                <a:gd name="T84" fmla="*/ 48 w 157"/>
                <a:gd name="T85" fmla="*/ 10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7" h="232">
                  <a:moveTo>
                    <a:pt x="0" y="0"/>
                  </a:moveTo>
                  <a:lnTo>
                    <a:pt x="87" y="0"/>
                  </a:lnTo>
                  <a:lnTo>
                    <a:pt x="87" y="0"/>
                  </a:lnTo>
                  <a:lnTo>
                    <a:pt x="101" y="1"/>
                  </a:lnTo>
                  <a:lnTo>
                    <a:pt x="113" y="4"/>
                  </a:lnTo>
                  <a:lnTo>
                    <a:pt x="124" y="9"/>
                  </a:lnTo>
                  <a:lnTo>
                    <a:pt x="128" y="12"/>
                  </a:lnTo>
                  <a:lnTo>
                    <a:pt x="132" y="15"/>
                  </a:lnTo>
                  <a:lnTo>
                    <a:pt x="136" y="19"/>
                  </a:lnTo>
                  <a:lnTo>
                    <a:pt x="139" y="23"/>
                  </a:lnTo>
                  <a:lnTo>
                    <a:pt x="142" y="28"/>
                  </a:lnTo>
                  <a:lnTo>
                    <a:pt x="144" y="33"/>
                  </a:lnTo>
                  <a:lnTo>
                    <a:pt x="146" y="40"/>
                  </a:lnTo>
                  <a:lnTo>
                    <a:pt x="147" y="46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8" y="71"/>
                  </a:lnTo>
                  <a:lnTo>
                    <a:pt x="146" y="81"/>
                  </a:lnTo>
                  <a:lnTo>
                    <a:pt x="143" y="90"/>
                  </a:lnTo>
                  <a:lnTo>
                    <a:pt x="139" y="98"/>
                  </a:lnTo>
                  <a:lnTo>
                    <a:pt x="134" y="104"/>
                  </a:lnTo>
                  <a:lnTo>
                    <a:pt x="127" y="110"/>
                  </a:lnTo>
                  <a:lnTo>
                    <a:pt x="119" y="114"/>
                  </a:lnTo>
                  <a:lnTo>
                    <a:pt x="110" y="118"/>
                  </a:lnTo>
                  <a:lnTo>
                    <a:pt x="110" y="118"/>
                  </a:lnTo>
                  <a:lnTo>
                    <a:pt x="110" y="118"/>
                  </a:lnTo>
                  <a:lnTo>
                    <a:pt x="121" y="120"/>
                  </a:lnTo>
                  <a:lnTo>
                    <a:pt x="129" y="124"/>
                  </a:lnTo>
                  <a:lnTo>
                    <a:pt x="133" y="126"/>
                  </a:lnTo>
                  <a:lnTo>
                    <a:pt x="136" y="129"/>
                  </a:lnTo>
                  <a:lnTo>
                    <a:pt x="138" y="133"/>
                  </a:lnTo>
                  <a:lnTo>
                    <a:pt x="140" y="137"/>
                  </a:lnTo>
                  <a:lnTo>
                    <a:pt x="144" y="146"/>
                  </a:lnTo>
                  <a:lnTo>
                    <a:pt x="146" y="157"/>
                  </a:lnTo>
                  <a:lnTo>
                    <a:pt x="147" y="171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8" y="205"/>
                  </a:lnTo>
                  <a:lnTo>
                    <a:pt x="149" y="217"/>
                  </a:lnTo>
                  <a:lnTo>
                    <a:pt x="151" y="221"/>
                  </a:lnTo>
                  <a:lnTo>
                    <a:pt x="152" y="225"/>
                  </a:lnTo>
                  <a:lnTo>
                    <a:pt x="155" y="228"/>
                  </a:lnTo>
                  <a:lnTo>
                    <a:pt x="157" y="230"/>
                  </a:lnTo>
                  <a:lnTo>
                    <a:pt x="157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5" y="227"/>
                  </a:lnTo>
                  <a:lnTo>
                    <a:pt x="103" y="221"/>
                  </a:lnTo>
                  <a:lnTo>
                    <a:pt x="102" y="215"/>
                  </a:lnTo>
                  <a:lnTo>
                    <a:pt x="102" y="208"/>
                  </a:lnTo>
                  <a:lnTo>
                    <a:pt x="100" y="163"/>
                  </a:lnTo>
                  <a:lnTo>
                    <a:pt x="100" y="163"/>
                  </a:lnTo>
                  <a:lnTo>
                    <a:pt x="100" y="157"/>
                  </a:lnTo>
                  <a:lnTo>
                    <a:pt x="99" y="151"/>
                  </a:lnTo>
                  <a:lnTo>
                    <a:pt x="96" y="146"/>
                  </a:lnTo>
                  <a:lnTo>
                    <a:pt x="94" y="142"/>
                  </a:lnTo>
                  <a:lnTo>
                    <a:pt x="89" y="139"/>
                  </a:lnTo>
                  <a:lnTo>
                    <a:pt x="84" y="136"/>
                  </a:lnTo>
                  <a:lnTo>
                    <a:pt x="79" y="135"/>
                  </a:lnTo>
                  <a:lnTo>
                    <a:pt x="72" y="134"/>
                  </a:lnTo>
                  <a:lnTo>
                    <a:pt x="48" y="134"/>
                  </a:lnTo>
                  <a:lnTo>
                    <a:pt x="48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8" y="101"/>
                  </a:moveTo>
                  <a:lnTo>
                    <a:pt x="67" y="101"/>
                  </a:lnTo>
                  <a:lnTo>
                    <a:pt x="67" y="101"/>
                  </a:lnTo>
                  <a:lnTo>
                    <a:pt x="75" y="101"/>
                  </a:lnTo>
                  <a:lnTo>
                    <a:pt x="82" y="99"/>
                  </a:lnTo>
                  <a:lnTo>
                    <a:pt x="87" y="97"/>
                  </a:lnTo>
                  <a:lnTo>
                    <a:pt x="92" y="93"/>
                  </a:lnTo>
                  <a:lnTo>
                    <a:pt x="97" y="89"/>
                  </a:lnTo>
                  <a:lnTo>
                    <a:pt x="100" y="83"/>
                  </a:lnTo>
                  <a:lnTo>
                    <a:pt x="102" y="75"/>
                  </a:lnTo>
                  <a:lnTo>
                    <a:pt x="102" y="67"/>
                  </a:lnTo>
                  <a:lnTo>
                    <a:pt x="102" y="67"/>
                  </a:lnTo>
                  <a:lnTo>
                    <a:pt x="102" y="59"/>
                  </a:lnTo>
                  <a:lnTo>
                    <a:pt x="100" y="53"/>
                  </a:lnTo>
                  <a:lnTo>
                    <a:pt x="98" y="48"/>
                  </a:lnTo>
                  <a:lnTo>
                    <a:pt x="94" y="43"/>
                  </a:lnTo>
                  <a:lnTo>
                    <a:pt x="89" y="40"/>
                  </a:lnTo>
                  <a:lnTo>
                    <a:pt x="83" y="37"/>
                  </a:lnTo>
                  <a:lnTo>
                    <a:pt x="77" y="35"/>
                  </a:lnTo>
                  <a:lnTo>
                    <a:pt x="69" y="34"/>
                  </a:lnTo>
                  <a:lnTo>
                    <a:pt x="48" y="34"/>
                  </a:lnTo>
                  <a:lnTo>
                    <a:pt x="48" y="1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0" name="Freeform 12"/>
            <p:cNvSpPr>
              <a:spLocks/>
            </p:cNvSpPr>
            <p:nvPr userDrawn="1"/>
          </p:nvSpPr>
          <p:spPr bwMode="auto">
            <a:xfrm>
              <a:off x="8413750" y="4805363"/>
              <a:ext cx="69850" cy="123825"/>
            </a:xfrm>
            <a:custGeom>
              <a:avLst/>
              <a:gdLst>
                <a:gd name="T0" fmla="*/ 129 w 132"/>
                <a:gd name="T1" fmla="*/ 0 h 232"/>
                <a:gd name="T2" fmla="*/ 129 w 132"/>
                <a:gd name="T3" fmla="*/ 39 h 232"/>
                <a:gd name="T4" fmla="*/ 46 w 132"/>
                <a:gd name="T5" fmla="*/ 39 h 232"/>
                <a:gd name="T6" fmla="*/ 46 w 132"/>
                <a:gd name="T7" fmla="*/ 93 h 232"/>
                <a:gd name="T8" fmla="*/ 124 w 132"/>
                <a:gd name="T9" fmla="*/ 93 h 232"/>
                <a:gd name="T10" fmla="*/ 124 w 132"/>
                <a:gd name="T11" fmla="*/ 132 h 232"/>
                <a:gd name="T12" fmla="*/ 46 w 132"/>
                <a:gd name="T13" fmla="*/ 132 h 232"/>
                <a:gd name="T14" fmla="*/ 46 w 132"/>
                <a:gd name="T15" fmla="*/ 193 h 232"/>
                <a:gd name="T16" fmla="*/ 132 w 132"/>
                <a:gd name="T17" fmla="*/ 193 h 232"/>
                <a:gd name="T18" fmla="*/ 132 w 132"/>
                <a:gd name="T19" fmla="*/ 232 h 232"/>
                <a:gd name="T20" fmla="*/ 0 w 132"/>
                <a:gd name="T21" fmla="*/ 232 h 232"/>
                <a:gd name="T22" fmla="*/ 0 w 132"/>
                <a:gd name="T23" fmla="*/ 0 h 232"/>
                <a:gd name="T24" fmla="*/ 129 w 132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32">
                  <a:moveTo>
                    <a:pt x="129" y="0"/>
                  </a:moveTo>
                  <a:lnTo>
                    <a:pt x="129" y="39"/>
                  </a:lnTo>
                  <a:lnTo>
                    <a:pt x="46" y="39"/>
                  </a:lnTo>
                  <a:lnTo>
                    <a:pt x="46" y="93"/>
                  </a:lnTo>
                  <a:lnTo>
                    <a:pt x="124" y="93"/>
                  </a:lnTo>
                  <a:lnTo>
                    <a:pt x="124" y="132"/>
                  </a:lnTo>
                  <a:lnTo>
                    <a:pt x="46" y="132"/>
                  </a:lnTo>
                  <a:lnTo>
                    <a:pt x="46" y="193"/>
                  </a:lnTo>
                  <a:lnTo>
                    <a:pt x="132" y="193"/>
                  </a:lnTo>
                  <a:lnTo>
                    <a:pt x="132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Freeform 13"/>
            <p:cNvSpPr>
              <a:spLocks/>
            </p:cNvSpPr>
            <p:nvPr userDrawn="1"/>
          </p:nvSpPr>
          <p:spPr bwMode="auto">
            <a:xfrm>
              <a:off x="8497888" y="4805363"/>
              <a:ext cx="80963" cy="123825"/>
            </a:xfrm>
            <a:custGeom>
              <a:avLst/>
              <a:gdLst>
                <a:gd name="T0" fmla="*/ 54 w 154"/>
                <a:gd name="T1" fmla="*/ 0 h 232"/>
                <a:gd name="T2" fmla="*/ 111 w 154"/>
                <a:gd name="T3" fmla="*/ 159 h 232"/>
                <a:gd name="T4" fmla="*/ 112 w 154"/>
                <a:gd name="T5" fmla="*/ 159 h 232"/>
                <a:gd name="T6" fmla="*/ 112 w 154"/>
                <a:gd name="T7" fmla="*/ 0 h 232"/>
                <a:gd name="T8" fmla="*/ 154 w 154"/>
                <a:gd name="T9" fmla="*/ 0 h 232"/>
                <a:gd name="T10" fmla="*/ 154 w 154"/>
                <a:gd name="T11" fmla="*/ 232 h 232"/>
                <a:gd name="T12" fmla="*/ 102 w 154"/>
                <a:gd name="T13" fmla="*/ 232 h 232"/>
                <a:gd name="T14" fmla="*/ 44 w 154"/>
                <a:gd name="T15" fmla="*/ 70 h 232"/>
                <a:gd name="T16" fmla="*/ 44 w 154"/>
                <a:gd name="T17" fmla="*/ 70 h 232"/>
                <a:gd name="T18" fmla="*/ 44 w 154"/>
                <a:gd name="T19" fmla="*/ 232 h 232"/>
                <a:gd name="T20" fmla="*/ 0 w 154"/>
                <a:gd name="T21" fmla="*/ 232 h 232"/>
                <a:gd name="T22" fmla="*/ 0 w 154"/>
                <a:gd name="T23" fmla="*/ 0 h 232"/>
                <a:gd name="T24" fmla="*/ 54 w 154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232">
                  <a:moveTo>
                    <a:pt x="54" y="0"/>
                  </a:moveTo>
                  <a:lnTo>
                    <a:pt x="111" y="159"/>
                  </a:lnTo>
                  <a:lnTo>
                    <a:pt x="112" y="159"/>
                  </a:lnTo>
                  <a:lnTo>
                    <a:pt x="112" y="0"/>
                  </a:lnTo>
                  <a:lnTo>
                    <a:pt x="154" y="0"/>
                  </a:lnTo>
                  <a:lnTo>
                    <a:pt x="154" y="232"/>
                  </a:lnTo>
                  <a:lnTo>
                    <a:pt x="102" y="232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4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Freeform 14"/>
            <p:cNvSpPr>
              <a:spLocks noEditPoints="1"/>
            </p:cNvSpPr>
            <p:nvPr userDrawn="1"/>
          </p:nvSpPr>
          <p:spPr bwMode="auto">
            <a:xfrm>
              <a:off x="8589963" y="4805363"/>
              <a:ext cx="95250" cy="123825"/>
            </a:xfrm>
            <a:custGeom>
              <a:avLst/>
              <a:gdLst>
                <a:gd name="T0" fmla="*/ 61 w 180"/>
                <a:gd name="T1" fmla="*/ 0 h 232"/>
                <a:gd name="T2" fmla="*/ 119 w 180"/>
                <a:gd name="T3" fmla="*/ 0 h 232"/>
                <a:gd name="T4" fmla="*/ 180 w 180"/>
                <a:gd name="T5" fmla="*/ 232 h 232"/>
                <a:gd name="T6" fmla="*/ 131 w 180"/>
                <a:gd name="T7" fmla="*/ 232 h 232"/>
                <a:gd name="T8" fmla="*/ 121 w 180"/>
                <a:gd name="T9" fmla="*/ 183 h 232"/>
                <a:gd name="T10" fmla="*/ 59 w 180"/>
                <a:gd name="T11" fmla="*/ 183 h 232"/>
                <a:gd name="T12" fmla="*/ 48 w 180"/>
                <a:gd name="T13" fmla="*/ 232 h 232"/>
                <a:gd name="T14" fmla="*/ 0 w 180"/>
                <a:gd name="T15" fmla="*/ 232 h 232"/>
                <a:gd name="T16" fmla="*/ 61 w 180"/>
                <a:gd name="T17" fmla="*/ 0 h 232"/>
                <a:gd name="T18" fmla="*/ 67 w 180"/>
                <a:gd name="T19" fmla="*/ 145 h 232"/>
                <a:gd name="T20" fmla="*/ 113 w 180"/>
                <a:gd name="T21" fmla="*/ 145 h 232"/>
                <a:gd name="T22" fmla="*/ 90 w 180"/>
                <a:gd name="T23" fmla="*/ 41 h 232"/>
                <a:gd name="T24" fmla="*/ 90 w 180"/>
                <a:gd name="T25" fmla="*/ 41 h 232"/>
                <a:gd name="T26" fmla="*/ 67 w 180"/>
                <a:gd name="T27" fmla="*/ 14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232">
                  <a:moveTo>
                    <a:pt x="61" y="0"/>
                  </a:moveTo>
                  <a:lnTo>
                    <a:pt x="119" y="0"/>
                  </a:lnTo>
                  <a:lnTo>
                    <a:pt x="180" y="232"/>
                  </a:lnTo>
                  <a:lnTo>
                    <a:pt x="131" y="232"/>
                  </a:lnTo>
                  <a:lnTo>
                    <a:pt x="121" y="183"/>
                  </a:lnTo>
                  <a:lnTo>
                    <a:pt x="59" y="183"/>
                  </a:lnTo>
                  <a:lnTo>
                    <a:pt x="48" y="232"/>
                  </a:lnTo>
                  <a:lnTo>
                    <a:pt x="0" y="232"/>
                  </a:lnTo>
                  <a:lnTo>
                    <a:pt x="61" y="0"/>
                  </a:lnTo>
                  <a:close/>
                  <a:moveTo>
                    <a:pt x="67" y="145"/>
                  </a:moveTo>
                  <a:lnTo>
                    <a:pt x="113" y="145"/>
                  </a:lnTo>
                  <a:lnTo>
                    <a:pt x="90" y="41"/>
                  </a:lnTo>
                  <a:lnTo>
                    <a:pt x="90" y="41"/>
                  </a:lnTo>
                  <a:lnTo>
                    <a:pt x="67" y="1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Freeform 15"/>
            <p:cNvSpPr>
              <a:spLocks/>
            </p:cNvSpPr>
            <p:nvPr userDrawn="1"/>
          </p:nvSpPr>
          <p:spPr bwMode="auto">
            <a:xfrm>
              <a:off x="8691563" y="4805363"/>
              <a:ext cx="77788" cy="125413"/>
            </a:xfrm>
            <a:custGeom>
              <a:avLst/>
              <a:gdLst>
                <a:gd name="T0" fmla="*/ 46 w 148"/>
                <a:gd name="T1" fmla="*/ 0 h 236"/>
                <a:gd name="T2" fmla="*/ 46 w 148"/>
                <a:gd name="T3" fmla="*/ 162 h 236"/>
                <a:gd name="T4" fmla="*/ 46 w 148"/>
                <a:gd name="T5" fmla="*/ 162 h 236"/>
                <a:gd name="T6" fmla="*/ 47 w 148"/>
                <a:gd name="T7" fmla="*/ 170 h 236"/>
                <a:gd name="T8" fmla="*/ 48 w 148"/>
                <a:gd name="T9" fmla="*/ 178 h 236"/>
                <a:gd name="T10" fmla="*/ 49 w 148"/>
                <a:gd name="T11" fmla="*/ 184 h 236"/>
                <a:gd name="T12" fmla="*/ 52 w 148"/>
                <a:gd name="T13" fmla="*/ 190 h 236"/>
                <a:gd name="T14" fmla="*/ 55 w 148"/>
                <a:gd name="T15" fmla="*/ 195 h 236"/>
                <a:gd name="T16" fmla="*/ 60 w 148"/>
                <a:gd name="T17" fmla="*/ 199 h 236"/>
                <a:gd name="T18" fmla="*/ 67 w 148"/>
                <a:gd name="T19" fmla="*/ 202 h 236"/>
                <a:gd name="T20" fmla="*/ 74 w 148"/>
                <a:gd name="T21" fmla="*/ 202 h 236"/>
                <a:gd name="T22" fmla="*/ 74 w 148"/>
                <a:gd name="T23" fmla="*/ 202 h 236"/>
                <a:gd name="T24" fmla="*/ 82 w 148"/>
                <a:gd name="T25" fmla="*/ 202 h 236"/>
                <a:gd name="T26" fmla="*/ 88 w 148"/>
                <a:gd name="T27" fmla="*/ 199 h 236"/>
                <a:gd name="T28" fmla="*/ 92 w 148"/>
                <a:gd name="T29" fmla="*/ 195 h 236"/>
                <a:gd name="T30" fmla="*/ 96 w 148"/>
                <a:gd name="T31" fmla="*/ 190 h 236"/>
                <a:gd name="T32" fmla="*/ 98 w 148"/>
                <a:gd name="T33" fmla="*/ 184 h 236"/>
                <a:gd name="T34" fmla="*/ 100 w 148"/>
                <a:gd name="T35" fmla="*/ 178 h 236"/>
                <a:gd name="T36" fmla="*/ 101 w 148"/>
                <a:gd name="T37" fmla="*/ 170 h 236"/>
                <a:gd name="T38" fmla="*/ 101 w 148"/>
                <a:gd name="T39" fmla="*/ 162 h 236"/>
                <a:gd name="T40" fmla="*/ 101 w 148"/>
                <a:gd name="T41" fmla="*/ 0 h 236"/>
                <a:gd name="T42" fmla="*/ 148 w 148"/>
                <a:gd name="T43" fmla="*/ 0 h 236"/>
                <a:gd name="T44" fmla="*/ 148 w 148"/>
                <a:gd name="T45" fmla="*/ 162 h 236"/>
                <a:gd name="T46" fmla="*/ 148 w 148"/>
                <a:gd name="T47" fmla="*/ 162 h 236"/>
                <a:gd name="T48" fmla="*/ 148 w 148"/>
                <a:gd name="T49" fmla="*/ 172 h 236"/>
                <a:gd name="T50" fmla="*/ 147 w 148"/>
                <a:gd name="T51" fmla="*/ 182 h 236"/>
                <a:gd name="T52" fmla="*/ 144 w 148"/>
                <a:gd name="T53" fmla="*/ 190 h 236"/>
                <a:gd name="T54" fmla="*/ 141 w 148"/>
                <a:gd name="T55" fmla="*/ 199 h 236"/>
                <a:gd name="T56" fmla="*/ 138 w 148"/>
                <a:gd name="T57" fmla="*/ 206 h 236"/>
                <a:gd name="T58" fmla="*/ 134 w 148"/>
                <a:gd name="T59" fmla="*/ 212 h 236"/>
                <a:gd name="T60" fmla="*/ 130 w 148"/>
                <a:gd name="T61" fmla="*/ 217 h 236"/>
                <a:gd name="T62" fmla="*/ 125 w 148"/>
                <a:gd name="T63" fmla="*/ 221 h 236"/>
                <a:gd name="T64" fmla="*/ 120 w 148"/>
                <a:gd name="T65" fmla="*/ 225 h 236"/>
                <a:gd name="T66" fmla="*/ 114 w 148"/>
                <a:gd name="T67" fmla="*/ 228 h 236"/>
                <a:gd name="T68" fmla="*/ 108 w 148"/>
                <a:gd name="T69" fmla="*/ 231 h 236"/>
                <a:gd name="T70" fmla="*/ 102 w 148"/>
                <a:gd name="T71" fmla="*/ 233 h 236"/>
                <a:gd name="T72" fmla="*/ 88 w 148"/>
                <a:gd name="T73" fmla="*/ 236 h 236"/>
                <a:gd name="T74" fmla="*/ 74 w 148"/>
                <a:gd name="T75" fmla="*/ 236 h 236"/>
                <a:gd name="T76" fmla="*/ 74 w 148"/>
                <a:gd name="T77" fmla="*/ 236 h 236"/>
                <a:gd name="T78" fmla="*/ 59 w 148"/>
                <a:gd name="T79" fmla="*/ 236 h 236"/>
                <a:gd name="T80" fmla="*/ 46 w 148"/>
                <a:gd name="T81" fmla="*/ 234 h 236"/>
                <a:gd name="T82" fmla="*/ 40 w 148"/>
                <a:gd name="T83" fmla="*/ 232 h 236"/>
                <a:gd name="T84" fmla="*/ 34 w 148"/>
                <a:gd name="T85" fmla="*/ 229 h 236"/>
                <a:gd name="T86" fmla="*/ 28 w 148"/>
                <a:gd name="T87" fmla="*/ 226 h 236"/>
                <a:gd name="T88" fmla="*/ 23 w 148"/>
                <a:gd name="T89" fmla="*/ 223 h 236"/>
                <a:gd name="T90" fmla="*/ 18 w 148"/>
                <a:gd name="T91" fmla="*/ 218 h 236"/>
                <a:gd name="T92" fmla="*/ 14 w 148"/>
                <a:gd name="T93" fmla="*/ 213 h 236"/>
                <a:gd name="T94" fmla="*/ 10 w 148"/>
                <a:gd name="T95" fmla="*/ 207 h 236"/>
                <a:gd name="T96" fmla="*/ 6 w 148"/>
                <a:gd name="T97" fmla="*/ 200 h 236"/>
                <a:gd name="T98" fmla="*/ 4 w 148"/>
                <a:gd name="T99" fmla="*/ 191 h 236"/>
                <a:gd name="T100" fmla="*/ 2 w 148"/>
                <a:gd name="T101" fmla="*/ 182 h 236"/>
                <a:gd name="T102" fmla="*/ 1 w 148"/>
                <a:gd name="T103" fmla="*/ 173 h 236"/>
                <a:gd name="T104" fmla="*/ 0 w 148"/>
                <a:gd name="T105" fmla="*/ 162 h 236"/>
                <a:gd name="T106" fmla="*/ 0 w 148"/>
                <a:gd name="T107" fmla="*/ 0 h 236"/>
                <a:gd name="T108" fmla="*/ 46 w 148"/>
                <a:gd name="T109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" h="236">
                  <a:moveTo>
                    <a:pt x="46" y="0"/>
                  </a:moveTo>
                  <a:lnTo>
                    <a:pt x="46" y="162"/>
                  </a:lnTo>
                  <a:lnTo>
                    <a:pt x="46" y="162"/>
                  </a:lnTo>
                  <a:lnTo>
                    <a:pt x="47" y="170"/>
                  </a:lnTo>
                  <a:lnTo>
                    <a:pt x="48" y="178"/>
                  </a:lnTo>
                  <a:lnTo>
                    <a:pt x="49" y="184"/>
                  </a:lnTo>
                  <a:lnTo>
                    <a:pt x="52" y="190"/>
                  </a:lnTo>
                  <a:lnTo>
                    <a:pt x="55" y="195"/>
                  </a:lnTo>
                  <a:lnTo>
                    <a:pt x="60" y="199"/>
                  </a:lnTo>
                  <a:lnTo>
                    <a:pt x="67" y="202"/>
                  </a:lnTo>
                  <a:lnTo>
                    <a:pt x="74" y="202"/>
                  </a:lnTo>
                  <a:lnTo>
                    <a:pt x="74" y="202"/>
                  </a:lnTo>
                  <a:lnTo>
                    <a:pt x="82" y="202"/>
                  </a:lnTo>
                  <a:lnTo>
                    <a:pt x="88" y="199"/>
                  </a:lnTo>
                  <a:lnTo>
                    <a:pt x="92" y="195"/>
                  </a:lnTo>
                  <a:lnTo>
                    <a:pt x="96" y="190"/>
                  </a:lnTo>
                  <a:lnTo>
                    <a:pt x="98" y="184"/>
                  </a:lnTo>
                  <a:lnTo>
                    <a:pt x="100" y="178"/>
                  </a:lnTo>
                  <a:lnTo>
                    <a:pt x="101" y="170"/>
                  </a:lnTo>
                  <a:lnTo>
                    <a:pt x="101" y="162"/>
                  </a:lnTo>
                  <a:lnTo>
                    <a:pt x="101" y="0"/>
                  </a:lnTo>
                  <a:lnTo>
                    <a:pt x="148" y="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48" y="172"/>
                  </a:lnTo>
                  <a:lnTo>
                    <a:pt x="147" y="182"/>
                  </a:lnTo>
                  <a:lnTo>
                    <a:pt x="144" y="190"/>
                  </a:lnTo>
                  <a:lnTo>
                    <a:pt x="141" y="199"/>
                  </a:lnTo>
                  <a:lnTo>
                    <a:pt x="138" y="206"/>
                  </a:lnTo>
                  <a:lnTo>
                    <a:pt x="134" y="212"/>
                  </a:lnTo>
                  <a:lnTo>
                    <a:pt x="130" y="217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4" y="228"/>
                  </a:lnTo>
                  <a:lnTo>
                    <a:pt x="108" y="231"/>
                  </a:lnTo>
                  <a:lnTo>
                    <a:pt x="102" y="233"/>
                  </a:lnTo>
                  <a:lnTo>
                    <a:pt x="88" y="236"/>
                  </a:lnTo>
                  <a:lnTo>
                    <a:pt x="74" y="236"/>
                  </a:lnTo>
                  <a:lnTo>
                    <a:pt x="74" y="236"/>
                  </a:lnTo>
                  <a:lnTo>
                    <a:pt x="59" y="236"/>
                  </a:lnTo>
                  <a:lnTo>
                    <a:pt x="46" y="234"/>
                  </a:lnTo>
                  <a:lnTo>
                    <a:pt x="40" y="232"/>
                  </a:lnTo>
                  <a:lnTo>
                    <a:pt x="34" y="229"/>
                  </a:lnTo>
                  <a:lnTo>
                    <a:pt x="28" y="226"/>
                  </a:lnTo>
                  <a:lnTo>
                    <a:pt x="23" y="223"/>
                  </a:lnTo>
                  <a:lnTo>
                    <a:pt x="18" y="218"/>
                  </a:lnTo>
                  <a:lnTo>
                    <a:pt x="14" y="213"/>
                  </a:lnTo>
                  <a:lnTo>
                    <a:pt x="10" y="207"/>
                  </a:lnTo>
                  <a:lnTo>
                    <a:pt x="6" y="200"/>
                  </a:lnTo>
                  <a:lnTo>
                    <a:pt x="4" y="191"/>
                  </a:lnTo>
                  <a:lnTo>
                    <a:pt x="2" y="182"/>
                  </a:lnTo>
                  <a:lnTo>
                    <a:pt x="1" y="173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4" name="Freeform 16"/>
            <p:cNvSpPr>
              <a:spLocks/>
            </p:cNvSpPr>
            <p:nvPr userDrawn="1"/>
          </p:nvSpPr>
          <p:spPr bwMode="auto">
            <a:xfrm>
              <a:off x="8789988" y="4805363"/>
              <a:ext cx="69850" cy="123825"/>
            </a:xfrm>
            <a:custGeom>
              <a:avLst/>
              <a:gdLst>
                <a:gd name="T0" fmla="*/ 0 w 130"/>
                <a:gd name="T1" fmla="*/ 232 h 232"/>
                <a:gd name="T2" fmla="*/ 0 w 130"/>
                <a:gd name="T3" fmla="*/ 0 h 232"/>
                <a:gd name="T4" fmla="*/ 47 w 130"/>
                <a:gd name="T5" fmla="*/ 0 h 232"/>
                <a:gd name="T6" fmla="*/ 47 w 130"/>
                <a:gd name="T7" fmla="*/ 193 h 232"/>
                <a:gd name="T8" fmla="*/ 130 w 130"/>
                <a:gd name="T9" fmla="*/ 193 h 232"/>
                <a:gd name="T10" fmla="*/ 130 w 130"/>
                <a:gd name="T11" fmla="*/ 232 h 232"/>
                <a:gd name="T12" fmla="*/ 0 w 130"/>
                <a:gd name="T13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32">
                  <a:moveTo>
                    <a:pt x="0" y="232"/>
                  </a:moveTo>
                  <a:lnTo>
                    <a:pt x="0" y="0"/>
                  </a:lnTo>
                  <a:lnTo>
                    <a:pt x="47" y="0"/>
                  </a:lnTo>
                  <a:lnTo>
                    <a:pt x="47" y="193"/>
                  </a:lnTo>
                  <a:lnTo>
                    <a:pt x="130" y="193"/>
                  </a:lnTo>
                  <a:lnTo>
                    <a:pt x="130" y="232"/>
                  </a:lnTo>
                  <a:lnTo>
                    <a:pt x="0" y="2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5" name="Freeform 17"/>
            <p:cNvSpPr>
              <a:spLocks/>
            </p:cNvSpPr>
            <p:nvPr userDrawn="1"/>
          </p:nvSpPr>
          <p:spPr bwMode="auto">
            <a:xfrm>
              <a:off x="8848725" y="4805363"/>
              <a:ext cx="77788" cy="123825"/>
            </a:xfrm>
            <a:custGeom>
              <a:avLst/>
              <a:gdLst>
                <a:gd name="T0" fmla="*/ 148 w 148"/>
                <a:gd name="T1" fmla="*/ 0 h 232"/>
                <a:gd name="T2" fmla="*/ 148 w 148"/>
                <a:gd name="T3" fmla="*/ 39 h 232"/>
                <a:gd name="T4" fmla="*/ 97 w 148"/>
                <a:gd name="T5" fmla="*/ 39 h 232"/>
                <a:gd name="T6" fmla="*/ 97 w 148"/>
                <a:gd name="T7" fmla="*/ 232 h 232"/>
                <a:gd name="T8" fmla="*/ 51 w 148"/>
                <a:gd name="T9" fmla="*/ 232 h 232"/>
                <a:gd name="T10" fmla="*/ 51 w 148"/>
                <a:gd name="T11" fmla="*/ 39 h 232"/>
                <a:gd name="T12" fmla="*/ 0 w 148"/>
                <a:gd name="T13" fmla="*/ 39 h 232"/>
                <a:gd name="T14" fmla="*/ 0 w 148"/>
                <a:gd name="T15" fmla="*/ 0 h 232"/>
                <a:gd name="T16" fmla="*/ 148 w 148"/>
                <a:gd name="T17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232">
                  <a:moveTo>
                    <a:pt x="148" y="0"/>
                  </a:moveTo>
                  <a:lnTo>
                    <a:pt x="148" y="39"/>
                  </a:lnTo>
                  <a:lnTo>
                    <a:pt x="97" y="39"/>
                  </a:lnTo>
                  <a:lnTo>
                    <a:pt x="97" y="232"/>
                  </a:lnTo>
                  <a:lnTo>
                    <a:pt x="51" y="232"/>
                  </a:lnTo>
                  <a:lnTo>
                    <a:pt x="51" y="39"/>
                  </a:lnTo>
                  <a:lnTo>
                    <a:pt x="0" y="39"/>
                  </a:lnTo>
                  <a:lnTo>
                    <a:pt x="0" y="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76" name="Picture 18" descr="C:\Users\ARNAUD~1\AppData\Local\Temp\VMwareDnD\933dad87\3_brands_logotypes_bi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0" y="8941653"/>
            <a:ext cx="594000" cy="14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Connecteur droit 76"/>
          <p:cNvCxnSpPr/>
          <p:nvPr/>
        </p:nvCxnSpPr>
        <p:spPr>
          <a:xfrm>
            <a:off x="4906190" y="8922406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/>
          <p:nvPr/>
        </p:nvCxnSpPr>
        <p:spPr>
          <a:xfrm>
            <a:off x="914353" y="8917643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 Box 23"/>
          <p:cNvSpPr txBox="1">
            <a:spLocks noChangeArrowheads="1"/>
          </p:cNvSpPr>
          <p:nvPr/>
        </p:nvSpPr>
        <p:spPr bwMode="auto">
          <a:xfrm>
            <a:off x="985946" y="8936225"/>
            <a:ext cx="564011" cy="16560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 anchorCtr="0">
            <a:noAutofit/>
          </a:bodyPr>
          <a:lstStyle>
            <a:lvl1pPr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>
                <a:srgbClr val="F7B100"/>
              </a:buClr>
              <a:buFont typeface="Wingdings" pitchFamily="2" charset="2"/>
              <a:buNone/>
              <a:defRPr/>
            </a:pPr>
            <a:r>
              <a:rPr lang="fr-FR" sz="600" b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cxnSp>
        <p:nvCxnSpPr>
          <p:cNvPr id="80" name="Connecteur droit 79"/>
          <p:cNvCxnSpPr/>
          <p:nvPr/>
        </p:nvCxnSpPr>
        <p:spPr>
          <a:xfrm>
            <a:off x="914353" y="8917643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/>
          <p:nvPr/>
        </p:nvCxnSpPr>
        <p:spPr>
          <a:xfrm>
            <a:off x="1866832" y="8917667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e 81"/>
          <p:cNvGrpSpPr/>
          <p:nvPr/>
        </p:nvGrpSpPr>
        <p:grpSpPr>
          <a:xfrm>
            <a:off x="1937167" y="8939963"/>
            <a:ext cx="532100" cy="56525"/>
            <a:chOff x="63500" y="1725613"/>
            <a:chExt cx="3975100" cy="422275"/>
          </a:xfrm>
        </p:grpSpPr>
        <p:sp>
          <p:nvSpPr>
            <p:cNvPr id="83" name="Freeform 584"/>
            <p:cNvSpPr>
              <a:spLocks/>
            </p:cNvSpPr>
            <p:nvPr/>
          </p:nvSpPr>
          <p:spPr bwMode="auto">
            <a:xfrm>
              <a:off x="63500" y="1725613"/>
              <a:ext cx="358775" cy="422275"/>
            </a:xfrm>
            <a:custGeom>
              <a:avLst/>
              <a:gdLst>
                <a:gd name="T0" fmla="*/ 453 w 453"/>
                <a:gd name="T1" fmla="*/ 360 h 531"/>
                <a:gd name="T2" fmla="*/ 432 w 453"/>
                <a:gd name="T3" fmla="*/ 417 h 531"/>
                <a:gd name="T4" fmla="*/ 402 w 453"/>
                <a:gd name="T5" fmla="*/ 462 h 531"/>
                <a:gd name="T6" fmla="*/ 376 w 453"/>
                <a:gd name="T7" fmla="*/ 488 h 531"/>
                <a:gd name="T8" fmla="*/ 331 w 453"/>
                <a:gd name="T9" fmla="*/ 514 h 531"/>
                <a:gd name="T10" fmla="*/ 279 w 453"/>
                <a:gd name="T11" fmla="*/ 529 h 531"/>
                <a:gd name="T12" fmla="*/ 240 w 453"/>
                <a:gd name="T13" fmla="*/ 531 h 531"/>
                <a:gd name="T14" fmla="*/ 183 w 453"/>
                <a:gd name="T15" fmla="*/ 526 h 531"/>
                <a:gd name="T16" fmla="*/ 134 w 453"/>
                <a:gd name="T17" fmla="*/ 512 h 531"/>
                <a:gd name="T18" fmla="*/ 106 w 453"/>
                <a:gd name="T19" fmla="*/ 497 h 531"/>
                <a:gd name="T20" fmla="*/ 70 w 453"/>
                <a:gd name="T21" fmla="*/ 467 h 531"/>
                <a:gd name="T22" fmla="*/ 42 w 453"/>
                <a:gd name="T23" fmla="*/ 430 h 531"/>
                <a:gd name="T24" fmla="*/ 27 w 453"/>
                <a:gd name="T25" fmla="*/ 400 h 531"/>
                <a:gd name="T26" fmla="*/ 10 w 453"/>
                <a:gd name="T27" fmla="*/ 350 h 531"/>
                <a:gd name="T28" fmla="*/ 1 w 453"/>
                <a:gd name="T29" fmla="*/ 298 h 531"/>
                <a:gd name="T30" fmla="*/ 0 w 453"/>
                <a:gd name="T31" fmla="*/ 263 h 531"/>
                <a:gd name="T32" fmla="*/ 4 w 453"/>
                <a:gd name="T33" fmla="*/ 205 h 531"/>
                <a:gd name="T34" fmla="*/ 17 w 453"/>
                <a:gd name="T35" fmla="*/ 154 h 531"/>
                <a:gd name="T36" fmla="*/ 31 w 453"/>
                <a:gd name="T37" fmla="*/ 122 h 531"/>
                <a:gd name="T38" fmla="*/ 58 w 453"/>
                <a:gd name="T39" fmla="*/ 82 h 531"/>
                <a:gd name="T40" fmla="*/ 91 w 453"/>
                <a:gd name="T41" fmla="*/ 49 h 531"/>
                <a:gd name="T42" fmla="*/ 118 w 453"/>
                <a:gd name="T43" fmla="*/ 32 h 531"/>
                <a:gd name="T44" fmla="*/ 161 w 453"/>
                <a:gd name="T45" fmla="*/ 13 h 531"/>
                <a:gd name="T46" fmla="*/ 208 w 453"/>
                <a:gd name="T47" fmla="*/ 3 h 531"/>
                <a:gd name="T48" fmla="*/ 242 w 453"/>
                <a:gd name="T49" fmla="*/ 0 h 531"/>
                <a:gd name="T50" fmla="*/ 297 w 453"/>
                <a:gd name="T51" fmla="*/ 6 h 531"/>
                <a:gd name="T52" fmla="*/ 344 w 453"/>
                <a:gd name="T53" fmla="*/ 23 h 531"/>
                <a:gd name="T54" fmla="*/ 371 w 453"/>
                <a:gd name="T55" fmla="*/ 40 h 531"/>
                <a:gd name="T56" fmla="*/ 407 w 453"/>
                <a:gd name="T57" fmla="*/ 73 h 531"/>
                <a:gd name="T58" fmla="*/ 432 w 453"/>
                <a:gd name="T59" fmla="*/ 117 h 531"/>
                <a:gd name="T60" fmla="*/ 377 w 453"/>
                <a:gd name="T61" fmla="*/ 165 h 531"/>
                <a:gd name="T62" fmla="*/ 367 w 453"/>
                <a:gd name="T63" fmla="*/ 140 h 531"/>
                <a:gd name="T64" fmla="*/ 349 w 453"/>
                <a:gd name="T65" fmla="*/ 108 h 531"/>
                <a:gd name="T66" fmla="*/ 326 w 453"/>
                <a:gd name="T67" fmla="*/ 85 h 531"/>
                <a:gd name="T68" fmla="*/ 308 w 453"/>
                <a:gd name="T69" fmla="*/ 73 h 531"/>
                <a:gd name="T70" fmla="*/ 276 w 453"/>
                <a:gd name="T71" fmla="*/ 63 h 531"/>
                <a:gd name="T72" fmla="*/ 240 w 453"/>
                <a:gd name="T73" fmla="*/ 59 h 531"/>
                <a:gd name="T74" fmla="*/ 212 w 453"/>
                <a:gd name="T75" fmla="*/ 60 h 531"/>
                <a:gd name="T76" fmla="*/ 174 w 453"/>
                <a:gd name="T77" fmla="*/ 69 h 531"/>
                <a:gd name="T78" fmla="*/ 142 w 453"/>
                <a:gd name="T79" fmla="*/ 87 h 531"/>
                <a:gd name="T80" fmla="*/ 123 w 453"/>
                <a:gd name="T81" fmla="*/ 102 h 531"/>
                <a:gd name="T82" fmla="*/ 101 w 453"/>
                <a:gd name="T83" fmla="*/ 129 h 531"/>
                <a:gd name="T84" fmla="*/ 86 w 453"/>
                <a:gd name="T85" fmla="*/ 163 h 531"/>
                <a:gd name="T86" fmla="*/ 74 w 453"/>
                <a:gd name="T87" fmla="*/ 211 h 531"/>
                <a:gd name="T88" fmla="*/ 70 w 453"/>
                <a:gd name="T89" fmla="*/ 261 h 531"/>
                <a:gd name="T90" fmla="*/ 81 w 453"/>
                <a:gd name="T91" fmla="*/ 351 h 531"/>
                <a:gd name="T92" fmla="*/ 93 w 453"/>
                <a:gd name="T93" fmla="*/ 388 h 531"/>
                <a:gd name="T94" fmla="*/ 114 w 453"/>
                <a:gd name="T95" fmla="*/ 419 h 531"/>
                <a:gd name="T96" fmla="*/ 138 w 453"/>
                <a:gd name="T97" fmla="*/ 443 h 531"/>
                <a:gd name="T98" fmla="*/ 169 w 453"/>
                <a:gd name="T99" fmla="*/ 460 h 531"/>
                <a:gd name="T100" fmla="*/ 201 w 453"/>
                <a:gd name="T101" fmla="*/ 470 h 531"/>
                <a:gd name="T102" fmla="*/ 235 w 453"/>
                <a:gd name="T103" fmla="*/ 473 h 531"/>
                <a:gd name="T104" fmla="*/ 275 w 453"/>
                <a:gd name="T105" fmla="*/ 469 h 531"/>
                <a:gd name="T106" fmla="*/ 311 w 453"/>
                <a:gd name="T107" fmla="*/ 455 h 531"/>
                <a:gd name="T108" fmla="*/ 331 w 453"/>
                <a:gd name="T109" fmla="*/ 441 h 531"/>
                <a:gd name="T110" fmla="*/ 358 w 453"/>
                <a:gd name="T111" fmla="*/ 411 h 531"/>
                <a:gd name="T112" fmla="*/ 377 w 453"/>
                <a:gd name="T113" fmla="*/ 373 h 531"/>
                <a:gd name="T114" fmla="*/ 385 w 453"/>
                <a:gd name="T115" fmla="*/ 342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3" h="531">
                  <a:moveTo>
                    <a:pt x="385" y="342"/>
                  </a:moveTo>
                  <a:lnTo>
                    <a:pt x="453" y="360"/>
                  </a:lnTo>
                  <a:lnTo>
                    <a:pt x="453" y="360"/>
                  </a:lnTo>
                  <a:lnTo>
                    <a:pt x="448" y="380"/>
                  </a:lnTo>
                  <a:lnTo>
                    <a:pt x="440" y="400"/>
                  </a:lnTo>
                  <a:lnTo>
                    <a:pt x="432" y="417"/>
                  </a:lnTo>
                  <a:lnTo>
                    <a:pt x="423" y="433"/>
                  </a:lnTo>
                  <a:lnTo>
                    <a:pt x="413" y="448"/>
                  </a:lnTo>
                  <a:lnTo>
                    <a:pt x="402" y="462"/>
                  </a:lnTo>
                  <a:lnTo>
                    <a:pt x="390" y="475"/>
                  </a:lnTo>
                  <a:lnTo>
                    <a:pt x="376" y="488"/>
                  </a:lnTo>
                  <a:lnTo>
                    <a:pt x="376" y="488"/>
                  </a:lnTo>
                  <a:lnTo>
                    <a:pt x="362" y="498"/>
                  </a:lnTo>
                  <a:lnTo>
                    <a:pt x="347" y="507"/>
                  </a:lnTo>
                  <a:lnTo>
                    <a:pt x="331" y="514"/>
                  </a:lnTo>
                  <a:lnTo>
                    <a:pt x="315" y="520"/>
                  </a:lnTo>
                  <a:lnTo>
                    <a:pt x="298" y="525"/>
                  </a:lnTo>
                  <a:lnTo>
                    <a:pt x="279" y="529"/>
                  </a:lnTo>
                  <a:lnTo>
                    <a:pt x="261" y="530"/>
                  </a:lnTo>
                  <a:lnTo>
                    <a:pt x="240" y="531"/>
                  </a:lnTo>
                  <a:lnTo>
                    <a:pt x="240" y="531"/>
                  </a:lnTo>
                  <a:lnTo>
                    <a:pt x="220" y="530"/>
                  </a:lnTo>
                  <a:lnTo>
                    <a:pt x="201" y="529"/>
                  </a:lnTo>
                  <a:lnTo>
                    <a:pt x="183" y="526"/>
                  </a:lnTo>
                  <a:lnTo>
                    <a:pt x="166" y="522"/>
                  </a:lnTo>
                  <a:lnTo>
                    <a:pt x="150" y="519"/>
                  </a:lnTo>
                  <a:lnTo>
                    <a:pt x="134" y="512"/>
                  </a:lnTo>
                  <a:lnTo>
                    <a:pt x="119" y="506"/>
                  </a:lnTo>
                  <a:lnTo>
                    <a:pt x="106" y="497"/>
                  </a:lnTo>
                  <a:lnTo>
                    <a:pt x="106" y="497"/>
                  </a:lnTo>
                  <a:lnTo>
                    <a:pt x="93" y="488"/>
                  </a:lnTo>
                  <a:lnTo>
                    <a:pt x="82" y="479"/>
                  </a:lnTo>
                  <a:lnTo>
                    <a:pt x="70" y="467"/>
                  </a:lnTo>
                  <a:lnTo>
                    <a:pt x="60" y="456"/>
                  </a:lnTo>
                  <a:lnTo>
                    <a:pt x="51" y="443"/>
                  </a:lnTo>
                  <a:lnTo>
                    <a:pt x="42" y="430"/>
                  </a:lnTo>
                  <a:lnTo>
                    <a:pt x="35" y="415"/>
                  </a:lnTo>
                  <a:lnTo>
                    <a:pt x="27" y="400"/>
                  </a:lnTo>
                  <a:lnTo>
                    <a:pt x="27" y="400"/>
                  </a:lnTo>
                  <a:lnTo>
                    <a:pt x="20" y="383"/>
                  </a:lnTo>
                  <a:lnTo>
                    <a:pt x="15" y="368"/>
                  </a:lnTo>
                  <a:lnTo>
                    <a:pt x="10" y="350"/>
                  </a:lnTo>
                  <a:lnTo>
                    <a:pt x="6" y="333"/>
                  </a:lnTo>
                  <a:lnTo>
                    <a:pt x="4" y="316"/>
                  </a:lnTo>
                  <a:lnTo>
                    <a:pt x="1" y="298"/>
                  </a:lnTo>
                  <a:lnTo>
                    <a:pt x="0" y="280"/>
                  </a:lnTo>
                  <a:lnTo>
                    <a:pt x="0" y="263"/>
                  </a:lnTo>
                  <a:lnTo>
                    <a:pt x="0" y="263"/>
                  </a:lnTo>
                  <a:lnTo>
                    <a:pt x="0" y="242"/>
                  </a:lnTo>
                  <a:lnTo>
                    <a:pt x="1" y="223"/>
                  </a:lnTo>
                  <a:lnTo>
                    <a:pt x="4" y="205"/>
                  </a:lnTo>
                  <a:lnTo>
                    <a:pt x="8" y="187"/>
                  </a:lnTo>
                  <a:lnTo>
                    <a:pt x="12" y="170"/>
                  </a:lnTo>
                  <a:lnTo>
                    <a:pt x="17" y="154"/>
                  </a:lnTo>
                  <a:lnTo>
                    <a:pt x="23" y="137"/>
                  </a:lnTo>
                  <a:lnTo>
                    <a:pt x="31" y="122"/>
                  </a:lnTo>
                  <a:lnTo>
                    <a:pt x="31" y="122"/>
                  </a:lnTo>
                  <a:lnTo>
                    <a:pt x="38" y="108"/>
                  </a:lnTo>
                  <a:lnTo>
                    <a:pt x="47" y="93"/>
                  </a:lnTo>
                  <a:lnTo>
                    <a:pt x="58" y="82"/>
                  </a:lnTo>
                  <a:lnTo>
                    <a:pt x="68" y="69"/>
                  </a:lnTo>
                  <a:lnTo>
                    <a:pt x="79" y="59"/>
                  </a:lnTo>
                  <a:lnTo>
                    <a:pt x="91" y="49"/>
                  </a:lnTo>
                  <a:lnTo>
                    <a:pt x="104" y="40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32" y="24"/>
                  </a:lnTo>
                  <a:lnTo>
                    <a:pt x="147" y="18"/>
                  </a:lnTo>
                  <a:lnTo>
                    <a:pt x="161" y="13"/>
                  </a:lnTo>
                  <a:lnTo>
                    <a:pt x="176" y="8"/>
                  </a:lnTo>
                  <a:lnTo>
                    <a:pt x="193" y="5"/>
                  </a:lnTo>
                  <a:lnTo>
                    <a:pt x="208" y="3"/>
                  </a:lnTo>
                  <a:lnTo>
                    <a:pt x="225" y="1"/>
                  </a:lnTo>
                  <a:lnTo>
                    <a:pt x="242" y="0"/>
                  </a:lnTo>
                  <a:lnTo>
                    <a:pt x="242" y="0"/>
                  </a:lnTo>
                  <a:lnTo>
                    <a:pt x="261" y="1"/>
                  </a:lnTo>
                  <a:lnTo>
                    <a:pt x="279" y="3"/>
                  </a:lnTo>
                  <a:lnTo>
                    <a:pt x="297" y="6"/>
                  </a:lnTo>
                  <a:lnTo>
                    <a:pt x="312" y="10"/>
                  </a:lnTo>
                  <a:lnTo>
                    <a:pt x="329" y="15"/>
                  </a:lnTo>
                  <a:lnTo>
                    <a:pt x="344" y="23"/>
                  </a:lnTo>
                  <a:lnTo>
                    <a:pt x="358" y="31"/>
                  </a:lnTo>
                  <a:lnTo>
                    <a:pt x="371" y="40"/>
                  </a:lnTo>
                  <a:lnTo>
                    <a:pt x="371" y="40"/>
                  </a:lnTo>
                  <a:lnTo>
                    <a:pt x="384" y="50"/>
                  </a:lnTo>
                  <a:lnTo>
                    <a:pt x="395" y="61"/>
                  </a:lnTo>
                  <a:lnTo>
                    <a:pt x="407" y="73"/>
                  </a:lnTo>
                  <a:lnTo>
                    <a:pt x="416" y="87"/>
                  </a:lnTo>
                  <a:lnTo>
                    <a:pt x="425" y="101"/>
                  </a:lnTo>
                  <a:lnTo>
                    <a:pt x="432" y="117"/>
                  </a:lnTo>
                  <a:lnTo>
                    <a:pt x="439" y="133"/>
                  </a:lnTo>
                  <a:lnTo>
                    <a:pt x="444" y="150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3" y="152"/>
                  </a:lnTo>
                  <a:lnTo>
                    <a:pt x="367" y="140"/>
                  </a:lnTo>
                  <a:lnTo>
                    <a:pt x="362" y="128"/>
                  </a:lnTo>
                  <a:lnTo>
                    <a:pt x="356" y="118"/>
                  </a:lnTo>
                  <a:lnTo>
                    <a:pt x="349" y="108"/>
                  </a:lnTo>
                  <a:lnTo>
                    <a:pt x="341" y="99"/>
                  </a:lnTo>
                  <a:lnTo>
                    <a:pt x="334" y="91"/>
                  </a:lnTo>
                  <a:lnTo>
                    <a:pt x="326" y="85"/>
                  </a:lnTo>
                  <a:lnTo>
                    <a:pt x="326" y="85"/>
                  </a:lnTo>
                  <a:lnTo>
                    <a:pt x="317" y="78"/>
                  </a:lnTo>
                  <a:lnTo>
                    <a:pt x="308" y="73"/>
                  </a:lnTo>
                  <a:lnTo>
                    <a:pt x="298" y="69"/>
                  </a:lnTo>
                  <a:lnTo>
                    <a:pt x="288" y="65"/>
                  </a:lnTo>
                  <a:lnTo>
                    <a:pt x="276" y="63"/>
                  </a:lnTo>
                  <a:lnTo>
                    <a:pt x="265" y="60"/>
                  </a:lnTo>
                  <a:lnTo>
                    <a:pt x="253" y="59"/>
                  </a:lnTo>
                  <a:lnTo>
                    <a:pt x="240" y="59"/>
                  </a:lnTo>
                  <a:lnTo>
                    <a:pt x="240" y="59"/>
                  </a:lnTo>
                  <a:lnTo>
                    <a:pt x="226" y="59"/>
                  </a:lnTo>
                  <a:lnTo>
                    <a:pt x="212" y="60"/>
                  </a:lnTo>
                  <a:lnTo>
                    <a:pt x="198" y="63"/>
                  </a:lnTo>
                  <a:lnTo>
                    <a:pt x="187" y="65"/>
                  </a:lnTo>
                  <a:lnTo>
                    <a:pt x="174" y="69"/>
                  </a:lnTo>
                  <a:lnTo>
                    <a:pt x="162" y="74"/>
                  </a:lnTo>
                  <a:lnTo>
                    <a:pt x="152" y="81"/>
                  </a:lnTo>
                  <a:lnTo>
                    <a:pt x="142" y="87"/>
                  </a:lnTo>
                  <a:lnTo>
                    <a:pt x="142" y="87"/>
                  </a:lnTo>
                  <a:lnTo>
                    <a:pt x="132" y="95"/>
                  </a:lnTo>
                  <a:lnTo>
                    <a:pt x="123" y="102"/>
                  </a:lnTo>
                  <a:lnTo>
                    <a:pt x="115" y="111"/>
                  </a:lnTo>
                  <a:lnTo>
                    <a:pt x="107" y="120"/>
                  </a:lnTo>
                  <a:lnTo>
                    <a:pt x="101" y="129"/>
                  </a:lnTo>
                  <a:lnTo>
                    <a:pt x="96" y="141"/>
                  </a:lnTo>
                  <a:lnTo>
                    <a:pt x="91" y="151"/>
                  </a:lnTo>
                  <a:lnTo>
                    <a:pt x="86" y="163"/>
                  </a:lnTo>
                  <a:lnTo>
                    <a:pt x="86" y="163"/>
                  </a:lnTo>
                  <a:lnTo>
                    <a:pt x="79" y="187"/>
                  </a:lnTo>
                  <a:lnTo>
                    <a:pt x="74" y="211"/>
                  </a:lnTo>
                  <a:lnTo>
                    <a:pt x="70" y="237"/>
                  </a:lnTo>
                  <a:lnTo>
                    <a:pt x="70" y="261"/>
                  </a:lnTo>
                  <a:lnTo>
                    <a:pt x="70" y="261"/>
                  </a:lnTo>
                  <a:lnTo>
                    <a:pt x="72" y="293"/>
                  </a:lnTo>
                  <a:lnTo>
                    <a:pt x="74" y="323"/>
                  </a:lnTo>
                  <a:lnTo>
                    <a:pt x="81" y="351"/>
                  </a:lnTo>
                  <a:lnTo>
                    <a:pt x="88" y="376"/>
                  </a:lnTo>
                  <a:lnTo>
                    <a:pt x="88" y="376"/>
                  </a:lnTo>
                  <a:lnTo>
                    <a:pt x="93" y="388"/>
                  </a:lnTo>
                  <a:lnTo>
                    <a:pt x="100" y="398"/>
                  </a:lnTo>
                  <a:lnTo>
                    <a:pt x="106" y="409"/>
                  </a:lnTo>
                  <a:lnTo>
                    <a:pt x="114" y="419"/>
                  </a:lnTo>
                  <a:lnTo>
                    <a:pt x="121" y="428"/>
                  </a:lnTo>
                  <a:lnTo>
                    <a:pt x="129" y="435"/>
                  </a:lnTo>
                  <a:lnTo>
                    <a:pt x="138" y="443"/>
                  </a:lnTo>
                  <a:lnTo>
                    <a:pt x="148" y="449"/>
                  </a:lnTo>
                  <a:lnTo>
                    <a:pt x="148" y="449"/>
                  </a:lnTo>
                  <a:lnTo>
                    <a:pt x="169" y="460"/>
                  </a:lnTo>
                  <a:lnTo>
                    <a:pt x="179" y="464"/>
                  </a:lnTo>
                  <a:lnTo>
                    <a:pt x="191" y="467"/>
                  </a:lnTo>
                  <a:lnTo>
                    <a:pt x="201" y="470"/>
                  </a:lnTo>
                  <a:lnTo>
                    <a:pt x="212" y="471"/>
                  </a:lnTo>
                  <a:lnTo>
                    <a:pt x="235" y="473"/>
                  </a:lnTo>
                  <a:lnTo>
                    <a:pt x="235" y="473"/>
                  </a:lnTo>
                  <a:lnTo>
                    <a:pt x="249" y="473"/>
                  </a:lnTo>
                  <a:lnTo>
                    <a:pt x="262" y="471"/>
                  </a:lnTo>
                  <a:lnTo>
                    <a:pt x="275" y="469"/>
                  </a:lnTo>
                  <a:lnTo>
                    <a:pt x="288" y="465"/>
                  </a:lnTo>
                  <a:lnTo>
                    <a:pt x="299" y="460"/>
                  </a:lnTo>
                  <a:lnTo>
                    <a:pt x="311" y="455"/>
                  </a:lnTo>
                  <a:lnTo>
                    <a:pt x="321" y="448"/>
                  </a:lnTo>
                  <a:lnTo>
                    <a:pt x="331" y="441"/>
                  </a:lnTo>
                  <a:lnTo>
                    <a:pt x="331" y="441"/>
                  </a:lnTo>
                  <a:lnTo>
                    <a:pt x="341" y="432"/>
                  </a:lnTo>
                  <a:lnTo>
                    <a:pt x="350" y="421"/>
                  </a:lnTo>
                  <a:lnTo>
                    <a:pt x="358" y="411"/>
                  </a:lnTo>
                  <a:lnTo>
                    <a:pt x="364" y="400"/>
                  </a:lnTo>
                  <a:lnTo>
                    <a:pt x="371" y="387"/>
                  </a:lnTo>
                  <a:lnTo>
                    <a:pt x="377" y="373"/>
                  </a:lnTo>
                  <a:lnTo>
                    <a:pt x="381" y="359"/>
                  </a:lnTo>
                  <a:lnTo>
                    <a:pt x="385" y="342"/>
                  </a:lnTo>
                  <a:lnTo>
                    <a:pt x="385" y="3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Freeform 585"/>
            <p:cNvSpPr>
              <a:spLocks noEditPoints="1"/>
            </p:cNvSpPr>
            <p:nvPr/>
          </p:nvSpPr>
          <p:spPr bwMode="auto">
            <a:xfrm>
              <a:off x="458788" y="1725613"/>
              <a:ext cx="388938" cy="422275"/>
            </a:xfrm>
            <a:custGeom>
              <a:avLst/>
              <a:gdLst>
                <a:gd name="T0" fmla="*/ 1 w 490"/>
                <a:gd name="T1" fmla="*/ 242 h 531"/>
                <a:gd name="T2" fmla="*/ 16 w 490"/>
                <a:gd name="T3" fmla="*/ 159 h 531"/>
                <a:gd name="T4" fmla="*/ 52 w 490"/>
                <a:gd name="T5" fmla="*/ 91 h 531"/>
                <a:gd name="T6" fmla="*/ 85 w 490"/>
                <a:gd name="T7" fmla="*/ 55 h 531"/>
                <a:gd name="T8" fmla="*/ 147 w 490"/>
                <a:gd name="T9" fmla="*/ 18 h 531"/>
                <a:gd name="T10" fmla="*/ 218 w 490"/>
                <a:gd name="T11" fmla="*/ 1 h 531"/>
                <a:gd name="T12" fmla="*/ 263 w 490"/>
                <a:gd name="T13" fmla="*/ 0 h 531"/>
                <a:gd name="T14" fmla="*/ 313 w 490"/>
                <a:gd name="T15" fmla="*/ 9 h 531"/>
                <a:gd name="T16" fmla="*/ 359 w 490"/>
                <a:gd name="T17" fmla="*/ 26 h 531"/>
                <a:gd name="T18" fmla="*/ 387 w 490"/>
                <a:gd name="T19" fmla="*/ 44 h 531"/>
                <a:gd name="T20" fmla="*/ 423 w 490"/>
                <a:gd name="T21" fmla="*/ 74 h 531"/>
                <a:gd name="T22" fmla="*/ 452 w 490"/>
                <a:gd name="T23" fmla="*/ 114 h 531"/>
                <a:gd name="T24" fmla="*/ 467 w 490"/>
                <a:gd name="T25" fmla="*/ 145 h 531"/>
                <a:gd name="T26" fmla="*/ 483 w 490"/>
                <a:gd name="T27" fmla="*/ 193 h 531"/>
                <a:gd name="T28" fmla="*/ 490 w 490"/>
                <a:gd name="T29" fmla="*/ 247 h 531"/>
                <a:gd name="T30" fmla="*/ 490 w 490"/>
                <a:gd name="T31" fmla="*/ 286 h 531"/>
                <a:gd name="T32" fmla="*/ 482 w 490"/>
                <a:gd name="T33" fmla="*/ 341 h 531"/>
                <a:gd name="T34" fmla="*/ 467 w 490"/>
                <a:gd name="T35" fmla="*/ 391 h 531"/>
                <a:gd name="T36" fmla="*/ 450 w 490"/>
                <a:gd name="T37" fmla="*/ 421 h 531"/>
                <a:gd name="T38" fmla="*/ 421 w 490"/>
                <a:gd name="T39" fmla="*/ 461 h 531"/>
                <a:gd name="T40" fmla="*/ 383 w 490"/>
                <a:gd name="T41" fmla="*/ 492 h 531"/>
                <a:gd name="T42" fmla="*/ 355 w 490"/>
                <a:gd name="T43" fmla="*/ 507 h 531"/>
                <a:gd name="T44" fmla="*/ 309 w 490"/>
                <a:gd name="T45" fmla="*/ 524 h 531"/>
                <a:gd name="T46" fmla="*/ 262 w 490"/>
                <a:gd name="T47" fmla="*/ 530 h 531"/>
                <a:gd name="T48" fmla="*/ 227 w 490"/>
                <a:gd name="T49" fmla="*/ 530 h 531"/>
                <a:gd name="T50" fmla="*/ 176 w 490"/>
                <a:gd name="T51" fmla="*/ 522 h 531"/>
                <a:gd name="T52" fmla="*/ 130 w 490"/>
                <a:gd name="T53" fmla="*/ 505 h 531"/>
                <a:gd name="T54" fmla="*/ 102 w 490"/>
                <a:gd name="T55" fmla="*/ 487 h 531"/>
                <a:gd name="T56" fmla="*/ 65 w 490"/>
                <a:gd name="T57" fmla="*/ 455 h 531"/>
                <a:gd name="T58" fmla="*/ 37 w 490"/>
                <a:gd name="T59" fmla="*/ 415 h 531"/>
                <a:gd name="T60" fmla="*/ 23 w 490"/>
                <a:gd name="T61" fmla="*/ 385 h 531"/>
                <a:gd name="T62" fmla="*/ 7 w 490"/>
                <a:gd name="T63" fmla="*/ 338 h 531"/>
                <a:gd name="T64" fmla="*/ 0 w 490"/>
                <a:gd name="T65" fmla="*/ 289 h 531"/>
                <a:gd name="T66" fmla="*/ 70 w 490"/>
                <a:gd name="T67" fmla="*/ 274 h 531"/>
                <a:gd name="T68" fmla="*/ 73 w 490"/>
                <a:gd name="T69" fmla="*/ 318 h 531"/>
                <a:gd name="T70" fmla="*/ 89 w 490"/>
                <a:gd name="T71" fmla="*/ 374 h 531"/>
                <a:gd name="T72" fmla="*/ 120 w 490"/>
                <a:gd name="T73" fmla="*/ 420 h 531"/>
                <a:gd name="T74" fmla="*/ 146 w 490"/>
                <a:gd name="T75" fmla="*/ 443 h 531"/>
                <a:gd name="T76" fmla="*/ 192 w 490"/>
                <a:gd name="T77" fmla="*/ 466 h 531"/>
                <a:gd name="T78" fmla="*/ 244 w 490"/>
                <a:gd name="T79" fmla="*/ 473 h 531"/>
                <a:gd name="T80" fmla="*/ 281 w 490"/>
                <a:gd name="T81" fmla="*/ 470 h 531"/>
                <a:gd name="T82" fmla="*/ 330 w 490"/>
                <a:gd name="T83" fmla="*/ 452 h 531"/>
                <a:gd name="T84" fmla="*/ 371 w 490"/>
                <a:gd name="T85" fmla="*/ 419 h 531"/>
                <a:gd name="T86" fmla="*/ 392 w 490"/>
                <a:gd name="T87" fmla="*/ 389 h 531"/>
                <a:gd name="T88" fmla="*/ 413 w 490"/>
                <a:gd name="T89" fmla="*/ 334 h 531"/>
                <a:gd name="T90" fmla="*/ 421 w 490"/>
                <a:gd name="T91" fmla="*/ 266 h 531"/>
                <a:gd name="T92" fmla="*/ 415 w 490"/>
                <a:gd name="T93" fmla="*/ 207 h 531"/>
                <a:gd name="T94" fmla="*/ 399 w 490"/>
                <a:gd name="T95" fmla="*/ 156 h 531"/>
                <a:gd name="T96" fmla="*/ 387 w 490"/>
                <a:gd name="T97" fmla="*/ 134 h 531"/>
                <a:gd name="T98" fmla="*/ 364 w 490"/>
                <a:gd name="T99" fmla="*/ 106 h 531"/>
                <a:gd name="T100" fmla="*/ 337 w 490"/>
                <a:gd name="T101" fmla="*/ 85 h 531"/>
                <a:gd name="T102" fmla="*/ 316 w 490"/>
                <a:gd name="T103" fmla="*/ 73 h 531"/>
                <a:gd name="T104" fmla="*/ 282 w 490"/>
                <a:gd name="T105" fmla="*/ 63 h 531"/>
                <a:gd name="T106" fmla="*/ 245 w 490"/>
                <a:gd name="T107" fmla="*/ 59 h 531"/>
                <a:gd name="T108" fmla="*/ 211 w 490"/>
                <a:gd name="T109" fmla="*/ 61 h 531"/>
                <a:gd name="T110" fmla="*/ 163 w 490"/>
                <a:gd name="T111" fmla="*/ 78 h 531"/>
                <a:gd name="T112" fmla="*/ 121 w 490"/>
                <a:gd name="T113" fmla="*/ 108 h 531"/>
                <a:gd name="T114" fmla="*/ 100 w 490"/>
                <a:gd name="T115" fmla="*/ 137 h 531"/>
                <a:gd name="T116" fmla="*/ 76 w 490"/>
                <a:gd name="T117" fmla="*/ 196 h 531"/>
                <a:gd name="T118" fmla="*/ 70 w 490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0" h="531">
                  <a:moveTo>
                    <a:pt x="0" y="273"/>
                  </a:moveTo>
                  <a:lnTo>
                    <a:pt x="0" y="273"/>
                  </a:lnTo>
                  <a:lnTo>
                    <a:pt x="1" y="242"/>
                  </a:lnTo>
                  <a:lnTo>
                    <a:pt x="4" y="213"/>
                  </a:lnTo>
                  <a:lnTo>
                    <a:pt x="10" y="184"/>
                  </a:lnTo>
                  <a:lnTo>
                    <a:pt x="16" y="159"/>
                  </a:lnTo>
                  <a:lnTo>
                    <a:pt x="27" y="134"/>
                  </a:lnTo>
                  <a:lnTo>
                    <a:pt x="38" y="111"/>
                  </a:lnTo>
                  <a:lnTo>
                    <a:pt x="52" y="91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5" y="55"/>
                  </a:lnTo>
                  <a:lnTo>
                    <a:pt x="105" y="41"/>
                  </a:lnTo>
                  <a:lnTo>
                    <a:pt x="125" y="28"/>
                  </a:lnTo>
                  <a:lnTo>
                    <a:pt x="147" y="18"/>
                  </a:lnTo>
                  <a:lnTo>
                    <a:pt x="170" y="10"/>
                  </a:lnTo>
                  <a:lnTo>
                    <a:pt x="194" y="5"/>
                  </a:lnTo>
                  <a:lnTo>
                    <a:pt x="218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63" y="0"/>
                  </a:lnTo>
                  <a:lnTo>
                    <a:pt x="280" y="3"/>
                  </a:lnTo>
                  <a:lnTo>
                    <a:pt x="296" y="5"/>
                  </a:lnTo>
                  <a:lnTo>
                    <a:pt x="313" y="9"/>
                  </a:lnTo>
                  <a:lnTo>
                    <a:pt x="328" y="13"/>
                  </a:lnTo>
                  <a:lnTo>
                    <a:pt x="344" y="19"/>
                  </a:lnTo>
                  <a:lnTo>
                    <a:pt x="359" y="26"/>
                  </a:lnTo>
                  <a:lnTo>
                    <a:pt x="373" y="35"/>
                  </a:lnTo>
                  <a:lnTo>
                    <a:pt x="373" y="35"/>
                  </a:lnTo>
                  <a:lnTo>
                    <a:pt x="387" y="44"/>
                  </a:lnTo>
                  <a:lnTo>
                    <a:pt x="400" y="53"/>
                  </a:lnTo>
                  <a:lnTo>
                    <a:pt x="412" y="63"/>
                  </a:lnTo>
                  <a:lnTo>
                    <a:pt x="423" y="74"/>
                  </a:lnTo>
                  <a:lnTo>
                    <a:pt x="433" y="87"/>
                  </a:lnTo>
                  <a:lnTo>
                    <a:pt x="444" y="100"/>
                  </a:lnTo>
                  <a:lnTo>
                    <a:pt x="452" y="114"/>
                  </a:lnTo>
                  <a:lnTo>
                    <a:pt x="460" y="129"/>
                  </a:lnTo>
                  <a:lnTo>
                    <a:pt x="460" y="129"/>
                  </a:lnTo>
                  <a:lnTo>
                    <a:pt x="467" y="145"/>
                  </a:lnTo>
                  <a:lnTo>
                    <a:pt x="473" y="160"/>
                  </a:lnTo>
                  <a:lnTo>
                    <a:pt x="478" y="177"/>
                  </a:lnTo>
                  <a:lnTo>
                    <a:pt x="483" y="193"/>
                  </a:lnTo>
                  <a:lnTo>
                    <a:pt x="486" y="211"/>
                  </a:lnTo>
                  <a:lnTo>
                    <a:pt x="488" y="229"/>
                  </a:lnTo>
                  <a:lnTo>
                    <a:pt x="490" y="247"/>
                  </a:lnTo>
                  <a:lnTo>
                    <a:pt x="490" y="266"/>
                  </a:lnTo>
                  <a:lnTo>
                    <a:pt x="490" y="266"/>
                  </a:lnTo>
                  <a:lnTo>
                    <a:pt x="490" y="286"/>
                  </a:lnTo>
                  <a:lnTo>
                    <a:pt x="488" y="305"/>
                  </a:lnTo>
                  <a:lnTo>
                    <a:pt x="486" y="323"/>
                  </a:lnTo>
                  <a:lnTo>
                    <a:pt x="482" y="341"/>
                  </a:lnTo>
                  <a:lnTo>
                    <a:pt x="478" y="357"/>
                  </a:lnTo>
                  <a:lnTo>
                    <a:pt x="473" y="374"/>
                  </a:lnTo>
                  <a:lnTo>
                    <a:pt x="467" y="391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0" y="421"/>
                  </a:lnTo>
                  <a:lnTo>
                    <a:pt x="441" y="435"/>
                  </a:lnTo>
                  <a:lnTo>
                    <a:pt x="431" y="448"/>
                  </a:lnTo>
                  <a:lnTo>
                    <a:pt x="421" y="461"/>
                  </a:lnTo>
                  <a:lnTo>
                    <a:pt x="409" y="471"/>
                  </a:lnTo>
                  <a:lnTo>
                    <a:pt x="396" y="482"/>
                  </a:lnTo>
                  <a:lnTo>
                    <a:pt x="383" y="492"/>
                  </a:lnTo>
                  <a:lnTo>
                    <a:pt x="369" y="499"/>
                  </a:lnTo>
                  <a:lnTo>
                    <a:pt x="369" y="499"/>
                  </a:lnTo>
                  <a:lnTo>
                    <a:pt x="355" y="507"/>
                  </a:lnTo>
                  <a:lnTo>
                    <a:pt x="340" y="514"/>
                  </a:lnTo>
                  <a:lnTo>
                    <a:pt x="325" y="519"/>
                  </a:lnTo>
                  <a:lnTo>
                    <a:pt x="309" y="524"/>
                  </a:lnTo>
                  <a:lnTo>
                    <a:pt x="294" y="526"/>
                  </a:lnTo>
                  <a:lnTo>
                    <a:pt x="277" y="529"/>
                  </a:lnTo>
                  <a:lnTo>
                    <a:pt x="262" y="530"/>
                  </a:lnTo>
                  <a:lnTo>
                    <a:pt x="245" y="531"/>
                  </a:lnTo>
                  <a:lnTo>
                    <a:pt x="245" y="531"/>
                  </a:lnTo>
                  <a:lnTo>
                    <a:pt x="227" y="530"/>
                  </a:lnTo>
                  <a:lnTo>
                    <a:pt x="209" y="529"/>
                  </a:lnTo>
                  <a:lnTo>
                    <a:pt x="193" y="526"/>
                  </a:lnTo>
                  <a:lnTo>
                    <a:pt x="176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0" y="505"/>
                  </a:lnTo>
                  <a:lnTo>
                    <a:pt x="115" y="497"/>
                  </a:lnTo>
                  <a:lnTo>
                    <a:pt x="115" y="497"/>
                  </a:lnTo>
                  <a:lnTo>
                    <a:pt x="102" y="487"/>
                  </a:lnTo>
                  <a:lnTo>
                    <a:pt x="89" y="478"/>
                  </a:lnTo>
                  <a:lnTo>
                    <a:pt x="76" y="466"/>
                  </a:lnTo>
                  <a:lnTo>
                    <a:pt x="65" y="455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5"/>
                  </a:lnTo>
                  <a:lnTo>
                    <a:pt x="29" y="401"/>
                  </a:lnTo>
                  <a:lnTo>
                    <a:pt x="29" y="401"/>
                  </a:lnTo>
                  <a:lnTo>
                    <a:pt x="23" y="385"/>
                  </a:lnTo>
                  <a:lnTo>
                    <a:pt x="16" y="370"/>
                  </a:lnTo>
                  <a:lnTo>
                    <a:pt x="11" y="355"/>
                  </a:lnTo>
                  <a:lnTo>
                    <a:pt x="7" y="338"/>
                  </a:lnTo>
                  <a:lnTo>
                    <a:pt x="4" y="323"/>
                  </a:lnTo>
                  <a:lnTo>
                    <a:pt x="1" y="306"/>
                  </a:lnTo>
                  <a:lnTo>
                    <a:pt x="0" y="289"/>
                  </a:lnTo>
                  <a:lnTo>
                    <a:pt x="0" y="273"/>
                  </a:lnTo>
                  <a:lnTo>
                    <a:pt x="0" y="273"/>
                  </a:lnTo>
                  <a:close/>
                  <a:moveTo>
                    <a:pt x="70" y="274"/>
                  </a:moveTo>
                  <a:lnTo>
                    <a:pt x="70" y="274"/>
                  </a:lnTo>
                  <a:lnTo>
                    <a:pt x="70" y="296"/>
                  </a:lnTo>
                  <a:lnTo>
                    <a:pt x="73" y="318"/>
                  </a:lnTo>
                  <a:lnTo>
                    <a:pt x="76" y="338"/>
                  </a:lnTo>
                  <a:lnTo>
                    <a:pt x="82" y="356"/>
                  </a:lnTo>
                  <a:lnTo>
                    <a:pt x="89" y="374"/>
                  </a:lnTo>
                  <a:lnTo>
                    <a:pt x="98" y="391"/>
                  </a:lnTo>
                  <a:lnTo>
                    <a:pt x="108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3"/>
                  </a:lnTo>
                  <a:lnTo>
                    <a:pt x="146" y="443"/>
                  </a:lnTo>
                  <a:lnTo>
                    <a:pt x="161" y="452"/>
                  </a:lnTo>
                  <a:lnTo>
                    <a:pt x="176" y="460"/>
                  </a:lnTo>
                  <a:lnTo>
                    <a:pt x="192" y="466"/>
                  </a:lnTo>
                  <a:lnTo>
                    <a:pt x="208" y="470"/>
                  </a:lnTo>
                  <a:lnTo>
                    <a:pt x="226" y="473"/>
                  </a:lnTo>
                  <a:lnTo>
                    <a:pt x="244" y="473"/>
                  </a:lnTo>
                  <a:lnTo>
                    <a:pt x="244" y="473"/>
                  </a:lnTo>
                  <a:lnTo>
                    <a:pt x="263" y="473"/>
                  </a:lnTo>
                  <a:lnTo>
                    <a:pt x="281" y="470"/>
                  </a:lnTo>
                  <a:lnTo>
                    <a:pt x="298" y="466"/>
                  </a:lnTo>
                  <a:lnTo>
                    <a:pt x="314" y="460"/>
                  </a:lnTo>
                  <a:lnTo>
                    <a:pt x="330" y="452"/>
                  </a:lnTo>
                  <a:lnTo>
                    <a:pt x="344" y="443"/>
                  </a:lnTo>
                  <a:lnTo>
                    <a:pt x="358" y="432"/>
                  </a:lnTo>
                  <a:lnTo>
                    <a:pt x="371" y="419"/>
                  </a:lnTo>
                  <a:lnTo>
                    <a:pt x="371" y="419"/>
                  </a:lnTo>
                  <a:lnTo>
                    <a:pt x="382" y="405"/>
                  </a:lnTo>
                  <a:lnTo>
                    <a:pt x="392" y="389"/>
                  </a:lnTo>
                  <a:lnTo>
                    <a:pt x="401" y="373"/>
                  </a:lnTo>
                  <a:lnTo>
                    <a:pt x="408" y="353"/>
                  </a:lnTo>
                  <a:lnTo>
                    <a:pt x="413" y="334"/>
                  </a:lnTo>
                  <a:lnTo>
                    <a:pt x="417" y="312"/>
                  </a:lnTo>
                  <a:lnTo>
                    <a:pt x="419" y="291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19" y="236"/>
                  </a:lnTo>
                  <a:lnTo>
                    <a:pt x="415" y="207"/>
                  </a:lnTo>
                  <a:lnTo>
                    <a:pt x="408" y="181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4" y="146"/>
                  </a:lnTo>
                  <a:lnTo>
                    <a:pt x="387" y="134"/>
                  </a:lnTo>
                  <a:lnTo>
                    <a:pt x="381" y="124"/>
                  </a:lnTo>
                  <a:lnTo>
                    <a:pt x="373" y="115"/>
                  </a:lnTo>
                  <a:lnTo>
                    <a:pt x="364" y="106"/>
                  </a:lnTo>
                  <a:lnTo>
                    <a:pt x="357" y="99"/>
                  </a:lnTo>
                  <a:lnTo>
                    <a:pt x="346" y="91"/>
                  </a:lnTo>
                  <a:lnTo>
                    <a:pt x="337" y="85"/>
                  </a:lnTo>
                  <a:lnTo>
                    <a:pt x="337" y="85"/>
                  </a:lnTo>
                  <a:lnTo>
                    <a:pt x="327" y="78"/>
                  </a:lnTo>
                  <a:lnTo>
                    <a:pt x="316" y="73"/>
                  </a:lnTo>
                  <a:lnTo>
                    <a:pt x="305" y="69"/>
                  </a:lnTo>
                  <a:lnTo>
                    <a:pt x="294" y="65"/>
                  </a:lnTo>
                  <a:lnTo>
                    <a:pt x="282" y="63"/>
                  </a:lnTo>
                  <a:lnTo>
                    <a:pt x="271" y="60"/>
                  </a:lnTo>
                  <a:lnTo>
                    <a:pt x="258" y="59"/>
                  </a:lnTo>
                  <a:lnTo>
                    <a:pt x="245" y="59"/>
                  </a:lnTo>
                  <a:lnTo>
                    <a:pt x="245" y="59"/>
                  </a:lnTo>
                  <a:lnTo>
                    <a:pt x="227" y="59"/>
                  </a:lnTo>
                  <a:lnTo>
                    <a:pt x="211" y="61"/>
                  </a:lnTo>
                  <a:lnTo>
                    <a:pt x="194" y="65"/>
                  </a:lnTo>
                  <a:lnTo>
                    <a:pt x="179" y="70"/>
                  </a:lnTo>
                  <a:lnTo>
                    <a:pt x="163" y="78"/>
                  </a:lnTo>
                  <a:lnTo>
                    <a:pt x="149" y="86"/>
                  </a:lnTo>
                  <a:lnTo>
                    <a:pt x="135" y="96"/>
                  </a:lnTo>
                  <a:lnTo>
                    <a:pt x="121" y="108"/>
                  </a:lnTo>
                  <a:lnTo>
                    <a:pt x="121" y="108"/>
                  </a:lnTo>
                  <a:lnTo>
                    <a:pt x="110" y="122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6" y="196"/>
                  </a:lnTo>
                  <a:lnTo>
                    <a:pt x="73" y="220"/>
                  </a:lnTo>
                  <a:lnTo>
                    <a:pt x="70" y="246"/>
                  </a:lnTo>
                  <a:lnTo>
                    <a:pt x="70" y="274"/>
                  </a:lnTo>
                  <a:lnTo>
                    <a:pt x="70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Freeform 586"/>
            <p:cNvSpPr>
              <a:spLocks/>
            </p:cNvSpPr>
            <p:nvPr/>
          </p:nvSpPr>
          <p:spPr bwMode="auto">
            <a:xfrm>
              <a:off x="909638" y="1731963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9 w 404"/>
                <a:gd name="T7" fmla="*/ 403 h 513"/>
                <a:gd name="T8" fmla="*/ 339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4 w 404"/>
                <a:gd name="T15" fmla="*/ 513 h 513"/>
                <a:gd name="T16" fmla="*/ 66 w 404"/>
                <a:gd name="T17" fmla="*/ 110 h 513"/>
                <a:gd name="T18" fmla="*/ 66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9" y="403"/>
                  </a:lnTo>
                  <a:lnTo>
                    <a:pt x="339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4" y="513"/>
                  </a:lnTo>
                  <a:lnTo>
                    <a:pt x="66" y="110"/>
                  </a:lnTo>
                  <a:lnTo>
                    <a:pt x="66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Freeform 587"/>
            <p:cNvSpPr>
              <a:spLocks/>
            </p:cNvSpPr>
            <p:nvPr/>
          </p:nvSpPr>
          <p:spPr bwMode="auto">
            <a:xfrm>
              <a:off x="1312863" y="1731963"/>
              <a:ext cx="274638" cy="407988"/>
            </a:xfrm>
            <a:custGeom>
              <a:avLst/>
              <a:gdLst>
                <a:gd name="T0" fmla="*/ 0 w 347"/>
                <a:gd name="T1" fmla="*/ 513 h 513"/>
                <a:gd name="T2" fmla="*/ 0 w 347"/>
                <a:gd name="T3" fmla="*/ 0 h 513"/>
                <a:gd name="T4" fmla="*/ 347 w 347"/>
                <a:gd name="T5" fmla="*/ 0 h 513"/>
                <a:gd name="T6" fmla="*/ 347 w 347"/>
                <a:gd name="T7" fmla="*/ 60 h 513"/>
                <a:gd name="T8" fmla="*/ 69 w 347"/>
                <a:gd name="T9" fmla="*/ 60 h 513"/>
                <a:gd name="T10" fmla="*/ 69 w 347"/>
                <a:gd name="T11" fmla="*/ 220 h 513"/>
                <a:gd name="T12" fmla="*/ 309 w 347"/>
                <a:gd name="T13" fmla="*/ 220 h 513"/>
                <a:gd name="T14" fmla="*/ 309 w 347"/>
                <a:gd name="T15" fmla="*/ 280 h 513"/>
                <a:gd name="T16" fmla="*/ 69 w 347"/>
                <a:gd name="T17" fmla="*/ 280 h 513"/>
                <a:gd name="T18" fmla="*/ 69 w 347"/>
                <a:gd name="T19" fmla="*/ 513 h 513"/>
                <a:gd name="T20" fmla="*/ 0 w 347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" h="513">
                  <a:moveTo>
                    <a:pt x="0" y="513"/>
                  </a:moveTo>
                  <a:lnTo>
                    <a:pt x="0" y="0"/>
                  </a:lnTo>
                  <a:lnTo>
                    <a:pt x="347" y="0"/>
                  </a:lnTo>
                  <a:lnTo>
                    <a:pt x="347" y="60"/>
                  </a:lnTo>
                  <a:lnTo>
                    <a:pt x="69" y="60"/>
                  </a:lnTo>
                  <a:lnTo>
                    <a:pt x="69" y="220"/>
                  </a:lnTo>
                  <a:lnTo>
                    <a:pt x="309" y="220"/>
                  </a:lnTo>
                  <a:lnTo>
                    <a:pt x="309" y="280"/>
                  </a:lnTo>
                  <a:lnTo>
                    <a:pt x="69" y="280"/>
                  </a:lnTo>
                  <a:lnTo>
                    <a:pt x="69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" name="Rectangle 588"/>
            <p:cNvSpPr>
              <a:spLocks noChangeArrowheads="1"/>
            </p:cNvSpPr>
            <p:nvPr/>
          </p:nvSpPr>
          <p:spPr bwMode="auto">
            <a:xfrm>
              <a:off x="1641475" y="1731963"/>
              <a:ext cx="53975" cy="4079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8" name="Freeform 589"/>
            <p:cNvSpPr>
              <a:spLocks noEditPoints="1"/>
            </p:cNvSpPr>
            <p:nvPr/>
          </p:nvSpPr>
          <p:spPr bwMode="auto">
            <a:xfrm>
              <a:off x="1778000" y="1731963"/>
              <a:ext cx="336550" cy="407988"/>
            </a:xfrm>
            <a:custGeom>
              <a:avLst/>
              <a:gdLst>
                <a:gd name="T0" fmla="*/ 0 w 423"/>
                <a:gd name="T1" fmla="*/ 0 h 513"/>
                <a:gd name="T2" fmla="*/ 176 w 423"/>
                <a:gd name="T3" fmla="*/ 0 h 513"/>
                <a:gd name="T4" fmla="*/ 229 w 423"/>
                <a:gd name="T5" fmla="*/ 3 h 513"/>
                <a:gd name="T6" fmla="*/ 267 w 423"/>
                <a:gd name="T7" fmla="*/ 8 h 513"/>
                <a:gd name="T8" fmla="*/ 289 w 423"/>
                <a:gd name="T9" fmla="*/ 14 h 513"/>
                <a:gd name="T10" fmla="*/ 326 w 423"/>
                <a:gd name="T11" fmla="*/ 32 h 513"/>
                <a:gd name="T12" fmla="*/ 343 w 423"/>
                <a:gd name="T13" fmla="*/ 45 h 513"/>
                <a:gd name="T14" fmla="*/ 362 w 423"/>
                <a:gd name="T15" fmla="*/ 63 h 513"/>
                <a:gd name="T16" fmla="*/ 379 w 423"/>
                <a:gd name="T17" fmla="*/ 83 h 513"/>
                <a:gd name="T18" fmla="*/ 393 w 423"/>
                <a:gd name="T19" fmla="*/ 106 h 513"/>
                <a:gd name="T20" fmla="*/ 404 w 423"/>
                <a:gd name="T21" fmla="*/ 132 h 513"/>
                <a:gd name="T22" fmla="*/ 412 w 423"/>
                <a:gd name="T23" fmla="*/ 160 h 513"/>
                <a:gd name="T24" fmla="*/ 422 w 423"/>
                <a:gd name="T25" fmla="*/ 220 h 513"/>
                <a:gd name="T26" fmla="*/ 423 w 423"/>
                <a:gd name="T27" fmla="*/ 254 h 513"/>
                <a:gd name="T28" fmla="*/ 421 w 423"/>
                <a:gd name="T29" fmla="*/ 309 h 513"/>
                <a:gd name="T30" fmla="*/ 411 w 423"/>
                <a:gd name="T31" fmla="*/ 357 h 513"/>
                <a:gd name="T32" fmla="*/ 403 w 423"/>
                <a:gd name="T33" fmla="*/ 379 h 513"/>
                <a:gd name="T34" fmla="*/ 385 w 423"/>
                <a:gd name="T35" fmla="*/ 416 h 513"/>
                <a:gd name="T36" fmla="*/ 375 w 423"/>
                <a:gd name="T37" fmla="*/ 433 h 513"/>
                <a:gd name="T38" fmla="*/ 353 w 423"/>
                <a:gd name="T39" fmla="*/ 458 h 513"/>
                <a:gd name="T40" fmla="*/ 329 w 423"/>
                <a:gd name="T41" fmla="*/ 479 h 513"/>
                <a:gd name="T42" fmla="*/ 315 w 423"/>
                <a:gd name="T43" fmla="*/ 487 h 513"/>
                <a:gd name="T44" fmla="*/ 284 w 423"/>
                <a:gd name="T45" fmla="*/ 499 h 513"/>
                <a:gd name="T46" fmla="*/ 267 w 423"/>
                <a:gd name="T47" fmla="*/ 505 h 513"/>
                <a:gd name="T48" fmla="*/ 229 w 423"/>
                <a:gd name="T49" fmla="*/ 511 h 513"/>
                <a:gd name="T50" fmla="*/ 185 w 423"/>
                <a:gd name="T51" fmla="*/ 513 h 513"/>
                <a:gd name="T52" fmla="*/ 68 w 423"/>
                <a:gd name="T53" fmla="*/ 453 h 513"/>
                <a:gd name="T54" fmla="*/ 178 w 423"/>
                <a:gd name="T55" fmla="*/ 453 h 513"/>
                <a:gd name="T56" fmla="*/ 223 w 423"/>
                <a:gd name="T57" fmla="*/ 451 h 513"/>
                <a:gd name="T58" fmla="*/ 257 w 423"/>
                <a:gd name="T59" fmla="*/ 443 h 513"/>
                <a:gd name="T60" fmla="*/ 270 w 423"/>
                <a:gd name="T61" fmla="*/ 438 h 513"/>
                <a:gd name="T62" fmla="*/ 293 w 423"/>
                <a:gd name="T63" fmla="*/ 425 h 513"/>
                <a:gd name="T64" fmla="*/ 303 w 423"/>
                <a:gd name="T65" fmla="*/ 417 h 513"/>
                <a:gd name="T66" fmla="*/ 324 w 423"/>
                <a:gd name="T67" fmla="*/ 388 h 513"/>
                <a:gd name="T68" fmla="*/ 340 w 423"/>
                <a:gd name="T69" fmla="*/ 352 h 513"/>
                <a:gd name="T70" fmla="*/ 347 w 423"/>
                <a:gd name="T71" fmla="*/ 330 h 513"/>
                <a:gd name="T72" fmla="*/ 353 w 423"/>
                <a:gd name="T73" fmla="*/ 280 h 513"/>
                <a:gd name="T74" fmla="*/ 354 w 423"/>
                <a:gd name="T75" fmla="*/ 254 h 513"/>
                <a:gd name="T76" fmla="*/ 352 w 423"/>
                <a:gd name="T77" fmla="*/ 215 h 513"/>
                <a:gd name="T78" fmla="*/ 347 w 423"/>
                <a:gd name="T79" fmla="*/ 182 h 513"/>
                <a:gd name="T80" fmla="*/ 339 w 423"/>
                <a:gd name="T81" fmla="*/ 154 h 513"/>
                <a:gd name="T82" fmla="*/ 327 w 423"/>
                <a:gd name="T83" fmla="*/ 129 h 513"/>
                <a:gd name="T84" fmla="*/ 321 w 423"/>
                <a:gd name="T85" fmla="*/ 119 h 513"/>
                <a:gd name="T86" fmla="*/ 306 w 423"/>
                <a:gd name="T87" fmla="*/ 101 h 513"/>
                <a:gd name="T88" fmla="*/ 290 w 423"/>
                <a:gd name="T89" fmla="*/ 86 h 513"/>
                <a:gd name="T90" fmla="*/ 272 w 423"/>
                <a:gd name="T91" fmla="*/ 76 h 513"/>
                <a:gd name="T92" fmla="*/ 263 w 423"/>
                <a:gd name="T93" fmla="*/ 72 h 513"/>
                <a:gd name="T94" fmla="*/ 228 w 423"/>
                <a:gd name="T95" fmla="*/ 64 h 513"/>
                <a:gd name="T96" fmla="*/ 175 w 423"/>
                <a:gd name="T97" fmla="*/ 60 h 513"/>
                <a:gd name="T98" fmla="*/ 68 w 423"/>
                <a:gd name="T99" fmla="*/ 45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23" h="513">
                  <a:moveTo>
                    <a:pt x="0" y="513"/>
                  </a:moveTo>
                  <a:lnTo>
                    <a:pt x="0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205" y="1"/>
                  </a:lnTo>
                  <a:lnTo>
                    <a:pt x="229" y="3"/>
                  </a:lnTo>
                  <a:lnTo>
                    <a:pt x="251" y="4"/>
                  </a:lnTo>
                  <a:lnTo>
                    <a:pt x="267" y="8"/>
                  </a:lnTo>
                  <a:lnTo>
                    <a:pt x="267" y="8"/>
                  </a:lnTo>
                  <a:lnTo>
                    <a:pt x="289" y="14"/>
                  </a:lnTo>
                  <a:lnTo>
                    <a:pt x="308" y="22"/>
                  </a:lnTo>
                  <a:lnTo>
                    <a:pt x="326" y="32"/>
                  </a:lnTo>
                  <a:lnTo>
                    <a:pt x="343" y="45"/>
                  </a:lnTo>
                  <a:lnTo>
                    <a:pt x="343" y="45"/>
                  </a:lnTo>
                  <a:lnTo>
                    <a:pt x="353" y="54"/>
                  </a:lnTo>
                  <a:lnTo>
                    <a:pt x="362" y="63"/>
                  </a:lnTo>
                  <a:lnTo>
                    <a:pt x="371" y="73"/>
                  </a:lnTo>
                  <a:lnTo>
                    <a:pt x="379" y="83"/>
                  </a:lnTo>
                  <a:lnTo>
                    <a:pt x="386" y="95"/>
                  </a:lnTo>
                  <a:lnTo>
                    <a:pt x="393" y="106"/>
                  </a:lnTo>
                  <a:lnTo>
                    <a:pt x="398" y="119"/>
                  </a:lnTo>
                  <a:lnTo>
                    <a:pt x="404" y="132"/>
                  </a:lnTo>
                  <a:lnTo>
                    <a:pt x="404" y="132"/>
                  </a:lnTo>
                  <a:lnTo>
                    <a:pt x="412" y="160"/>
                  </a:lnTo>
                  <a:lnTo>
                    <a:pt x="418" y="189"/>
                  </a:lnTo>
                  <a:lnTo>
                    <a:pt x="422" y="220"/>
                  </a:lnTo>
                  <a:lnTo>
                    <a:pt x="423" y="254"/>
                  </a:lnTo>
                  <a:lnTo>
                    <a:pt x="423" y="254"/>
                  </a:lnTo>
                  <a:lnTo>
                    <a:pt x="423" y="283"/>
                  </a:lnTo>
                  <a:lnTo>
                    <a:pt x="421" y="309"/>
                  </a:lnTo>
                  <a:lnTo>
                    <a:pt x="416" y="334"/>
                  </a:lnTo>
                  <a:lnTo>
                    <a:pt x="411" y="357"/>
                  </a:lnTo>
                  <a:lnTo>
                    <a:pt x="411" y="357"/>
                  </a:lnTo>
                  <a:lnTo>
                    <a:pt x="403" y="379"/>
                  </a:lnTo>
                  <a:lnTo>
                    <a:pt x="394" y="400"/>
                  </a:lnTo>
                  <a:lnTo>
                    <a:pt x="385" y="416"/>
                  </a:lnTo>
                  <a:lnTo>
                    <a:pt x="375" y="433"/>
                  </a:lnTo>
                  <a:lnTo>
                    <a:pt x="375" y="433"/>
                  </a:lnTo>
                  <a:lnTo>
                    <a:pt x="364" y="447"/>
                  </a:lnTo>
                  <a:lnTo>
                    <a:pt x="353" y="458"/>
                  </a:lnTo>
                  <a:lnTo>
                    <a:pt x="341" y="470"/>
                  </a:lnTo>
                  <a:lnTo>
                    <a:pt x="329" y="479"/>
                  </a:lnTo>
                  <a:lnTo>
                    <a:pt x="329" y="479"/>
                  </a:lnTo>
                  <a:lnTo>
                    <a:pt x="315" y="487"/>
                  </a:lnTo>
                  <a:lnTo>
                    <a:pt x="301" y="494"/>
                  </a:lnTo>
                  <a:lnTo>
                    <a:pt x="284" y="499"/>
                  </a:lnTo>
                  <a:lnTo>
                    <a:pt x="267" y="505"/>
                  </a:lnTo>
                  <a:lnTo>
                    <a:pt x="267" y="505"/>
                  </a:lnTo>
                  <a:lnTo>
                    <a:pt x="248" y="508"/>
                  </a:lnTo>
                  <a:lnTo>
                    <a:pt x="229" y="511"/>
                  </a:lnTo>
                  <a:lnTo>
                    <a:pt x="207" y="513"/>
                  </a:lnTo>
                  <a:lnTo>
                    <a:pt x="185" y="513"/>
                  </a:lnTo>
                  <a:lnTo>
                    <a:pt x="0" y="513"/>
                  </a:lnTo>
                  <a:close/>
                  <a:moveTo>
                    <a:pt x="68" y="453"/>
                  </a:moveTo>
                  <a:lnTo>
                    <a:pt x="178" y="453"/>
                  </a:lnTo>
                  <a:lnTo>
                    <a:pt x="178" y="453"/>
                  </a:lnTo>
                  <a:lnTo>
                    <a:pt x="201" y="452"/>
                  </a:lnTo>
                  <a:lnTo>
                    <a:pt x="223" y="451"/>
                  </a:lnTo>
                  <a:lnTo>
                    <a:pt x="240" y="448"/>
                  </a:lnTo>
                  <a:lnTo>
                    <a:pt x="257" y="443"/>
                  </a:lnTo>
                  <a:lnTo>
                    <a:pt x="257" y="443"/>
                  </a:lnTo>
                  <a:lnTo>
                    <a:pt x="270" y="438"/>
                  </a:lnTo>
                  <a:lnTo>
                    <a:pt x="283" y="432"/>
                  </a:lnTo>
                  <a:lnTo>
                    <a:pt x="293" y="425"/>
                  </a:lnTo>
                  <a:lnTo>
                    <a:pt x="303" y="417"/>
                  </a:lnTo>
                  <a:lnTo>
                    <a:pt x="303" y="417"/>
                  </a:lnTo>
                  <a:lnTo>
                    <a:pt x="315" y="403"/>
                  </a:lnTo>
                  <a:lnTo>
                    <a:pt x="324" y="388"/>
                  </a:lnTo>
                  <a:lnTo>
                    <a:pt x="333" y="371"/>
                  </a:lnTo>
                  <a:lnTo>
                    <a:pt x="340" y="352"/>
                  </a:lnTo>
                  <a:lnTo>
                    <a:pt x="340" y="352"/>
                  </a:lnTo>
                  <a:lnTo>
                    <a:pt x="347" y="330"/>
                  </a:lnTo>
                  <a:lnTo>
                    <a:pt x="350" y="307"/>
                  </a:lnTo>
                  <a:lnTo>
                    <a:pt x="353" y="280"/>
                  </a:lnTo>
                  <a:lnTo>
                    <a:pt x="354" y="254"/>
                  </a:lnTo>
                  <a:lnTo>
                    <a:pt x="354" y="254"/>
                  </a:lnTo>
                  <a:lnTo>
                    <a:pt x="353" y="233"/>
                  </a:lnTo>
                  <a:lnTo>
                    <a:pt x="352" y="215"/>
                  </a:lnTo>
                  <a:lnTo>
                    <a:pt x="350" y="198"/>
                  </a:lnTo>
                  <a:lnTo>
                    <a:pt x="347" y="182"/>
                  </a:lnTo>
                  <a:lnTo>
                    <a:pt x="344" y="166"/>
                  </a:lnTo>
                  <a:lnTo>
                    <a:pt x="339" y="154"/>
                  </a:lnTo>
                  <a:lnTo>
                    <a:pt x="334" y="141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1" y="119"/>
                  </a:lnTo>
                  <a:lnTo>
                    <a:pt x="313" y="109"/>
                  </a:lnTo>
                  <a:lnTo>
                    <a:pt x="306" y="101"/>
                  </a:lnTo>
                  <a:lnTo>
                    <a:pt x="298" y="93"/>
                  </a:lnTo>
                  <a:lnTo>
                    <a:pt x="290" y="86"/>
                  </a:lnTo>
                  <a:lnTo>
                    <a:pt x="281" y="81"/>
                  </a:lnTo>
                  <a:lnTo>
                    <a:pt x="272" y="76"/>
                  </a:lnTo>
                  <a:lnTo>
                    <a:pt x="263" y="72"/>
                  </a:lnTo>
                  <a:lnTo>
                    <a:pt x="263" y="72"/>
                  </a:lnTo>
                  <a:lnTo>
                    <a:pt x="248" y="67"/>
                  </a:lnTo>
                  <a:lnTo>
                    <a:pt x="228" y="64"/>
                  </a:lnTo>
                  <a:lnTo>
                    <a:pt x="203" y="61"/>
                  </a:lnTo>
                  <a:lnTo>
                    <a:pt x="175" y="60"/>
                  </a:lnTo>
                  <a:lnTo>
                    <a:pt x="68" y="60"/>
                  </a:lnTo>
                  <a:lnTo>
                    <a:pt x="68" y="4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" name="Freeform 590"/>
            <p:cNvSpPr>
              <a:spLocks/>
            </p:cNvSpPr>
            <p:nvPr/>
          </p:nvSpPr>
          <p:spPr bwMode="auto">
            <a:xfrm>
              <a:off x="2179638" y="1731963"/>
              <a:ext cx="303213" cy="407988"/>
            </a:xfrm>
            <a:custGeom>
              <a:avLst/>
              <a:gdLst>
                <a:gd name="T0" fmla="*/ 0 w 383"/>
                <a:gd name="T1" fmla="*/ 513 h 513"/>
                <a:gd name="T2" fmla="*/ 0 w 383"/>
                <a:gd name="T3" fmla="*/ 0 h 513"/>
                <a:gd name="T4" fmla="*/ 371 w 383"/>
                <a:gd name="T5" fmla="*/ 0 h 513"/>
                <a:gd name="T6" fmla="*/ 371 w 383"/>
                <a:gd name="T7" fmla="*/ 60 h 513"/>
                <a:gd name="T8" fmla="*/ 68 w 383"/>
                <a:gd name="T9" fmla="*/ 60 h 513"/>
                <a:gd name="T10" fmla="*/ 68 w 383"/>
                <a:gd name="T11" fmla="*/ 218 h 513"/>
                <a:gd name="T12" fmla="*/ 352 w 383"/>
                <a:gd name="T13" fmla="*/ 218 h 513"/>
                <a:gd name="T14" fmla="*/ 352 w 383"/>
                <a:gd name="T15" fmla="*/ 278 h 513"/>
                <a:gd name="T16" fmla="*/ 68 w 383"/>
                <a:gd name="T17" fmla="*/ 278 h 513"/>
                <a:gd name="T18" fmla="*/ 68 w 383"/>
                <a:gd name="T19" fmla="*/ 453 h 513"/>
                <a:gd name="T20" fmla="*/ 383 w 383"/>
                <a:gd name="T21" fmla="*/ 453 h 513"/>
                <a:gd name="T22" fmla="*/ 383 w 383"/>
                <a:gd name="T23" fmla="*/ 513 h 513"/>
                <a:gd name="T24" fmla="*/ 0 w 383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3" h="513">
                  <a:moveTo>
                    <a:pt x="0" y="513"/>
                  </a:moveTo>
                  <a:lnTo>
                    <a:pt x="0" y="0"/>
                  </a:lnTo>
                  <a:lnTo>
                    <a:pt x="371" y="0"/>
                  </a:lnTo>
                  <a:lnTo>
                    <a:pt x="371" y="60"/>
                  </a:lnTo>
                  <a:lnTo>
                    <a:pt x="68" y="60"/>
                  </a:lnTo>
                  <a:lnTo>
                    <a:pt x="68" y="218"/>
                  </a:lnTo>
                  <a:lnTo>
                    <a:pt x="352" y="218"/>
                  </a:lnTo>
                  <a:lnTo>
                    <a:pt x="352" y="278"/>
                  </a:lnTo>
                  <a:lnTo>
                    <a:pt x="68" y="278"/>
                  </a:lnTo>
                  <a:lnTo>
                    <a:pt x="68" y="453"/>
                  </a:lnTo>
                  <a:lnTo>
                    <a:pt x="383" y="453"/>
                  </a:lnTo>
                  <a:lnTo>
                    <a:pt x="383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" name="Freeform 591"/>
            <p:cNvSpPr>
              <a:spLocks/>
            </p:cNvSpPr>
            <p:nvPr/>
          </p:nvSpPr>
          <p:spPr bwMode="auto">
            <a:xfrm>
              <a:off x="2536825" y="1731963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8 w 404"/>
                <a:gd name="T7" fmla="*/ 403 h 513"/>
                <a:gd name="T8" fmla="*/ 338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3 w 404"/>
                <a:gd name="T15" fmla="*/ 513 h 513"/>
                <a:gd name="T16" fmla="*/ 65 w 404"/>
                <a:gd name="T17" fmla="*/ 110 h 513"/>
                <a:gd name="T18" fmla="*/ 65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8" y="403"/>
                  </a:lnTo>
                  <a:lnTo>
                    <a:pt x="338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3" y="513"/>
                  </a:lnTo>
                  <a:lnTo>
                    <a:pt x="65" y="110"/>
                  </a:lnTo>
                  <a:lnTo>
                    <a:pt x="65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" name="Freeform 592"/>
            <p:cNvSpPr>
              <a:spLocks/>
            </p:cNvSpPr>
            <p:nvPr/>
          </p:nvSpPr>
          <p:spPr bwMode="auto">
            <a:xfrm>
              <a:off x="2901950" y="1731963"/>
              <a:ext cx="323850" cy="407988"/>
            </a:xfrm>
            <a:custGeom>
              <a:avLst/>
              <a:gdLst>
                <a:gd name="T0" fmla="*/ 170 w 407"/>
                <a:gd name="T1" fmla="*/ 513 h 513"/>
                <a:gd name="T2" fmla="*/ 170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8 w 407"/>
                <a:gd name="T13" fmla="*/ 60 h 513"/>
                <a:gd name="T14" fmla="*/ 238 w 407"/>
                <a:gd name="T15" fmla="*/ 513 h 513"/>
                <a:gd name="T16" fmla="*/ 170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70" y="513"/>
                  </a:moveTo>
                  <a:lnTo>
                    <a:pt x="170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8" y="60"/>
                  </a:lnTo>
                  <a:lnTo>
                    <a:pt x="238" y="513"/>
                  </a:lnTo>
                  <a:lnTo>
                    <a:pt x="17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2" name="Rectangle 593"/>
            <p:cNvSpPr>
              <a:spLocks noChangeArrowheads="1"/>
            </p:cNvSpPr>
            <p:nvPr/>
          </p:nvSpPr>
          <p:spPr bwMode="auto">
            <a:xfrm>
              <a:off x="3273425" y="1731963"/>
              <a:ext cx="53975" cy="4079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3" name="Freeform 594"/>
            <p:cNvSpPr>
              <a:spLocks noEditPoints="1"/>
            </p:cNvSpPr>
            <p:nvPr/>
          </p:nvSpPr>
          <p:spPr bwMode="auto">
            <a:xfrm>
              <a:off x="3367088" y="1731963"/>
              <a:ext cx="381000" cy="407988"/>
            </a:xfrm>
            <a:custGeom>
              <a:avLst/>
              <a:gdLst>
                <a:gd name="T0" fmla="*/ 0 w 479"/>
                <a:gd name="T1" fmla="*/ 513 h 513"/>
                <a:gd name="T2" fmla="*/ 197 w 479"/>
                <a:gd name="T3" fmla="*/ 0 h 513"/>
                <a:gd name="T4" fmla="*/ 270 w 479"/>
                <a:gd name="T5" fmla="*/ 0 h 513"/>
                <a:gd name="T6" fmla="*/ 479 w 479"/>
                <a:gd name="T7" fmla="*/ 513 h 513"/>
                <a:gd name="T8" fmla="*/ 401 w 479"/>
                <a:gd name="T9" fmla="*/ 513 h 513"/>
                <a:gd name="T10" fmla="*/ 342 w 479"/>
                <a:gd name="T11" fmla="*/ 359 h 513"/>
                <a:gd name="T12" fmla="*/ 128 w 479"/>
                <a:gd name="T13" fmla="*/ 359 h 513"/>
                <a:gd name="T14" fmla="*/ 71 w 479"/>
                <a:gd name="T15" fmla="*/ 513 h 513"/>
                <a:gd name="T16" fmla="*/ 0 w 479"/>
                <a:gd name="T17" fmla="*/ 513 h 513"/>
                <a:gd name="T18" fmla="*/ 147 w 479"/>
                <a:gd name="T19" fmla="*/ 302 h 513"/>
                <a:gd name="T20" fmla="*/ 321 w 479"/>
                <a:gd name="T21" fmla="*/ 302 h 513"/>
                <a:gd name="T22" fmla="*/ 267 w 479"/>
                <a:gd name="T23" fmla="*/ 160 h 513"/>
                <a:gd name="T24" fmla="*/ 267 w 479"/>
                <a:gd name="T25" fmla="*/ 160 h 513"/>
                <a:gd name="T26" fmla="*/ 247 w 479"/>
                <a:gd name="T27" fmla="*/ 101 h 513"/>
                <a:gd name="T28" fmla="*/ 231 w 479"/>
                <a:gd name="T29" fmla="*/ 54 h 513"/>
                <a:gd name="T30" fmla="*/ 231 w 479"/>
                <a:gd name="T31" fmla="*/ 54 h 513"/>
                <a:gd name="T32" fmla="*/ 226 w 479"/>
                <a:gd name="T33" fmla="*/ 79 h 513"/>
                <a:gd name="T34" fmla="*/ 220 w 479"/>
                <a:gd name="T35" fmla="*/ 104 h 513"/>
                <a:gd name="T36" fmla="*/ 212 w 479"/>
                <a:gd name="T37" fmla="*/ 128 h 513"/>
                <a:gd name="T38" fmla="*/ 203 w 479"/>
                <a:gd name="T39" fmla="*/ 152 h 513"/>
                <a:gd name="T40" fmla="*/ 147 w 479"/>
                <a:gd name="T41" fmla="*/ 302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513">
                  <a:moveTo>
                    <a:pt x="0" y="513"/>
                  </a:moveTo>
                  <a:lnTo>
                    <a:pt x="197" y="0"/>
                  </a:lnTo>
                  <a:lnTo>
                    <a:pt x="270" y="0"/>
                  </a:lnTo>
                  <a:lnTo>
                    <a:pt x="479" y="513"/>
                  </a:lnTo>
                  <a:lnTo>
                    <a:pt x="401" y="513"/>
                  </a:lnTo>
                  <a:lnTo>
                    <a:pt x="342" y="359"/>
                  </a:lnTo>
                  <a:lnTo>
                    <a:pt x="128" y="359"/>
                  </a:lnTo>
                  <a:lnTo>
                    <a:pt x="71" y="513"/>
                  </a:lnTo>
                  <a:lnTo>
                    <a:pt x="0" y="513"/>
                  </a:lnTo>
                  <a:close/>
                  <a:moveTo>
                    <a:pt x="147" y="302"/>
                  </a:moveTo>
                  <a:lnTo>
                    <a:pt x="321" y="302"/>
                  </a:lnTo>
                  <a:lnTo>
                    <a:pt x="267" y="160"/>
                  </a:lnTo>
                  <a:lnTo>
                    <a:pt x="267" y="160"/>
                  </a:lnTo>
                  <a:lnTo>
                    <a:pt x="247" y="101"/>
                  </a:lnTo>
                  <a:lnTo>
                    <a:pt x="231" y="54"/>
                  </a:lnTo>
                  <a:lnTo>
                    <a:pt x="231" y="54"/>
                  </a:lnTo>
                  <a:lnTo>
                    <a:pt x="226" y="79"/>
                  </a:lnTo>
                  <a:lnTo>
                    <a:pt x="220" y="104"/>
                  </a:lnTo>
                  <a:lnTo>
                    <a:pt x="212" y="128"/>
                  </a:lnTo>
                  <a:lnTo>
                    <a:pt x="203" y="152"/>
                  </a:lnTo>
                  <a:lnTo>
                    <a:pt x="147" y="3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4" name="Freeform 595"/>
            <p:cNvSpPr>
              <a:spLocks/>
            </p:cNvSpPr>
            <p:nvPr/>
          </p:nvSpPr>
          <p:spPr bwMode="auto">
            <a:xfrm>
              <a:off x="3784600" y="1731963"/>
              <a:ext cx="254000" cy="407988"/>
            </a:xfrm>
            <a:custGeom>
              <a:avLst/>
              <a:gdLst>
                <a:gd name="T0" fmla="*/ 0 w 320"/>
                <a:gd name="T1" fmla="*/ 513 h 513"/>
                <a:gd name="T2" fmla="*/ 0 w 320"/>
                <a:gd name="T3" fmla="*/ 0 h 513"/>
                <a:gd name="T4" fmla="*/ 68 w 320"/>
                <a:gd name="T5" fmla="*/ 0 h 513"/>
                <a:gd name="T6" fmla="*/ 68 w 320"/>
                <a:gd name="T7" fmla="*/ 453 h 513"/>
                <a:gd name="T8" fmla="*/ 320 w 320"/>
                <a:gd name="T9" fmla="*/ 453 h 513"/>
                <a:gd name="T10" fmla="*/ 320 w 320"/>
                <a:gd name="T11" fmla="*/ 513 h 513"/>
                <a:gd name="T12" fmla="*/ 0 w 320"/>
                <a:gd name="T13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513">
                  <a:moveTo>
                    <a:pt x="0" y="513"/>
                  </a:moveTo>
                  <a:lnTo>
                    <a:pt x="0" y="0"/>
                  </a:lnTo>
                  <a:lnTo>
                    <a:pt x="68" y="0"/>
                  </a:lnTo>
                  <a:lnTo>
                    <a:pt x="68" y="453"/>
                  </a:lnTo>
                  <a:lnTo>
                    <a:pt x="320" y="453"/>
                  </a:lnTo>
                  <a:lnTo>
                    <a:pt x="320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1939292" y="9031338"/>
            <a:ext cx="1221875" cy="56525"/>
            <a:chOff x="79375" y="2408238"/>
            <a:chExt cx="9128126" cy="422276"/>
          </a:xfrm>
        </p:grpSpPr>
        <p:sp>
          <p:nvSpPr>
            <p:cNvPr id="96" name="Freeform 596"/>
            <p:cNvSpPr>
              <a:spLocks noEditPoints="1"/>
            </p:cNvSpPr>
            <p:nvPr/>
          </p:nvSpPr>
          <p:spPr bwMode="auto">
            <a:xfrm>
              <a:off x="79375" y="2416176"/>
              <a:ext cx="309563" cy="407988"/>
            </a:xfrm>
            <a:custGeom>
              <a:avLst/>
              <a:gdLst>
                <a:gd name="T0" fmla="*/ 0 w 392"/>
                <a:gd name="T1" fmla="*/ 0 h 513"/>
                <a:gd name="T2" fmla="*/ 193 w 392"/>
                <a:gd name="T3" fmla="*/ 0 h 513"/>
                <a:gd name="T4" fmla="*/ 257 w 392"/>
                <a:gd name="T5" fmla="*/ 2 h 513"/>
                <a:gd name="T6" fmla="*/ 271 w 392"/>
                <a:gd name="T7" fmla="*/ 5 h 513"/>
                <a:gd name="T8" fmla="*/ 307 w 392"/>
                <a:gd name="T9" fmla="*/ 14 h 513"/>
                <a:gd name="T10" fmla="*/ 335 w 392"/>
                <a:gd name="T11" fmla="*/ 29 h 513"/>
                <a:gd name="T12" fmla="*/ 347 w 392"/>
                <a:gd name="T13" fmla="*/ 38 h 513"/>
                <a:gd name="T14" fmla="*/ 367 w 392"/>
                <a:gd name="T15" fmla="*/ 64 h 513"/>
                <a:gd name="T16" fmla="*/ 376 w 392"/>
                <a:gd name="T17" fmla="*/ 78 h 513"/>
                <a:gd name="T18" fmla="*/ 388 w 392"/>
                <a:gd name="T19" fmla="*/ 112 h 513"/>
                <a:gd name="T20" fmla="*/ 392 w 392"/>
                <a:gd name="T21" fmla="*/ 148 h 513"/>
                <a:gd name="T22" fmla="*/ 392 w 392"/>
                <a:gd name="T23" fmla="*/ 165 h 513"/>
                <a:gd name="T24" fmla="*/ 386 w 392"/>
                <a:gd name="T25" fmla="*/ 194 h 513"/>
                <a:gd name="T26" fmla="*/ 375 w 392"/>
                <a:gd name="T27" fmla="*/ 222 h 513"/>
                <a:gd name="T28" fmla="*/ 360 w 392"/>
                <a:gd name="T29" fmla="*/ 248 h 513"/>
                <a:gd name="T30" fmla="*/ 351 w 392"/>
                <a:gd name="T31" fmla="*/ 259 h 513"/>
                <a:gd name="T32" fmla="*/ 325 w 392"/>
                <a:gd name="T33" fmla="*/ 279 h 513"/>
                <a:gd name="T34" fmla="*/ 292 w 392"/>
                <a:gd name="T35" fmla="*/ 293 h 513"/>
                <a:gd name="T36" fmla="*/ 250 w 392"/>
                <a:gd name="T37" fmla="*/ 302 h 513"/>
                <a:gd name="T38" fmla="*/ 200 w 392"/>
                <a:gd name="T39" fmla="*/ 304 h 513"/>
                <a:gd name="T40" fmla="*/ 68 w 392"/>
                <a:gd name="T41" fmla="*/ 513 h 513"/>
                <a:gd name="T42" fmla="*/ 68 w 392"/>
                <a:gd name="T43" fmla="*/ 244 h 513"/>
                <a:gd name="T44" fmla="*/ 201 w 392"/>
                <a:gd name="T45" fmla="*/ 244 h 513"/>
                <a:gd name="T46" fmla="*/ 232 w 392"/>
                <a:gd name="T47" fmla="*/ 243 h 513"/>
                <a:gd name="T48" fmla="*/ 257 w 392"/>
                <a:gd name="T49" fmla="*/ 238 h 513"/>
                <a:gd name="T50" fmla="*/ 278 w 392"/>
                <a:gd name="T51" fmla="*/ 230 h 513"/>
                <a:gd name="T52" fmla="*/ 294 w 392"/>
                <a:gd name="T53" fmla="*/ 220 h 513"/>
                <a:gd name="T54" fmla="*/ 301 w 392"/>
                <a:gd name="T55" fmla="*/ 213 h 513"/>
                <a:gd name="T56" fmla="*/ 311 w 392"/>
                <a:gd name="T57" fmla="*/ 198 h 513"/>
                <a:gd name="T58" fmla="*/ 317 w 392"/>
                <a:gd name="T59" fmla="*/ 181 h 513"/>
                <a:gd name="T60" fmla="*/ 321 w 392"/>
                <a:gd name="T61" fmla="*/ 161 h 513"/>
                <a:gd name="T62" fmla="*/ 321 w 392"/>
                <a:gd name="T63" fmla="*/ 151 h 513"/>
                <a:gd name="T64" fmla="*/ 317 w 392"/>
                <a:gd name="T65" fmla="*/ 120 h 513"/>
                <a:gd name="T66" fmla="*/ 306 w 392"/>
                <a:gd name="T67" fmla="*/ 96 h 513"/>
                <a:gd name="T68" fmla="*/ 297 w 392"/>
                <a:gd name="T69" fmla="*/ 84 h 513"/>
                <a:gd name="T70" fmla="*/ 275 w 392"/>
                <a:gd name="T71" fmla="*/ 70 h 513"/>
                <a:gd name="T72" fmla="*/ 262 w 392"/>
                <a:gd name="T73" fmla="*/ 65 h 513"/>
                <a:gd name="T74" fmla="*/ 238 w 392"/>
                <a:gd name="T75" fmla="*/ 61 h 513"/>
                <a:gd name="T76" fmla="*/ 68 w 392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2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9" y="1"/>
                  </a:lnTo>
                  <a:lnTo>
                    <a:pt x="257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90" y="8"/>
                  </a:lnTo>
                  <a:lnTo>
                    <a:pt x="307" y="14"/>
                  </a:lnTo>
                  <a:lnTo>
                    <a:pt x="321" y="20"/>
                  </a:lnTo>
                  <a:lnTo>
                    <a:pt x="335" y="29"/>
                  </a:lnTo>
                  <a:lnTo>
                    <a:pt x="335" y="29"/>
                  </a:lnTo>
                  <a:lnTo>
                    <a:pt x="347" y="38"/>
                  </a:lnTo>
                  <a:lnTo>
                    <a:pt x="358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3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2" y="148"/>
                  </a:lnTo>
                  <a:lnTo>
                    <a:pt x="392" y="148"/>
                  </a:lnTo>
                  <a:lnTo>
                    <a:pt x="392" y="165"/>
                  </a:lnTo>
                  <a:lnTo>
                    <a:pt x="389" y="180"/>
                  </a:lnTo>
                  <a:lnTo>
                    <a:pt x="386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8" y="235"/>
                  </a:lnTo>
                  <a:lnTo>
                    <a:pt x="360" y="248"/>
                  </a:lnTo>
                  <a:lnTo>
                    <a:pt x="351" y="259"/>
                  </a:lnTo>
                  <a:lnTo>
                    <a:pt x="351" y="259"/>
                  </a:lnTo>
                  <a:lnTo>
                    <a:pt x="339" y="270"/>
                  </a:lnTo>
                  <a:lnTo>
                    <a:pt x="325" y="279"/>
                  </a:lnTo>
                  <a:lnTo>
                    <a:pt x="310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50" y="302"/>
                  </a:lnTo>
                  <a:lnTo>
                    <a:pt x="227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1" y="244"/>
                  </a:lnTo>
                  <a:lnTo>
                    <a:pt x="201" y="244"/>
                  </a:lnTo>
                  <a:lnTo>
                    <a:pt x="216" y="243"/>
                  </a:lnTo>
                  <a:lnTo>
                    <a:pt x="232" y="243"/>
                  </a:lnTo>
                  <a:lnTo>
                    <a:pt x="244" y="240"/>
                  </a:lnTo>
                  <a:lnTo>
                    <a:pt x="257" y="238"/>
                  </a:lnTo>
                  <a:lnTo>
                    <a:pt x="267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4" y="220"/>
                  </a:lnTo>
                  <a:lnTo>
                    <a:pt x="294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1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6" y="96"/>
                  </a:lnTo>
                  <a:lnTo>
                    <a:pt x="306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200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7" name="Freeform 597"/>
            <p:cNvSpPr>
              <a:spLocks noEditPoints="1"/>
            </p:cNvSpPr>
            <p:nvPr/>
          </p:nvSpPr>
          <p:spPr bwMode="auto">
            <a:xfrm>
              <a:off x="439738" y="2416176"/>
              <a:ext cx="357188" cy="407988"/>
            </a:xfrm>
            <a:custGeom>
              <a:avLst/>
              <a:gdLst>
                <a:gd name="T0" fmla="*/ 0 w 452"/>
                <a:gd name="T1" fmla="*/ 0 h 513"/>
                <a:gd name="T2" fmla="*/ 228 w 452"/>
                <a:gd name="T3" fmla="*/ 0 h 513"/>
                <a:gd name="T4" fmla="*/ 288 w 452"/>
                <a:gd name="T5" fmla="*/ 3 h 513"/>
                <a:gd name="T6" fmla="*/ 331 w 452"/>
                <a:gd name="T7" fmla="*/ 14 h 513"/>
                <a:gd name="T8" fmla="*/ 340 w 452"/>
                <a:gd name="T9" fmla="*/ 17 h 513"/>
                <a:gd name="T10" fmla="*/ 357 w 452"/>
                <a:gd name="T11" fmla="*/ 26 h 513"/>
                <a:gd name="T12" fmla="*/ 371 w 452"/>
                <a:gd name="T13" fmla="*/ 39 h 513"/>
                <a:gd name="T14" fmla="*/ 389 w 452"/>
                <a:gd name="T15" fmla="*/ 62 h 513"/>
                <a:gd name="T16" fmla="*/ 398 w 452"/>
                <a:gd name="T17" fmla="*/ 80 h 513"/>
                <a:gd name="T18" fmla="*/ 408 w 452"/>
                <a:gd name="T19" fmla="*/ 119 h 513"/>
                <a:gd name="T20" fmla="*/ 409 w 452"/>
                <a:gd name="T21" fmla="*/ 140 h 513"/>
                <a:gd name="T22" fmla="*/ 408 w 452"/>
                <a:gd name="T23" fmla="*/ 166 h 513"/>
                <a:gd name="T24" fmla="*/ 402 w 452"/>
                <a:gd name="T25" fmla="*/ 190 h 513"/>
                <a:gd name="T26" fmla="*/ 390 w 452"/>
                <a:gd name="T27" fmla="*/ 212 h 513"/>
                <a:gd name="T28" fmla="*/ 375 w 452"/>
                <a:gd name="T29" fmla="*/ 231 h 513"/>
                <a:gd name="T30" fmla="*/ 365 w 452"/>
                <a:gd name="T31" fmla="*/ 240 h 513"/>
                <a:gd name="T32" fmla="*/ 343 w 452"/>
                <a:gd name="T33" fmla="*/ 256 h 513"/>
                <a:gd name="T34" fmla="*/ 316 w 452"/>
                <a:gd name="T35" fmla="*/ 268 h 513"/>
                <a:gd name="T36" fmla="*/ 283 w 452"/>
                <a:gd name="T37" fmla="*/ 276 h 513"/>
                <a:gd name="T38" fmla="*/ 266 w 452"/>
                <a:gd name="T39" fmla="*/ 280 h 513"/>
                <a:gd name="T40" fmla="*/ 298 w 452"/>
                <a:gd name="T41" fmla="*/ 299 h 513"/>
                <a:gd name="T42" fmla="*/ 307 w 452"/>
                <a:gd name="T43" fmla="*/ 306 h 513"/>
                <a:gd name="T44" fmla="*/ 335 w 452"/>
                <a:gd name="T45" fmla="*/ 336 h 513"/>
                <a:gd name="T46" fmla="*/ 363 w 452"/>
                <a:gd name="T47" fmla="*/ 373 h 513"/>
                <a:gd name="T48" fmla="*/ 367 w 452"/>
                <a:gd name="T49" fmla="*/ 513 h 513"/>
                <a:gd name="T50" fmla="*/ 299 w 452"/>
                <a:gd name="T51" fmla="*/ 407 h 513"/>
                <a:gd name="T52" fmla="*/ 250 w 452"/>
                <a:gd name="T53" fmla="*/ 335 h 513"/>
                <a:gd name="T54" fmla="*/ 241 w 452"/>
                <a:gd name="T55" fmla="*/ 325 h 513"/>
                <a:gd name="T56" fmla="*/ 223 w 452"/>
                <a:gd name="T57" fmla="*/ 307 h 513"/>
                <a:gd name="T58" fmla="*/ 215 w 452"/>
                <a:gd name="T59" fmla="*/ 302 h 513"/>
                <a:gd name="T60" fmla="*/ 184 w 452"/>
                <a:gd name="T61" fmla="*/ 288 h 513"/>
                <a:gd name="T62" fmla="*/ 169 w 452"/>
                <a:gd name="T63" fmla="*/ 285 h 513"/>
                <a:gd name="T64" fmla="*/ 68 w 452"/>
                <a:gd name="T65" fmla="*/ 285 h 513"/>
                <a:gd name="T66" fmla="*/ 0 w 452"/>
                <a:gd name="T67" fmla="*/ 513 h 513"/>
                <a:gd name="T68" fmla="*/ 214 w 452"/>
                <a:gd name="T69" fmla="*/ 226 h 513"/>
                <a:gd name="T70" fmla="*/ 235 w 452"/>
                <a:gd name="T71" fmla="*/ 226 h 513"/>
                <a:gd name="T72" fmla="*/ 273 w 452"/>
                <a:gd name="T73" fmla="*/ 221 h 513"/>
                <a:gd name="T74" fmla="*/ 287 w 452"/>
                <a:gd name="T75" fmla="*/ 217 h 513"/>
                <a:gd name="T76" fmla="*/ 310 w 452"/>
                <a:gd name="T77" fmla="*/ 204 h 513"/>
                <a:gd name="T78" fmla="*/ 326 w 452"/>
                <a:gd name="T79" fmla="*/ 185 h 513"/>
                <a:gd name="T80" fmla="*/ 333 w 452"/>
                <a:gd name="T81" fmla="*/ 175 h 513"/>
                <a:gd name="T82" fmla="*/ 339 w 452"/>
                <a:gd name="T83" fmla="*/ 152 h 513"/>
                <a:gd name="T84" fmla="*/ 340 w 452"/>
                <a:gd name="T85" fmla="*/ 140 h 513"/>
                <a:gd name="T86" fmla="*/ 338 w 452"/>
                <a:gd name="T87" fmla="*/ 122 h 513"/>
                <a:gd name="T88" fmla="*/ 334 w 452"/>
                <a:gd name="T89" fmla="*/ 107 h 513"/>
                <a:gd name="T90" fmla="*/ 325 w 452"/>
                <a:gd name="T91" fmla="*/ 93 h 513"/>
                <a:gd name="T92" fmla="*/ 314 w 452"/>
                <a:gd name="T93" fmla="*/ 80 h 513"/>
                <a:gd name="T94" fmla="*/ 307 w 452"/>
                <a:gd name="T95" fmla="*/ 74 h 513"/>
                <a:gd name="T96" fmla="*/ 289 w 452"/>
                <a:gd name="T97" fmla="*/ 66 h 513"/>
                <a:gd name="T98" fmla="*/ 269 w 452"/>
                <a:gd name="T99" fmla="*/ 60 h 513"/>
                <a:gd name="T100" fmla="*/ 244 w 452"/>
                <a:gd name="T101" fmla="*/ 57 h 513"/>
                <a:gd name="T102" fmla="*/ 68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60" y="1"/>
                  </a:lnTo>
                  <a:lnTo>
                    <a:pt x="288" y="3"/>
                  </a:lnTo>
                  <a:lnTo>
                    <a:pt x="312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7" y="26"/>
                  </a:lnTo>
                  <a:lnTo>
                    <a:pt x="363" y="33"/>
                  </a:lnTo>
                  <a:lnTo>
                    <a:pt x="371" y="39"/>
                  </a:lnTo>
                  <a:lnTo>
                    <a:pt x="377" y="46"/>
                  </a:lnTo>
                  <a:lnTo>
                    <a:pt x="389" y="62"/>
                  </a:lnTo>
                  <a:lnTo>
                    <a:pt x="389" y="62"/>
                  </a:lnTo>
                  <a:lnTo>
                    <a:pt x="398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8" y="166"/>
                  </a:lnTo>
                  <a:lnTo>
                    <a:pt x="406" y="179"/>
                  </a:lnTo>
                  <a:lnTo>
                    <a:pt x="402" y="190"/>
                  </a:lnTo>
                  <a:lnTo>
                    <a:pt x="397" y="202"/>
                  </a:lnTo>
                  <a:lnTo>
                    <a:pt x="390" y="212"/>
                  </a:lnTo>
                  <a:lnTo>
                    <a:pt x="383" y="222"/>
                  </a:lnTo>
                  <a:lnTo>
                    <a:pt x="375" y="231"/>
                  </a:lnTo>
                  <a:lnTo>
                    <a:pt x="375" y="231"/>
                  </a:lnTo>
                  <a:lnTo>
                    <a:pt x="365" y="240"/>
                  </a:lnTo>
                  <a:lnTo>
                    <a:pt x="354" y="249"/>
                  </a:lnTo>
                  <a:lnTo>
                    <a:pt x="343" y="256"/>
                  </a:lnTo>
                  <a:lnTo>
                    <a:pt x="330" y="262"/>
                  </a:lnTo>
                  <a:lnTo>
                    <a:pt x="316" y="268"/>
                  </a:lnTo>
                  <a:lnTo>
                    <a:pt x="301" y="272"/>
                  </a:lnTo>
                  <a:lnTo>
                    <a:pt x="283" y="276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7" y="306"/>
                  </a:lnTo>
                  <a:lnTo>
                    <a:pt x="307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3" y="373"/>
                  </a:lnTo>
                  <a:lnTo>
                    <a:pt x="452" y="513"/>
                  </a:lnTo>
                  <a:lnTo>
                    <a:pt x="367" y="513"/>
                  </a:lnTo>
                  <a:lnTo>
                    <a:pt x="299" y="407"/>
                  </a:lnTo>
                  <a:lnTo>
                    <a:pt x="299" y="407"/>
                  </a:lnTo>
                  <a:lnTo>
                    <a:pt x="271" y="366"/>
                  </a:lnTo>
                  <a:lnTo>
                    <a:pt x="250" y="335"/>
                  </a:lnTo>
                  <a:lnTo>
                    <a:pt x="250" y="335"/>
                  </a:lnTo>
                  <a:lnTo>
                    <a:pt x="241" y="325"/>
                  </a:lnTo>
                  <a:lnTo>
                    <a:pt x="232" y="315"/>
                  </a:lnTo>
                  <a:lnTo>
                    <a:pt x="223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7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4" y="226"/>
                  </a:lnTo>
                  <a:lnTo>
                    <a:pt x="214" y="226"/>
                  </a:lnTo>
                  <a:lnTo>
                    <a:pt x="235" y="226"/>
                  </a:lnTo>
                  <a:lnTo>
                    <a:pt x="255" y="224"/>
                  </a:lnTo>
                  <a:lnTo>
                    <a:pt x="273" y="221"/>
                  </a:lnTo>
                  <a:lnTo>
                    <a:pt x="287" y="217"/>
                  </a:lnTo>
                  <a:lnTo>
                    <a:pt x="287" y="217"/>
                  </a:lnTo>
                  <a:lnTo>
                    <a:pt x="299" y="211"/>
                  </a:lnTo>
                  <a:lnTo>
                    <a:pt x="310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3" y="175"/>
                  </a:lnTo>
                  <a:lnTo>
                    <a:pt x="337" y="163"/>
                  </a:lnTo>
                  <a:lnTo>
                    <a:pt x="339" y="152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39" y="131"/>
                  </a:lnTo>
                  <a:lnTo>
                    <a:pt x="338" y="122"/>
                  </a:lnTo>
                  <a:lnTo>
                    <a:pt x="337" y="115"/>
                  </a:lnTo>
                  <a:lnTo>
                    <a:pt x="334" y="107"/>
                  </a:lnTo>
                  <a:lnTo>
                    <a:pt x="330" y="99"/>
                  </a:lnTo>
                  <a:lnTo>
                    <a:pt x="325" y="93"/>
                  </a:lnTo>
                  <a:lnTo>
                    <a:pt x="320" y="87"/>
                  </a:lnTo>
                  <a:lnTo>
                    <a:pt x="314" y="80"/>
                  </a:lnTo>
                  <a:lnTo>
                    <a:pt x="314" y="80"/>
                  </a:lnTo>
                  <a:lnTo>
                    <a:pt x="307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80" y="62"/>
                  </a:lnTo>
                  <a:lnTo>
                    <a:pt x="269" y="60"/>
                  </a:lnTo>
                  <a:lnTo>
                    <a:pt x="257" y="58"/>
                  </a:lnTo>
                  <a:lnTo>
                    <a:pt x="244" y="57"/>
                  </a:lnTo>
                  <a:lnTo>
                    <a:pt x="230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8" name="Freeform 598"/>
            <p:cNvSpPr>
              <a:spLocks noEditPoints="1"/>
            </p:cNvSpPr>
            <p:nvPr/>
          </p:nvSpPr>
          <p:spPr bwMode="auto">
            <a:xfrm>
              <a:off x="811213" y="2408238"/>
              <a:ext cx="388938" cy="422275"/>
            </a:xfrm>
            <a:custGeom>
              <a:avLst/>
              <a:gdLst>
                <a:gd name="T0" fmla="*/ 1 w 489"/>
                <a:gd name="T1" fmla="*/ 242 h 531"/>
                <a:gd name="T2" fmla="*/ 16 w 489"/>
                <a:gd name="T3" fmla="*/ 158 h 531"/>
                <a:gd name="T4" fmla="*/ 52 w 489"/>
                <a:gd name="T5" fmla="*/ 90 h 531"/>
                <a:gd name="T6" fmla="*/ 85 w 489"/>
                <a:gd name="T7" fmla="*/ 55 h 531"/>
                <a:gd name="T8" fmla="*/ 147 w 489"/>
                <a:gd name="T9" fmla="*/ 17 h 531"/>
                <a:gd name="T10" fmla="*/ 218 w 489"/>
                <a:gd name="T11" fmla="*/ 1 h 531"/>
                <a:gd name="T12" fmla="*/ 263 w 489"/>
                <a:gd name="T13" fmla="*/ 0 h 531"/>
                <a:gd name="T14" fmla="*/ 313 w 489"/>
                <a:gd name="T15" fmla="*/ 9 h 531"/>
                <a:gd name="T16" fmla="*/ 359 w 489"/>
                <a:gd name="T17" fmla="*/ 25 h 531"/>
                <a:gd name="T18" fmla="*/ 387 w 489"/>
                <a:gd name="T19" fmla="*/ 43 h 531"/>
                <a:gd name="T20" fmla="*/ 423 w 489"/>
                <a:gd name="T21" fmla="*/ 74 h 531"/>
                <a:gd name="T22" fmla="*/ 452 w 489"/>
                <a:gd name="T23" fmla="*/ 114 h 531"/>
                <a:gd name="T24" fmla="*/ 466 w 489"/>
                <a:gd name="T25" fmla="*/ 144 h 531"/>
                <a:gd name="T26" fmla="*/ 482 w 489"/>
                <a:gd name="T27" fmla="*/ 193 h 531"/>
                <a:gd name="T28" fmla="*/ 489 w 489"/>
                <a:gd name="T29" fmla="*/ 247 h 531"/>
                <a:gd name="T30" fmla="*/ 489 w 489"/>
                <a:gd name="T31" fmla="*/ 285 h 531"/>
                <a:gd name="T32" fmla="*/ 482 w 489"/>
                <a:gd name="T33" fmla="*/ 340 h 531"/>
                <a:gd name="T34" fmla="*/ 465 w 489"/>
                <a:gd name="T35" fmla="*/ 390 h 531"/>
                <a:gd name="T36" fmla="*/ 450 w 489"/>
                <a:gd name="T37" fmla="*/ 421 h 531"/>
                <a:gd name="T38" fmla="*/ 420 w 489"/>
                <a:gd name="T39" fmla="*/ 461 h 531"/>
                <a:gd name="T40" fmla="*/ 383 w 489"/>
                <a:gd name="T41" fmla="*/ 491 h 531"/>
                <a:gd name="T42" fmla="*/ 354 w 489"/>
                <a:gd name="T43" fmla="*/ 507 h 531"/>
                <a:gd name="T44" fmla="*/ 309 w 489"/>
                <a:gd name="T45" fmla="*/ 523 h 531"/>
                <a:gd name="T46" fmla="*/ 260 w 489"/>
                <a:gd name="T47" fmla="*/ 530 h 531"/>
                <a:gd name="T48" fmla="*/ 227 w 489"/>
                <a:gd name="T49" fmla="*/ 530 h 531"/>
                <a:gd name="T50" fmla="*/ 176 w 489"/>
                <a:gd name="T51" fmla="*/ 522 h 531"/>
                <a:gd name="T52" fmla="*/ 130 w 489"/>
                <a:gd name="T53" fmla="*/ 504 h 531"/>
                <a:gd name="T54" fmla="*/ 102 w 489"/>
                <a:gd name="T55" fmla="*/ 486 h 531"/>
                <a:gd name="T56" fmla="*/ 65 w 489"/>
                <a:gd name="T57" fmla="*/ 454 h 531"/>
                <a:gd name="T58" fmla="*/ 37 w 489"/>
                <a:gd name="T59" fmla="*/ 414 h 531"/>
                <a:gd name="T60" fmla="*/ 21 w 489"/>
                <a:gd name="T61" fmla="*/ 385 h 531"/>
                <a:gd name="T62" fmla="*/ 7 w 489"/>
                <a:gd name="T63" fmla="*/ 338 h 531"/>
                <a:gd name="T64" fmla="*/ 0 w 489"/>
                <a:gd name="T65" fmla="*/ 289 h 531"/>
                <a:gd name="T66" fmla="*/ 70 w 489"/>
                <a:gd name="T67" fmla="*/ 274 h 531"/>
                <a:gd name="T68" fmla="*/ 72 w 489"/>
                <a:gd name="T69" fmla="*/ 317 h 531"/>
                <a:gd name="T70" fmla="*/ 89 w 489"/>
                <a:gd name="T71" fmla="*/ 373 h 531"/>
                <a:gd name="T72" fmla="*/ 120 w 489"/>
                <a:gd name="T73" fmla="*/ 420 h 531"/>
                <a:gd name="T74" fmla="*/ 145 w 489"/>
                <a:gd name="T75" fmla="*/ 443 h 531"/>
                <a:gd name="T76" fmla="*/ 191 w 489"/>
                <a:gd name="T77" fmla="*/ 466 h 531"/>
                <a:gd name="T78" fmla="*/ 244 w 489"/>
                <a:gd name="T79" fmla="*/ 472 h 531"/>
                <a:gd name="T80" fmla="*/ 281 w 489"/>
                <a:gd name="T81" fmla="*/ 470 h 531"/>
                <a:gd name="T82" fmla="*/ 329 w 489"/>
                <a:gd name="T83" fmla="*/ 452 h 531"/>
                <a:gd name="T84" fmla="*/ 370 w 489"/>
                <a:gd name="T85" fmla="*/ 418 h 531"/>
                <a:gd name="T86" fmla="*/ 392 w 489"/>
                <a:gd name="T87" fmla="*/ 389 h 531"/>
                <a:gd name="T88" fmla="*/ 413 w 489"/>
                <a:gd name="T89" fmla="*/ 334 h 531"/>
                <a:gd name="T90" fmla="*/ 420 w 489"/>
                <a:gd name="T91" fmla="*/ 266 h 531"/>
                <a:gd name="T92" fmla="*/ 414 w 489"/>
                <a:gd name="T93" fmla="*/ 207 h 531"/>
                <a:gd name="T94" fmla="*/ 399 w 489"/>
                <a:gd name="T95" fmla="*/ 156 h 531"/>
                <a:gd name="T96" fmla="*/ 387 w 489"/>
                <a:gd name="T97" fmla="*/ 134 h 531"/>
                <a:gd name="T98" fmla="*/ 364 w 489"/>
                <a:gd name="T99" fmla="*/ 106 h 531"/>
                <a:gd name="T100" fmla="*/ 337 w 489"/>
                <a:gd name="T101" fmla="*/ 84 h 531"/>
                <a:gd name="T102" fmla="*/ 315 w 489"/>
                <a:gd name="T103" fmla="*/ 73 h 531"/>
                <a:gd name="T104" fmla="*/ 282 w 489"/>
                <a:gd name="T105" fmla="*/ 62 h 531"/>
                <a:gd name="T106" fmla="*/ 245 w 489"/>
                <a:gd name="T107" fmla="*/ 58 h 531"/>
                <a:gd name="T108" fmla="*/ 211 w 489"/>
                <a:gd name="T109" fmla="*/ 61 h 531"/>
                <a:gd name="T110" fmla="*/ 163 w 489"/>
                <a:gd name="T111" fmla="*/ 78 h 531"/>
                <a:gd name="T112" fmla="*/ 121 w 489"/>
                <a:gd name="T113" fmla="*/ 107 h 531"/>
                <a:gd name="T114" fmla="*/ 98 w 489"/>
                <a:gd name="T115" fmla="*/ 137 h 531"/>
                <a:gd name="T116" fmla="*/ 76 w 489"/>
                <a:gd name="T117" fmla="*/ 195 h 531"/>
                <a:gd name="T118" fmla="*/ 70 w 489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9" h="531">
                  <a:moveTo>
                    <a:pt x="0" y="272"/>
                  </a:moveTo>
                  <a:lnTo>
                    <a:pt x="0" y="272"/>
                  </a:lnTo>
                  <a:lnTo>
                    <a:pt x="1" y="242"/>
                  </a:lnTo>
                  <a:lnTo>
                    <a:pt x="3" y="212"/>
                  </a:lnTo>
                  <a:lnTo>
                    <a:pt x="8" y="184"/>
                  </a:lnTo>
                  <a:lnTo>
                    <a:pt x="16" y="158"/>
                  </a:lnTo>
                  <a:lnTo>
                    <a:pt x="26" y="134"/>
                  </a:lnTo>
                  <a:lnTo>
                    <a:pt x="38" y="111"/>
                  </a:lnTo>
                  <a:lnTo>
                    <a:pt x="52" y="90"/>
                  </a:lnTo>
                  <a:lnTo>
                    <a:pt x="67" y="73"/>
                  </a:lnTo>
                  <a:lnTo>
                    <a:pt x="67" y="73"/>
                  </a:lnTo>
                  <a:lnTo>
                    <a:pt x="85" y="55"/>
                  </a:lnTo>
                  <a:lnTo>
                    <a:pt x="104" y="41"/>
                  </a:lnTo>
                  <a:lnTo>
                    <a:pt x="125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3" y="5"/>
                  </a:lnTo>
                  <a:lnTo>
                    <a:pt x="218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63" y="0"/>
                  </a:lnTo>
                  <a:lnTo>
                    <a:pt x="280" y="2"/>
                  </a:lnTo>
                  <a:lnTo>
                    <a:pt x="296" y="5"/>
                  </a:lnTo>
                  <a:lnTo>
                    <a:pt x="313" y="9"/>
                  </a:lnTo>
                  <a:lnTo>
                    <a:pt x="328" y="12"/>
                  </a:lnTo>
                  <a:lnTo>
                    <a:pt x="344" y="19"/>
                  </a:lnTo>
                  <a:lnTo>
                    <a:pt x="359" y="25"/>
                  </a:lnTo>
                  <a:lnTo>
                    <a:pt x="373" y="34"/>
                  </a:lnTo>
                  <a:lnTo>
                    <a:pt x="373" y="34"/>
                  </a:lnTo>
                  <a:lnTo>
                    <a:pt x="387" y="43"/>
                  </a:lnTo>
                  <a:lnTo>
                    <a:pt x="400" y="52"/>
                  </a:lnTo>
                  <a:lnTo>
                    <a:pt x="411" y="62"/>
                  </a:lnTo>
                  <a:lnTo>
                    <a:pt x="423" y="74"/>
                  </a:lnTo>
                  <a:lnTo>
                    <a:pt x="433" y="87"/>
                  </a:lnTo>
                  <a:lnTo>
                    <a:pt x="443" y="99"/>
                  </a:lnTo>
                  <a:lnTo>
                    <a:pt x="452" y="114"/>
                  </a:lnTo>
                  <a:lnTo>
                    <a:pt x="460" y="129"/>
                  </a:lnTo>
                  <a:lnTo>
                    <a:pt x="460" y="129"/>
                  </a:lnTo>
                  <a:lnTo>
                    <a:pt x="466" y="144"/>
                  </a:lnTo>
                  <a:lnTo>
                    <a:pt x="473" y="160"/>
                  </a:lnTo>
                  <a:lnTo>
                    <a:pt x="478" y="176"/>
                  </a:lnTo>
                  <a:lnTo>
                    <a:pt x="482" y="193"/>
                  </a:lnTo>
                  <a:lnTo>
                    <a:pt x="485" y="211"/>
                  </a:lnTo>
                  <a:lnTo>
                    <a:pt x="488" y="229"/>
                  </a:lnTo>
                  <a:lnTo>
                    <a:pt x="489" y="247"/>
                  </a:lnTo>
                  <a:lnTo>
                    <a:pt x="489" y="266"/>
                  </a:lnTo>
                  <a:lnTo>
                    <a:pt x="489" y="266"/>
                  </a:lnTo>
                  <a:lnTo>
                    <a:pt x="489" y="285"/>
                  </a:lnTo>
                  <a:lnTo>
                    <a:pt x="488" y="304"/>
                  </a:lnTo>
                  <a:lnTo>
                    <a:pt x="485" y="322"/>
                  </a:lnTo>
                  <a:lnTo>
                    <a:pt x="482" y="340"/>
                  </a:lnTo>
                  <a:lnTo>
                    <a:pt x="478" y="357"/>
                  </a:lnTo>
                  <a:lnTo>
                    <a:pt x="471" y="373"/>
                  </a:lnTo>
                  <a:lnTo>
                    <a:pt x="465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0" y="421"/>
                  </a:lnTo>
                  <a:lnTo>
                    <a:pt x="441" y="435"/>
                  </a:lnTo>
                  <a:lnTo>
                    <a:pt x="430" y="448"/>
                  </a:lnTo>
                  <a:lnTo>
                    <a:pt x="420" y="461"/>
                  </a:lnTo>
                  <a:lnTo>
                    <a:pt x="409" y="471"/>
                  </a:lnTo>
                  <a:lnTo>
                    <a:pt x="396" y="481"/>
                  </a:lnTo>
                  <a:lnTo>
                    <a:pt x="383" y="491"/>
                  </a:lnTo>
                  <a:lnTo>
                    <a:pt x="369" y="499"/>
                  </a:lnTo>
                  <a:lnTo>
                    <a:pt x="369" y="499"/>
                  </a:lnTo>
                  <a:lnTo>
                    <a:pt x="354" y="507"/>
                  </a:lnTo>
                  <a:lnTo>
                    <a:pt x="340" y="513"/>
                  </a:lnTo>
                  <a:lnTo>
                    <a:pt x="324" y="518"/>
                  </a:lnTo>
                  <a:lnTo>
                    <a:pt x="309" y="523"/>
                  </a:lnTo>
                  <a:lnTo>
                    <a:pt x="294" y="526"/>
                  </a:lnTo>
                  <a:lnTo>
                    <a:pt x="277" y="528"/>
                  </a:lnTo>
                  <a:lnTo>
                    <a:pt x="260" y="530"/>
                  </a:lnTo>
                  <a:lnTo>
                    <a:pt x="245" y="531"/>
                  </a:lnTo>
                  <a:lnTo>
                    <a:pt x="245" y="531"/>
                  </a:lnTo>
                  <a:lnTo>
                    <a:pt x="227" y="530"/>
                  </a:lnTo>
                  <a:lnTo>
                    <a:pt x="209" y="528"/>
                  </a:lnTo>
                  <a:lnTo>
                    <a:pt x="193" y="526"/>
                  </a:lnTo>
                  <a:lnTo>
                    <a:pt x="176" y="522"/>
                  </a:lnTo>
                  <a:lnTo>
                    <a:pt x="159" y="517"/>
                  </a:lnTo>
                  <a:lnTo>
                    <a:pt x="144" y="511"/>
                  </a:lnTo>
                  <a:lnTo>
                    <a:pt x="130" y="504"/>
                  </a:lnTo>
                  <a:lnTo>
                    <a:pt x="115" y="496"/>
                  </a:lnTo>
                  <a:lnTo>
                    <a:pt x="115" y="496"/>
                  </a:lnTo>
                  <a:lnTo>
                    <a:pt x="102" y="486"/>
                  </a:lnTo>
                  <a:lnTo>
                    <a:pt x="88" y="477"/>
                  </a:lnTo>
                  <a:lnTo>
                    <a:pt x="76" y="466"/>
                  </a:lnTo>
                  <a:lnTo>
                    <a:pt x="65" y="454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29" y="400"/>
                  </a:lnTo>
                  <a:lnTo>
                    <a:pt x="29" y="400"/>
                  </a:lnTo>
                  <a:lnTo>
                    <a:pt x="21" y="385"/>
                  </a:lnTo>
                  <a:lnTo>
                    <a:pt x="16" y="370"/>
                  </a:lnTo>
                  <a:lnTo>
                    <a:pt x="11" y="354"/>
                  </a:lnTo>
                  <a:lnTo>
                    <a:pt x="7" y="338"/>
                  </a:lnTo>
                  <a:lnTo>
                    <a:pt x="3" y="322"/>
                  </a:lnTo>
                  <a:lnTo>
                    <a:pt x="1" y="306"/>
                  </a:lnTo>
                  <a:lnTo>
                    <a:pt x="0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0" y="274"/>
                  </a:moveTo>
                  <a:lnTo>
                    <a:pt x="70" y="274"/>
                  </a:lnTo>
                  <a:lnTo>
                    <a:pt x="70" y="295"/>
                  </a:lnTo>
                  <a:lnTo>
                    <a:pt x="72" y="317"/>
                  </a:lnTo>
                  <a:lnTo>
                    <a:pt x="76" y="338"/>
                  </a:lnTo>
                  <a:lnTo>
                    <a:pt x="81" y="356"/>
                  </a:lnTo>
                  <a:lnTo>
                    <a:pt x="89" y="373"/>
                  </a:lnTo>
                  <a:lnTo>
                    <a:pt x="97" y="390"/>
                  </a:lnTo>
                  <a:lnTo>
                    <a:pt x="107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2"/>
                  </a:lnTo>
                  <a:lnTo>
                    <a:pt x="145" y="443"/>
                  </a:lnTo>
                  <a:lnTo>
                    <a:pt x="161" y="452"/>
                  </a:lnTo>
                  <a:lnTo>
                    <a:pt x="175" y="459"/>
                  </a:lnTo>
                  <a:lnTo>
                    <a:pt x="191" y="466"/>
                  </a:lnTo>
                  <a:lnTo>
                    <a:pt x="208" y="470"/>
                  </a:lnTo>
                  <a:lnTo>
                    <a:pt x="226" y="472"/>
                  </a:lnTo>
                  <a:lnTo>
                    <a:pt x="244" y="472"/>
                  </a:lnTo>
                  <a:lnTo>
                    <a:pt x="244" y="472"/>
                  </a:lnTo>
                  <a:lnTo>
                    <a:pt x="263" y="472"/>
                  </a:lnTo>
                  <a:lnTo>
                    <a:pt x="281" y="470"/>
                  </a:lnTo>
                  <a:lnTo>
                    <a:pt x="297" y="466"/>
                  </a:lnTo>
                  <a:lnTo>
                    <a:pt x="314" y="459"/>
                  </a:lnTo>
                  <a:lnTo>
                    <a:pt x="329" y="452"/>
                  </a:lnTo>
                  <a:lnTo>
                    <a:pt x="344" y="443"/>
                  </a:lnTo>
                  <a:lnTo>
                    <a:pt x="358" y="431"/>
                  </a:lnTo>
                  <a:lnTo>
                    <a:pt x="370" y="418"/>
                  </a:lnTo>
                  <a:lnTo>
                    <a:pt x="370" y="418"/>
                  </a:lnTo>
                  <a:lnTo>
                    <a:pt x="382" y="404"/>
                  </a:lnTo>
                  <a:lnTo>
                    <a:pt x="392" y="389"/>
                  </a:lnTo>
                  <a:lnTo>
                    <a:pt x="400" y="372"/>
                  </a:lnTo>
                  <a:lnTo>
                    <a:pt x="407" y="353"/>
                  </a:lnTo>
                  <a:lnTo>
                    <a:pt x="413" y="334"/>
                  </a:lnTo>
                  <a:lnTo>
                    <a:pt x="416" y="312"/>
                  </a:lnTo>
                  <a:lnTo>
                    <a:pt x="419" y="290"/>
                  </a:lnTo>
                  <a:lnTo>
                    <a:pt x="420" y="266"/>
                  </a:lnTo>
                  <a:lnTo>
                    <a:pt x="420" y="266"/>
                  </a:lnTo>
                  <a:lnTo>
                    <a:pt x="418" y="235"/>
                  </a:lnTo>
                  <a:lnTo>
                    <a:pt x="414" y="207"/>
                  </a:lnTo>
                  <a:lnTo>
                    <a:pt x="407" y="180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3" y="146"/>
                  </a:lnTo>
                  <a:lnTo>
                    <a:pt x="387" y="134"/>
                  </a:lnTo>
                  <a:lnTo>
                    <a:pt x="379" y="124"/>
                  </a:lnTo>
                  <a:lnTo>
                    <a:pt x="373" y="115"/>
                  </a:lnTo>
                  <a:lnTo>
                    <a:pt x="364" y="106"/>
                  </a:lnTo>
                  <a:lnTo>
                    <a:pt x="356" y="98"/>
                  </a:lnTo>
                  <a:lnTo>
                    <a:pt x="346" y="90"/>
                  </a:lnTo>
                  <a:lnTo>
                    <a:pt x="337" y="84"/>
                  </a:lnTo>
                  <a:lnTo>
                    <a:pt x="337" y="84"/>
                  </a:lnTo>
                  <a:lnTo>
                    <a:pt x="326" y="78"/>
                  </a:lnTo>
                  <a:lnTo>
                    <a:pt x="315" y="73"/>
                  </a:lnTo>
                  <a:lnTo>
                    <a:pt x="305" y="69"/>
                  </a:lnTo>
                  <a:lnTo>
                    <a:pt x="294" y="65"/>
                  </a:lnTo>
                  <a:lnTo>
                    <a:pt x="282" y="62"/>
                  </a:lnTo>
                  <a:lnTo>
                    <a:pt x="269" y="60"/>
                  </a:lnTo>
                  <a:lnTo>
                    <a:pt x="258" y="58"/>
                  </a:lnTo>
                  <a:lnTo>
                    <a:pt x="245" y="58"/>
                  </a:lnTo>
                  <a:lnTo>
                    <a:pt x="245" y="58"/>
                  </a:lnTo>
                  <a:lnTo>
                    <a:pt x="227" y="58"/>
                  </a:lnTo>
                  <a:lnTo>
                    <a:pt x="211" y="61"/>
                  </a:lnTo>
                  <a:lnTo>
                    <a:pt x="194" y="65"/>
                  </a:lnTo>
                  <a:lnTo>
                    <a:pt x="179" y="70"/>
                  </a:lnTo>
                  <a:lnTo>
                    <a:pt x="163" y="78"/>
                  </a:lnTo>
                  <a:lnTo>
                    <a:pt x="148" y="85"/>
                  </a:lnTo>
                  <a:lnTo>
                    <a:pt x="135" y="96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10" y="121"/>
                  </a:lnTo>
                  <a:lnTo>
                    <a:pt x="98" y="137"/>
                  </a:lnTo>
                  <a:lnTo>
                    <a:pt x="89" y="155"/>
                  </a:lnTo>
                  <a:lnTo>
                    <a:pt x="83" y="174"/>
                  </a:lnTo>
                  <a:lnTo>
                    <a:pt x="76" y="195"/>
                  </a:lnTo>
                  <a:lnTo>
                    <a:pt x="72" y="220"/>
                  </a:lnTo>
                  <a:lnTo>
                    <a:pt x="70" y="245"/>
                  </a:lnTo>
                  <a:lnTo>
                    <a:pt x="70" y="274"/>
                  </a:lnTo>
                  <a:lnTo>
                    <a:pt x="70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9" name="Freeform 599"/>
            <p:cNvSpPr>
              <a:spLocks noEditPoints="1"/>
            </p:cNvSpPr>
            <p:nvPr/>
          </p:nvSpPr>
          <p:spPr bwMode="auto">
            <a:xfrm>
              <a:off x="1262063" y="2416176"/>
              <a:ext cx="309563" cy="407988"/>
            </a:xfrm>
            <a:custGeom>
              <a:avLst/>
              <a:gdLst>
                <a:gd name="T0" fmla="*/ 0 w 391"/>
                <a:gd name="T1" fmla="*/ 0 h 513"/>
                <a:gd name="T2" fmla="*/ 193 w 391"/>
                <a:gd name="T3" fmla="*/ 0 h 513"/>
                <a:gd name="T4" fmla="*/ 257 w 391"/>
                <a:gd name="T5" fmla="*/ 2 h 513"/>
                <a:gd name="T6" fmla="*/ 271 w 391"/>
                <a:gd name="T7" fmla="*/ 5 h 513"/>
                <a:gd name="T8" fmla="*/ 306 w 391"/>
                <a:gd name="T9" fmla="*/ 14 h 513"/>
                <a:gd name="T10" fmla="*/ 335 w 391"/>
                <a:gd name="T11" fmla="*/ 29 h 513"/>
                <a:gd name="T12" fmla="*/ 347 w 391"/>
                <a:gd name="T13" fmla="*/ 38 h 513"/>
                <a:gd name="T14" fmla="*/ 367 w 391"/>
                <a:gd name="T15" fmla="*/ 64 h 513"/>
                <a:gd name="T16" fmla="*/ 376 w 391"/>
                <a:gd name="T17" fmla="*/ 78 h 513"/>
                <a:gd name="T18" fmla="*/ 388 w 391"/>
                <a:gd name="T19" fmla="*/ 112 h 513"/>
                <a:gd name="T20" fmla="*/ 391 w 391"/>
                <a:gd name="T21" fmla="*/ 148 h 513"/>
                <a:gd name="T22" fmla="*/ 391 w 391"/>
                <a:gd name="T23" fmla="*/ 165 h 513"/>
                <a:gd name="T24" fmla="*/ 385 w 391"/>
                <a:gd name="T25" fmla="*/ 194 h 513"/>
                <a:gd name="T26" fmla="*/ 375 w 391"/>
                <a:gd name="T27" fmla="*/ 222 h 513"/>
                <a:gd name="T28" fmla="*/ 359 w 391"/>
                <a:gd name="T29" fmla="*/ 248 h 513"/>
                <a:gd name="T30" fmla="*/ 349 w 391"/>
                <a:gd name="T31" fmla="*/ 259 h 513"/>
                <a:gd name="T32" fmla="*/ 325 w 391"/>
                <a:gd name="T33" fmla="*/ 279 h 513"/>
                <a:gd name="T34" fmla="*/ 292 w 391"/>
                <a:gd name="T35" fmla="*/ 293 h 513"/>
                <a:gd name="T36" fmla="*/ 249 w 391"/>
                <a:gd name="T37" fmla="*/ 302 h 513"/>
                <a:gd name="T38" fmla="*/ 200 w 391"/>
                <a:gd name="T39" fmla="*/ 304 h 513"/>
                <a:gd name="T40" fmla="*/ 68 w 391"/>
                <a:gd name="T41" fmla="*/ 513 h 513"/>
                <a:gd name="T42" fmla="*/ 68 w 391"/>
                <a:gd name="T43" fmla="*/ 244 h 513"/>
                <a:gd name="T44" fmla="*/ 201 w 391"/>
                <a:gd name="T45" fmla="*/ 244 h 513"/>
                <a:gd name="T46" fmla="*/ 232 w 391"/>
                <a:gd name="T47" fmla="*/ 243 h 513"/>
                <a:gd name="T48" fmla="*/ 257 w 391"/>
                <a:gd name="T49" fmla="*/ 238 h 513"/>
                <a:gd name="T50" fmla="*/ 278 w 391"/>
                <a:gd name="T51" fmla="*/ 230 h 513"/>
                <a:gd name="T52" fmla="*/ 294 w 391"/>
                <a:gd name="T53" fmla="*/ 220 h 513"/>
                <a:gd name="T54" fmla="*/ 301 w 391"/>
                <a:gd name="T55" fmla="*/ 213 h 513"/>
                <a:gd name="T56" fmla="*/ 311 w 391"/>
                <a:gd name="T57" fmla="*/ 198 h 513"/>
                <a:gd name="T58" fmla="*/ 317 w 391"/>
                <a:gd name="T59" fmla="*/ 181 h 513"/>
                <a:gd name="T60" fmla="*/ 321 w 391"/>
                <a:gd name="T61" fmla="*/ 161 h 513"/>
                <a:gd name="T62" fmla="*/ 321 w 391"/>
                <a:gd name="T63" fmla="*/ 151 h 513"/>
                <a:gd name="T64" fmla="*/ 317 w 391"/>
                <a:gd name="T65" fmla="*/ 120 h 513"/>
                <a:gd name="T66" fmla="*/ 306 w 391"/>
                <a:gd name="T67" fmla="*/ 96 h 513"/>
                <a:gd name="T68" fmla="*/ 297 w 391"/>
                <a:gd name="T69" fmla="*/ 84 h 513"/>
                <a:gd name="T70" fmla="*/ 275 w 391"/>
                <a:gd name="T71" fmla="*/ 70 h 513"/>
                <a:gd name="T72" fmla="*/ 262 w 391"/>
                <a:gd name="T73" fmla="*/ 65 h 513"/>
                <a:gd name="T74" fmla="*/ 238 w 391"/>
                <a:gd name="T75" fmla="*/ 61 h 513"/>
                <a:gd name="T76" fmla="*/ 68 w 391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1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8" y="1"/>
                  </a:lnTo>
                  <a:lnTo>
                    <a:pt x="257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89" y="8"/>
                  </a:lnTo>
                  <a:lnTo>
                    <a:pt x="306" y="14"/>
                  </a:lnTo>
                  <a:lnTo>
                    <a:pt x="321" y="20"/>
                  </a:lnTo>
                  <a:lnTo>
                    <a:pt x="335" y="29"/>
                  </a:lnTo>
                  <a:lnTo>
                    <a:pt x="335" y="29"/>
                  </a:lnTo>
                  <a:lnTo>
                    <a:pt x="347" y="38"/>
                  </a:lnTo>
                  <a:lnTo>
                    <a:pt x="358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2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1" y="148"/>
                  </a:lnTo>
                  <a:lnTo>
                    <a:pt x="391" y="148"/>
                  </a:lnTo>
                  <a:lnTo>
                    <a:pt x="391" y="165"/>
                  </a:lnTo>
                  <a:lnTo>
                    <a:pt x="389" y="180"/>
                  </a:lnTo>
                  <a:lnTo>
                    <a:pt x="385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8" y="235"/>
                  </a:lnTo>
                  <a:lnTo>
                    <a:pt x="359" y="248"/>
                  </a:lnTo>
                  <a:lnTo>
                    <a:pt x="349" y="259"/>
                  </a:lnTo>
                  <a:lnTo>
                    <a:pt x="349" y="259"/>
                  </a:lnTo>
                  <a:lnTo>
                    <a:pt x="339" y="270"/>
                  </a:lnTo>
                  <a:lnTo>
                    <a:pt x="325" y="279"/>
                  </a:lnTo>
                  <a:lnTo>
                    <a:pt x="310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49" y="302"/>
                  </a:lnTo>
                  <a:lnTo>
                    <a:pt x="225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1" y="244"/>
                  </a:lnTo>
                  <a:lnTo>
                    <a:pt x="201" y="244"/>
                  </a:lnTo>
                  <a:lnTo>
                    <a:pt x="216" y="243"/>
                  </a:lnTo>
                  <a:lnTo>
                    <a:pt x="232" y="243"/>
                  </a:lnTo>
                  <a:lnTo>
                    <a:pt x="244" y="240"/>
                  </a:lnTo>
                  <a:lnTo>
                    <a:pt x="257" y="238"/>
                  </a:lnTo>
                  <a:lnTo>
                    <a:pt x="267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4" y="220"/>
                  </a:lnTo>
                  <a:lnTo>
                    <a:pt x="294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1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6" y="96"/>
                  </a:lnTo>
                  <a:lnTo>
                    <a:pt x="306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200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0" name="Freeform 600"/>
            <p:cNvSpPr>
              <a:spLocks/>
            </p:cNvSpPr>
            <p:nvPr/>
          </p:nvSpPr>
          <p:spPr bwMode="auto">
            <a:xfrm>
              <a:off x="1622425" y="2416176"/>
              <a:ext cx="303213" cy="407988"/>
            </a:xfrm>
            <a:custGeom>
              <a:avLst/>
              <a:gdLst>
                <a:gd name="T0" fmla="*/ 0 w 382"/>
                <a:gd name="T1" fmla="*/ 513 h 513"/>
                <a:gd name="T2" fmla="*/ 0 w 382"/>
                <a:gd name="T3" fmla="*/ 0 h 513"/>
                <a:gd name="T4" fmla="*/ 371 w 382"/>
                <a:gd name="T5" fmla="*/ 0 h 513"/>
                <a:gd name="T6" fmla="*/ 371 w 382"/>
                <a:gd name="T7" fmla="*/ 60 h 513"/>
                <a:gd name="T8" fmla="*/ 68 w 382"/>
                <a:gd name="T9" fmla="*/ 60 h 513"/>
                <a:gd name="T10" fmla="*/ 68 w 382"/>
                <a:gd name="T11" fmla="*/ 217 h 513"/>
                <a:gd name="T12" fmla="*/ 352 w 382"/>
                <a:gd name="T13" fmla="*/ 217 h 513"/>
                <a:gd name="T14" fmla="*/ 352 w 382"/>
                <a:gd name="T15" fmla="*/ 277 h 513"/>
                <a:gd name="T16" fmla="*/ 68 w 382"/>
                <a:gd name="T17" fmla="*/ 277 h 513"/>
                <a:gd name="T18" fmla="*/ 68 w 382"/>
                <a:gd name="T19" fmla="*/ 453 h 513"/>
                <a:gd name="T20" fmla="*/ 382 w 382"/>
                <a:gd name="T21" fmla="*/ 453 h 513"/>
                <a:gd name="T22" fmla="*/ 382 w 382"/>
                <a:gd name="T23" fmla="*/ 513 h 513"/>
                <a:gd name="T24" fmla="*/ 0 w 382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2" h="513">
                  <a:moveTo>
                    <a:pt x="0" y="513"/>
                  </a:moveTo>
                  <a:lnTo>
                    <a:pt x="0" y="0"/>
                  </a:lnTo>
                  <a:lnTo>
                    <a:pt x="371" y="0"/>
                  </a:lnTo>
                  <a:lnTo>
                    <a:pt x="371" y="60"/>
                  </a:lnTo>
                  <a:lnTo>
                    <a:pt x="68" y="60"/>
                  </a:lnTo>
                  <a:lnTo>
                    <a:pt x="68" y="217"/>
                  </a:lnTo>
                  <a:lnTo>
                    <a:pt x="352" y="217"/>
                  </a:lnTo>
                  <a:lnTo>
                    <a:pt x="352" y="277"/>
                  </a:lnTo>
                  <a:lnTo>
                    <a:pt x="68" y="277"/>
                  </a:lnTo>
                  <a:lnTo>
                    <a:pt x="68" y="453"/>
                  </a:lnTo>
                  <a:lnTo>
                    <a:pt x="382" y="453"/>
                  </a:lnTo>
                  <a:lnTo>
                    <a:pt x="382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1" name="Freeform 601"/>
            <p:cNvSpPr>
              <a:spLocks noEditPoints="1"/>
            </p:cNvSpPr>
            <p:nvPr/>
          </p:nvSpPr>
          <p:spPr bwMode="auto">
            <a:xfrm>
              <a:off x="1981200" y="2416176"/>
              <a:ext cx="358775" cy="407988"/>
            </a:xfrm>
            <a:custGeom>
              <a:avLst/>
              <a:gdLst>
                <a:gd name="T0" fmla="*/ 0 w 451"/>
                <a:gd name="T1" fmla="*/ 0 h 513"/>
                <a:gd name="T2" fmla="*/ 226 w 451"/>
                <a:gd name="T3" fmla="*/ 0 h 513"/>
                <a:gd name="T4" fmla="*/ 286 w 451"/>
                <a:gd name="T5" fmla="*/ 3 h 513"/>
                <a:gd name="T6" fmla="*/ 331 w 451"/>
                <a:gd name="T7" fmla="*/ 14 h 513"/>
                <a:gd name="T8" fmla="*/ 340 w 451"/>
                <a:gd name="T9" fmla="*/ 17 h 513"/>
                <a:gd name="T10" fmla="*/ 355 w 451"/>
                <a:gd name="T11" fmla="*/ 26 h 513"/>
                <a:gd name="T12" fmla="*/ 369 w 451"/>
                <a:gd name="T13" fmla="*/ 39 h 513"/>
                <a:gd name="T14" fmla="*/ 387 w 451"/>
                <a:gd name="T15" fmla="*/ 62 h 513"/>
                <a:gd name="T16" fmla="*/ 397 w 451"/>
                <a:gd name="T17" fmla="*/ 80 h 513"/>
                <a:gd name="T18" fmla="*/ 408 w 451"/>
                <a:gd name="T19" fmla="*/ 119 h 513"/>
                <a:gd name="T20" fmla="*/ 409 w 451"/>
                <a:gd name="T21" fmla="*/ 140 h 513"/>
                <a:gd name="T22" fmla="*/ 406 w 451"/>
                <a:gd name="T23" fmla="*/ 166 h 513"/>
                <a:gd name="T24" fmla="*/ 400 w 451"/>
                <a:gd name="T25" fmla="*/ 190 h 513"/>
                <a:gd name="T26" fmla="*/ 390 w 451"/>
                <a:gd name="T27" fmla="*/ 212 h 513"/>
                <a:gd name="T28" fmla="*/ 373 w 451"/>
                <a:gd name="T29" fmla="*/ 231 h 513"/>
                <a:gd name="T30" fmla="*/ 364 w 451"/>
                <a:gd name="T31" fmla="*/ 240 h 513"/>
                <a:gd name="T32" fmla="*/ 343 w 451"/>
                <a:gd name="T33" fmla="*/ 256 h 513"/>
                <a:gd name="T34" fmla="*/ 314 w 451"/>
                <a:gd name="T35" fmla="*/ 268 h 513"/>
                <a:gd name="T36" fmla="*/ 282 w 451"/>
                <a:gd name="T37" fmla="*/ 276 h 513"/>
                <a:gd name="T38" fmla="*/ 264 w 451"/>
                <a:gd name="T39" fmla="*/ 280 h 513"/>
                <a:gd name="T40" fmla="*/ 298 w 451"/>
                <a:gd name="T41" fmla="*/ 299 h 513"/>
                <a:gd name="T42" fmla="*/ 305 w 451"/>
                <a:gd name="T43" fmla="*/ 306 h 513"/>
                <a:gd name="T44" fmla="*/ 335 w 451"/>
                <a:gd name="T45" fmla="*/ 336 h 513"/>
                <a:gd name="T46" fmla="*/ 362 w 451"/>
                <a:gd name="T47" fmla="*/ 373 h 513"/>
                <a:gd name="T48" fmla="*/ 366 w 451"/>
                <a:gd name="T49" fmla="*/ 513 h 513"/>
                <a:gd name="T50" fmla="*/ 298 w 451"/>
                <a:gd name="T51" fmla="*/ 407 h 513"/>
                <a:gd name="T52" fmla="*/ 249 w 451"/>
                <a:gd name="T53" fmla="*/ 335 h 513"/>
                <a:gd name="T54" fmla="*/ 240 w 451"/>
                <a:gd name="T55" fmla="*/ 325 h 513"/>
                <a:gd name="T56" fmla="*/ 222 w 451"/>
                <a:gd name="T57" fmla="*/ 307 h 513"/>
                <a:gd name="T58" fmla="*/ 215 w 451"/>
                <a:gd name="T59" fmla="*/ 302 h 513"/>
                <a:gd name="T60" fmla="*/ 184 w 451"/>
                <a:gd name="T61" fmla="*/ 288 h 513"/>
                <a:gd name="T62" fmla="*/ 169 w 451"/>
                <a:gd name="T63" fmla="*/ 285 h 513"/>
                <a:gd name="T64" fmla="*/ 68 w 451"/>
                <a:gd name="T65" fmla="*/ 285 h 513"/>
                <a:gd name="T66" fmla="*/ 0 w 451"/>
                <a:gd name="T67" fmla="*/ 513 h 513"/>
                <a:gd name="T68" fmla="*/ 213 w 451"/>
                <a:gd name="T69" fmla="*/ 226 h 513"/>
                <a:gd name="T70" fmla="*/ 235 w 451"/>
                <a:gd name="T71" fmla="*/ 226 h 513"/>
                <a:gd name="T72" fmla="*/ 271 w 451"/>
                <a:gd name="T73" fmla="*/ 221 h 513"/>
                <a:gd name="T74" fmla="*/ 286 w 451"/>
                <a:gd name="T75" fmla="*/ 217 h 513"/>
                <a:gd name="T76" fmla="*/ 309 w 451"/>
                <a:gd name="T77" fmla="*/ 204 h 513"/>
                <a:gd name="T78" fmla="*/ 326 w 451"/>
                <a:gd name="T79" fmla="*/ 185 h 513"/>
                <a:gd name="T80" fmla="*/ 331 w 451"/>
                <a:gd name="T81" fmla="*/ 175 h 513"/>
                <a:gd name="T82" fmla="*/ 339 w 451"/>
                <a:gd name="T83" fmla="*/ 152 h 513"/>
                <a:gd name="T84" fmla="*/ 339 w 451"/>
                <a:gd name="T85" fmla="*/ 140 h 513"/>
                <a:gd name="T86" fmla="*/ 337 w 451"/>
                <a:gd name="T87" fmla="*/ 122 h 513"/>
                <a:gd name="T88" fmla="*/ 332 w 451"/>
                <a:gd name="T89" fmla="*/ 107 h 513"/>
                <a:gd name="T90" fmla="*/ 325 w 451"/>
                <a:gd name="T91" fmla="*/ 93 h 513"/>
                <a:gd name="T92" fmla="*/ 313 w 451"/>
                <a:gd name="T93" fmla="*/ 80 h 513"/>
                <a:gd name="T94" fmla="*/ 305 w 451"/>
                <a:gd name="T95" fmla="*/ 74 h 513"/>
                <a:gd name="T96" fmla="*/ 289 w 451"/>
                <a:gd name="T97" fmla="*/ 66 h 513"/>
                <a:gd name="T98" fmla="*/ 268 w 451"/>
                <a:gd name="T99" fmla="*/ 60 h 513"/>
                <a:gd name="T100" fmla="*/ 243 w 451"/>
                <a:gd name="T101" fmla="*/ 57 h 513"/>
                <a:gd name="T102" fmla="*/ 68 w 451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1" h="513">
                  <a:moveTo>
                    <a:pt x="0" y="513"/>
                  </a:moveTo>
                  <a:lnTo>
                    <a:pt x="0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59" y="1"/>
                  </a:lnTo>
                  <a:lnTo>
                    <a:pt x="286" y="3"/>
                  </a:lnTo>
                  <a:lnTo>
                    <a:pt x="311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5" y="26"/>
                  </a:lnTo>
                  <a:lnTo>
                    <a:pt x="363" y="33"/>
                  </a:lnTo>
                  <a:lnTo>
                    <a:pt x="369" y="39"/>
                  </a:lnTo>
                  <a:lnTo>
                    <a:pt x="376" y="46"/>
                  </a:lnTo>
                  <a:lnTo>
                    <a:pt x="387" y="62"/>
                  </a:lnTo>
                  <a:lnTo>
                    <a:pt x="387" y="62"/>
                  </a:lnTo>
                  <a:lnTo>
                    <a:pt x="397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6" y="166"/>
                  </a:lnTo>
                  <a:lnTo>
                    <a:pt x="404" y="179"/>
                  </a:lnTo>
                  <a:lnTo>
                    <a:pt x="400" y="190"/>
                  </a:lnTo>
                  <a:lnTo>
                    <a:pt x="395" y="202"/>
                  </a:lnTo>
                  <a:lnTo>
                    <a:pt x="390" y="212"/>
                  </a:lnTo>
                  <a:lnTo>
                    <a:pt x="382" y="222"/>
                  </a:lnTo>
                  <a:lnTo>
                    <a:pt x="373" y="231"/>
                  </a:lnTo>
                  <a:lnTo>
                    <a:pt x="373" y="231"/>
                  </a:lnTo>
                  <a:lnTo>
                    <a:pt x="364" y="240"/>
                  </a:lnTo>
                  <a:lnTo>
                    <a:pt x="354" y="249"/>
                  </a:lnTo>
                  <a:lnTo>
                    <a:pt x="343" y="256"/>
                  </a:lnTo>
                  <a:lnTo>
                    <a:pt x="328" y="262"/>
                  </a:lnTo>
                  <a:lnTo>
                    <a:pt x="314" y="268"/>
                  </a:lnTo>
                  <a:lnTo>
                    <a:pt x="299" y="272"/>
                  </a:lnTo>
                  <a:lnTo>
                    <a:pt x="282" y="276"/>
                  </a:lnTo>
                  <a:lnTo>
                    <a:pt x="264" y="280"/>
                  </a:lnTo>
                  <a:lnTo>
                    <a:pt x="264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5" y="306"/>
                  </a:lnTo>
                  <a:lnTo>
                    <a:pt x="305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2" y="373"/>
                  </a:lnTo>
                  <a:lnTo>
                    <a:pt x="451" y="513"/>
                  </a:lnTo>
                  <a:lnTo>
                    <a:pt x="366" y="513"/>
                  </a:lnTo>
                  <a:lnTo>
                    <a:pt x="298" y="407"/>
                  </a:lnTo>
                  <a:lnTo>
                    <a:pt x="298" y="407"/>
                  </a:lnTo>
                  <a:lnTo>
                    <a:pt x="271" y="366"/>
                  </a:lnTo>
                  <a:lnTo>
                    <a:pt x="249" y="335"/>
                  </a:lnTo>
                  <a:lnTo>
                    <a:pt x="249" y="335"/>
                  </a:lnTo>
                  <a:lnTo>
                    <a:pt x="240" y="325"/>
                  </a:lnTo>
                  <a:lnTo>
                    <a:pt x="231" y="315"/>
                  </a:lnTo>
                  <a:lnTo>
                    <a:pt x="222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199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6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3" y="226"/>
                  </a:lnTo>
                  <a:lnTo>
                    <a:pt x="213" y="226"/>
                  </a:lnTo>
                  <a:lnTo>
                    <a:pt x="235" y="226"/>
                  </a:lnTo>
                  <a:lnTo>
                    <a:pt x="254" y="224"/>
                  </a:lnTo>
                  <a:lnTo>
                    <a:pt x="271" y="221"/>
                  </a:lnTo>
                  <a:lnTo>
                    <a:pt x="286" y="217"/>
                  </a:lnTo>
                  <a:lnTo>
                    <a:pt x="286" y="217"/>
                  </a:lnTo>
                  <a:lnTo>
                    <a:pt x="298" y="211"/>
                  </a:lnTo>
                  <a:lnTo>
                    <a:pt x="309" y="204"/>
                  </a:lnTo>
                  <a:lnTo>
                    <a:pt x="318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1" y="175"/>
                  </a:lnTo>
                  <a:lnTo>
                    <a:pt x="336" y="163"/>
                  </a:lnTo>
                  <a:lnTo>
                    <a:pt x="339" y="152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31"/>
                  </a:lnTo>
                  <a:lnTo>
                    <a:pt x="337" y="122"/>
                  </a:lnTo>
                  <a:lnTo>
                    <a:pt x="335" y="115"/>
                  </a:lnTo>
                  <a:lnTo>
                    <a:pt x="332" y="107"/>
                  </a:lnTo>
                  <a:lnTo>
                    <a:pt x="328" y="99"/>
                  </a:lnTo>
                  <a:lnTo>
                    <a:pt x="325" y="93"/>
                  </a:lnTo>
                  <a:lnTo>
                    <a:pt x="319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5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79" y="62"/>
                  </a:lnTo>
                  <a:lnTo>
                    <a:pt x="268" y="60"/>
                  </a:lnTo>
                  <a:lnTo>
                    <a:pt x="256" y="58"/>
                  </a:lnTo>
                  <a:lnTo>
                    <a:pt x="243" y="57"/>
                  </a:lnTo>
                  <a:lnTo>
                    <a:pt x="230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" name="Freeform 602"/>
            <p:cNvSpPr>
              <a:spLocks/>
            </p:cNvSpPr>
            <p:nvPr/>
          </p:nvSpPr>
          <p:spPr bwMode="auto">
            <a:xfrm>
              <a:off x="2339975" y="2416176"/>
              <a:ext cx="323850" cy="407988"/>
            </a:xfrm>
            <a:custGeom>
              <a:avLst/>
              <a:gdLst>
                <a:gd name="T0" fmla="*/ 169 w 407"/>
                <a:gd name="T1" fmla="*/ 513 h 513"/>
                <a:gd name="T2" fmla="*/ 169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7 w 407"/>
                <a:gd name="T13" fmla="*/ 60 h 513"/>
                <a:gd name="T14" fmla="*/ 237 w 407"/>
                <a:gd name="T15" fmla="*/ 513 h 513"/>
                <a:gd name="T16" fmla="*/ 169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69" y="513"/>
                  </a:moveTo>
                  <a:lnTo>
                    <a:pt x="169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7" y="60"/>
                  </a:lnTo>
                  <a:lnTo>
                    <a:pt x="237" y="513"/>
                  </a:lnTo>
                  <a:lnTo>
                    <a:pt x="169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" name="Freeform 603"/>
            <p:cNvSpPr>
              <a:spLocks/>
            </p:cNvSpPr>
            <p:nvPr/>
          </p:nvSpPr>
          <p:spPr bwMode="auto">
            <a:xfrm>
              <a:off x="2687638" y="2416176"/>
              <a:ext cx="373063" cy="407988"/>
            </a:xfrm>
            <a:custGeom>
              <a:avLst/>
              <a:gdLst>
                <a:gd name="T0" fmla="*/ 197 w 469"/>
                <a:gd name="T1" fmla="*/ 513 h 513"/>
                <a:gd name="T2" fmla="*/ 197 w 469"/>
                <a:gd name="T3" fmla="*/ 295 h 513"/>
                <a:gd name="T4" fmla="*/ 0 w 469"/>
                <a:gd name="T5" fmla="*/ 0 h 513"/>
                <a:gd name="T6" fmla="*/ 82 w 469"/>
                <a:gd name="T7" fmla="*/ 0 h 513"/>
                <a:gd name="T8" fmla="*/ 183 w 469"/>
                <a:gd name="T9" fmla="*/ 154 h 513"/>
                <a:gd name="T10" fmla="*/ 183 w 469"/>
                <a:gd name="T11" fmla="*/ 154 h 513"/>
                <a:gd name="T12" fmla="*/ 210 w 469"/>
                <a:gd name="T13" fmla="*/ 198 h 513"/>
                <a:gd name="T14" fmla="*/ 235 w 469"/>
                <a:gd name="T15" fmla="*/ 242 h 513"/>
                <a:gd name="T16" fmla="*/ 235 w 469"/>
                <a:gd name="T17" fmla="*/ 242 h 513"/>
                <a:gd name="T18" fmla="*/ 261 w 469"/>
                <a:gd name="T19" fmla="*/ 198 h 513"/>
                <a:gd name="T20" fmla="*/ 291 w 469"/>
                <a:gd name="T21" fmla="*/ 151 h 513"/>
                <a:gd name="T22" fmla="*/ 390 w 469"/>
                <a:gd name="T23" fmla="*/ 0 h 513"/>
                <a:gd name="T24" fmla="*/ 469 w 469"/>
                <a:gd name="T25" fmla="*/ 0 h 513"/>
                <a:gd name="T26" fmla="*/ 265 w 469"/>
                <a:gd name="T27" fmla="*/ 295 h 513"/>
                <a:gd name="T28" fmla="*/ 265 w 469"/>
                <a:gd name="T29" fmla="*/ 513 h 513"/>
                <a:gd name="T30" fmla="*/ 197 w 469"/>
                <a:gd name="T3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9" h="513">
                  <a:moveTo>
                    <a:pt x="197" y="513"/>
                  </a:moveTo>
                  <a:lnTo>
                    <a:pt x="197" y="2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183" y="154"/>
                  </a:lnTo>
                  <a:lnTo>
                    <a:pt x="183" y="154"/>
                  </a:lnTo>
                  <a:lnTo>
                    <a:pt x="210" y="198"/>
                  </a:lnTo>
                  <a:lnTo>
                    <a:pt x="235" y="242"/>
                  </a:lnTo>
                  <a:lnTo>
                    <a:pt x="235" y="242"/>
                  </a:lnTo>
                  <a:lnTo>
                    <a:pt x="261" y="198"/>
                  </a:lnTo>
                  <a:lnTo>
                    <a:pt x="291" y="151"/>
                  </a:lnTo>
                  <a:lnTo>
                    <a:pt x="390" y="0"/>
                  </a:lnTo>
                  <a:lnTo>
                    <a:pt x="469" y="0"/>
                  </a:lnTo>
                  <a:lnTo>
                    <a:pt x="265" y="295"/>
                  </a:lnTo>
                  <a:lnTo>
                    <a:pt x="265" y="513"/>
                  </a:lnTo>
                  <a:lnTo>
                    <a:pt x="197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4" name="Freeform 604"/>
            <p:cNvSpPr>
              <a:spLocks noEditPoints="1"/>
            </p:cNvSpPr>
            <p:nvPr/>
          </p:nvSpPr>
          <p:spPr bwMode="auto">
            <a:xfrm>
              <a:off x="3249613" y="2408238"/>
              <a:ext cx="390525" cy="422275"/>
            </a:xfrm>
            <a:custGeom>
              <a:avLst/>
              <a:gdLst>
                <a:gd name="T0" fmla="*/ 2 w 491"/>
                <a:gd name="T1" fmla="*/ 242 h 531"/>
                <a:gd name="T2" fmla="*/ 18 w 491"/>
                <a:gd name="T3" fmla="*/ 158 h 531"/>
                <a:gd name="T4" fmla="*/ 53 w 491"/>
                <a:gd name="T5" fmla="*/ 90 h 531"/>
                <a:gd name="T6" fmla="*/ 87 w 491"/>
                <a:gd name="T7" fmla="*/ 55 h 531"/>
                <a:gd name="T8" fmla="*/ 147 w 491"/>
                <a:gd name="T9" fmla="*/ 17 h 531"/>
                <a:gd name="T10" fmla="*/ 219 w 491"/>
                <a:gd name="T11" fmla="*/ 1 h 531"/>
                <a:gd name="T12" fmla="*/ 264 w 491"/>
                <a:gd name="T13" fmla="*/ 0 h 531"/>
                <a:gd name="T14" fmla="*/ 314 w 491"/>
                <a:gd name="T15" fmla="*/ 9 h 531"/>
                <a:gd name="T16" fmla="*/ 360 w 491"/>
                <a:gd name="T17" fmla="*/ 25 h 531"/>
                <a:gd name="T18" fmla="*/ 388 w 491"/>
                <a:gd name="T19" fmla="*/ 43 h 531"/>
                <a:gd name="T20" fmla="*/ 424 w 491"/>
                <a:gd name="T21" fmla="*/ 74 h 531"/>
                <a:gd name="T22" fmla="*/ 453 w 491"/>
                <a:gd name="T23" fmla="*/ 114 h 531"/>
                <a:gd name="T24" fmla="*/ 468 w 491"/>
                <a:gd name="T25" fmla="*/ 144 h 531"/>
                <a:gd name="T26" fmla="*/ 484 w 491"/>
                <a:gd name="T27" fmla="*/ 193 h 531"/>
                <a:gd name="T28" fmla="*/ 490 w 491"/>
                <a:gd name="T29" fmla="*/ 247 h 531"/>
                <a:gd name="T30" fmla="*/ 490 w 491"/>
                <a:gd name="T31" fmla="*/ 285 h 531"/>
                <a:gd name="T32" fmla="*/ 482 w 491"/>
                <a:gd name="T33" fmla="*/ 340 h 531"/>
                <a:gd name="T34" fmla="*/ 467 w 491"/>
                <a:gd name="T35" fmla="*/ 390 h 531"/>
                <a:gd name="T36" fmla="*/ 451 w 491"/>
                <a:gd name="T37" fmla="*/ 421 h 531"/>
                <a:gd name="T38" fmla="*/ 421 w 491"/>
                <a:gd name="T39" fmla="*/ 461 h 531"/>
                <a:gd name="T40" fmla="*/ 384 w 491"/>
                <a:gd name="T41" fmla="*/ 491 h 531"/>
                <a:gd name="T42" fmla="*/ 356 w 491"/>
                <a:gd name="T43" fmla="*/ 507 h 531"/>
                <a:gd name="T44" fmla="*/ 310 w 491"/>
                <a:gd name="T45" fmla="*/ 523 h 531"/>
                <a:gd name="T46" fmla="*/ 263 w 491"/>
                <a:gd name="T47" fmla="*/ 530 h 531"/>
                <a:gd name="T48" fmla="*/ 228 w 491"/>
                <a:gd name="T49" fmla="*/ 530 h 531"/>
                <a:gd name="T50" fmla="*/ 177 w 491"/>
                <a:gd name="T51" fmla="*/ 522 h 531"/>
                <a:gd name="T52" fmla="*/ 131 w 491"/>
                <a:gd name="T53" fmla="*/ 504 h 531"/>
                <a:gd name="T54" fmla="*/ 103 w 491"/>
                <a:gd name="T55" fmla="*/ 486 h 531"/>
                <a:gd name="T56" fmla="*/ 67 w 491"/>
                <a:gd name="T57" fmla="*/ 454 h 531"/>
                <a:gd name="T58" fmla="*/ 37 w 491"/>
                <a:gd name="T59" fmla="*/ 414 h 531"/>
                <a:gd name="T60" fmla="*/ 23 w 491"/>
                <a:gd name="T61" fmla="*/ 385 h 531"/>
                <a:gd name="T62" fmla="*/ 8 w 491"/>
                <a:gd name="T63" fmla="*/ 338 h 531"/>
                <a:gd name="T64" fmla="*/ 2 w 491"/>
                <a:gd name="T65" fmla="*/ 289 h 531"/>
                <a:gd name="T66" fmla="*/ 71 w 491"/>
                <a:gd name="T67" fmla="*/ 274 h 531"/>
                <a:gd name="T68" fmla="*/ 73 w 491"/>
                <a:gd name="T69" fmla="*/ 317 h 531"/>
                <a:gd name="T70" fmla="*/ 90 w 491"/>
                <a:gd name="T71" fmla="*/ 373 h 531"/>
                <a:gd name="T72" fmla="*/ 121 w 491"/>
                <a:gd name="T73" fmla="*/ 420 h 531"/>
                <a:gd name="T74" fmla="*/ 147 w 491"/>
                <a:gd name="T75" fmla="*/ 443 h 531"/>
                <a:gd name="T76" fmla="*/ 192 w 491"/>
                <a:gd name="T77" fmla="*/ 466 h 531"/>
                <a:gd name="T78" fmla="*/ 246 w 491"/>
                <a:gd name="T79" fmla="*/ 472 h 531"/>
                <a:gd name="T80" fmla="*/ 282 w 491"/>
                <a:gd name="T81" fmla="*/ 470 h 531"/>
                <a:gd name="T82" fmla="*/ 330 w 491"/>
                <a:gd name="T83" fmla="*/ 452 h 531"/>
                <a:gd name="T84" fmla="*/ 371 w 491"/>
                <a:gd name="T85" fmla="*/ 418 h 531"/>
                <a:gd name="T86" fmla="*/ 393 w 491"/>
                <a:gd name="T87" fmla="*/ 389 h 531"/>
                <a:gd name="T88" fmla="*/ 413 w 491"/>
                <a:gd name="T89" fmla="*/ 334 h 531"/>
                <a:gd name="T90" fmla="*/ 421 w 491"/>
                <a:gd name="T91" fmla="*/ 266 h 531"/>
                <a:gd name="T92" fmla="*/ 416 w 491"/>
                <a:gd name="T93" fmla="*/ 207 h 531"/>
                <a:gd name="T94" fmla="*/ 399 w 491"/>
                <a:gd name="T95" fmla="*/ 156 h 531"/>
                <a:gd name="T96" fmla="*/ 388 w 491"/>
                <a:gd name="T97" fmla="*/ 134 h 531"/>
                <a:gd name="T98" fmla="*/ 366 w 491"/>
                <a:gd name="T99" fmla="*/ 106 h 531"/>
                <a:gd name="T100" fmla="*/ 338 w 491"/>
                <a:gd name="T101" fmla="*/ 84 h 531"/>
                <a:gd name="T102" fmla="*/ 316 w 491"/>
                <a:gd name="T103" fmla="*/ 73 h 531"/>
                <a:gd name="T104" fmla="*/ 283 w 491"/>
                <a:gd name="T105" fmla="*/ 62 h 531"/>
                <a:gd name="T106" fmla="*/ 246 w 491"/>
                <a:gd name="T107" fmla="*/ 58 h 531"/>
                <a:gd name="T108" fmla="*/ 211 w 491"/>
                <a:gd name="T109" fmla="*/ 61 h 531"/>
                <a:gd name="T110" fmla="*/ 164 w 491"/>
                <a:gd name="T111" fmla="*/ 78 h 531"/>
                <a:gd name="T112" fmla="*/ 122 w 491"/>
                <a:gd name="T113" fmla="*/ 107 h 531"/>
                <a:gd name="T114" fmla="*/ 100 w 491"/>
                <a:gd name="T115" fmla="*/ 137 h 531"/>
                <a:gd name="T116" fmla="*/ 78 w 491"/>
                <a:gd name="T117" fmla="*/ 195 h 531"/>
                <a:gd name="T118" fmla="*/ 71 w 491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1" h="531">
                  <a:moveTo>
                    <a:pt x="0" y="272"/>
                  </a:moveTo>
                  <a:lnTo>
                    <a:pt x="0" y="272"/>
                  </a:lnTo>
                  <a:lnTo>
                    <a:pt x="2" y="242"/>
                  </a:lnTo>
                  <a:lnTo>
                    <a:pt x="5" y="212"/>
                  </a:lnTo>
                  <a:lnTo>
                    <a:pt x="11" y="184"/>
                  </a:lnTo>
                  <a:lnTo>
                    <a:pt x="18" y="158"/>
                  </a:lnTo>
                  <a:lnTo>
                    <a:pt x="27" y="134"/>
                  </a:lnTo>
                  <a:lnTo>
                    <a:pt x="39" y="111"/>
                  </a:lnTo>
                  <a:lnTo>
                    <a:pt x="53" y="90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7" y="55"/>
                  </a:lnTo>
                  <a:lnTo>
                    <a:pt x="106" y="41"/>
                  </a:lnTo>
                  <a:lnTo>
                    <a:pt x="126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5" y="5"/>
                  </a:lnTo>
                  <a:lnTo>
                    <a:pt x="219" y="1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64" y="0"/>
                  </a:lnTo>
                  <a:lnTo>
                    <a:pt x="280" y="2"/>
                  </a:lnTo>
                  <a:lnTo>
                    <a:pt x="297" y="5"/>
                  </a:lnTo>
                  <a:lnTo>
                    <a:pt x="314" y="9"/>
                  </a:lnTo>
                  <a:lnTo>
                    <a:pt x="329" y="12"/>
                  </a:lnTo>
                  <a:lnTo>
                    <a:pt x="344" y="19"/>
                  </a:lnTo>
                  <a:lnTo>
                    <a:pt x="360" y="25"/>
                  </a:lnTo>
                  <a:lnTo>
                    <a:pt x="374" y="34"/>
                  </a:lnTo>
                  <a:lnTo>
                    <a:pt x="374" y="34"/>
                  </a:lnTo>
                  <a:lnTo>
                    <a:pt x="388" y="43"/>
                  </a:lnTo>
                  <a:lnTo>
                    <a:pt x="401" y="52"/>
                  </a:lnTo>
                  <a:lnTo>
                    <a:pt x="413" y="62"/>
                  </a:lnTo>
                  <a:lnTo>
                    <a:pt x="424" y="74"/>
                  </a:lnTo>
                  <a:lnTo>
                    <a:pt x="435" y="87"/>
                  </a:lnTo>
                  <a:lnTo>
                    <a:pt x="444" y="99"/>
                  </a:lnTo>
                  <a:lnTo>
                    <a:pt x="453" y="114"/>
                  </a:lnTo>
                  <a:lnTo>
                    <a:pt x="461" y="129"/>
                  </a:lnTo>
                  <a:lnTo>
                    <a:pt x="461" y="129"/>
                  </a:lnTo>
                  <a:lnTo>
                    <a:pt x="468" y="144"/>
                  </a:lnTo>
                  <a:lnTo>
                    <a:pt x="474" y="160"/>
                  </a:lnTo>
                  <a:lnTo>
                    <a:pt x="479" y="176"/>
                  </a:lnTo>
                  <a:lnTo>
                    <a:pt x="484" y="193"/>
                  </a:lnTo>
                  <a:lnTo>
                    <a:pt x="486" y="211"/>
                  </a:lnTo>
                  <a:lnTo>
                    <a:pt x="489" y="229"/>
                  </a:lnTo>
                  <a:lnTo>
                    <a:pt x="490" y="247"/>
                  </a:lnTo>
                  <a:lnTo>
                    <a:pt x="491" y="266"/>
                  </a:lnTo>
                  <a:lnTo>
                    <a:pt x="491" y="266"/>
                  </a:lnTo>
                  <a:lnTo>
                    <a:pt x="490" y="285"/>
                  </a:lnTo>
                  <a:lnTo>
                    <a:pt x="489" y="304"/>
                  </a:lnTo>
                  <a:lnTo>
                    <a:pt x="486" y="322"/>
                  </a:lnTo>
                  <a:lnTo>
                    <a:pt x="482" y="340"/>
                  </a:lnTo>
                  <a:lnTo>
                    <a:pt x="479" y="357"/>
                  </a:lnTo>
                  <a:lnTo>
                    <a:pt x="474" y="373"/>
                  </a:lnTo>
                  <a:lnTo>
                    <a:pt x="467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1" y="421"/>
                  </a:lnTo>
                  <a:lnTo>
                    <a:pt x="442" y="435"/>
                  </a:lnTo>
                  <a:lnTo>
                    <a:pt x="433" y="448"/>
                  </a:lnTo>
                  <a:lnTo>
                    <a:pt x="421" y="461"/>
                  </a:lnTo>
                  <a:lnTo>
                    <a:pt x="410" y="471"/>
                  </a:lnTo>
                  <a:lnTo>
                    <a:pt x="397" y="481"/>
                  </a:lnTo>
                  <a:lnTo>
                    <a:pt x="384" y="491"/>
                  </a:lnTo>
                  <a:lnTo>
                    <a:pt x="370" y="499"/>
                  </a:lnTo>
                  <a:lnTo>
                    <a:pt x="370" y="499"/>
                  </a:lnTo>
                  <a:lnTo>
                    <a:pt x="356" y="507"/>
                  </a:lnTo>
                  <a:lnTo>
                    <a:pt x="341" y="513"/>
                  </a:lnTo>
                  <a:lnTo>
                    <a:pt x="325" y="518"/>
                  </a:lnTo>
                  <a:lnTo>
                    <a:pt x="310" y="523"/>
                  </a:lnTo>
                  <a:lnTo>
                    <a:pt x="294" y="526"/>
                  </a:lnTo>
                  <a:lnTo>
                    <a:pt x="279" y="528"/>
                  </a:lnTo>
                  <a:lnTo>
                    <a:pt x="263" y="530"/>
                  </a:lnTo>
                  <a:lnTo>
                    <a:pt x="246" y="531"/>
                  </a:lnTo>
                  <a:lnTo>
                    <a:pt x="246" y="531"/>
                  </a:lnTo>
                  <a:lnTo>
                    <a:pt x="228" y="530"/>
                  </a:lnTo>
                  <a:lnTo>
                    <a:pt x="210" y="528"/>
                  </a:lnTo>
                  <a:lnTo>
                    <a:pt x="193" y="526"/>
                  </a:lnTo>
                  <a:lnTo>
                    <a:pt x="177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1" y="504"/>
                  </a:lnTo>
                  <a:lnTo>
                    <a:pt x="117" y="496"/>
                  </a:lnTo>
                  <a:lnTo>
                    <a:pt x="117" y="496"/>
                  </a:lnTo>
                  <a:lnTo>
                    <a:pt x="103" y="486"/>
                  </a:lnTo>
                  <a:lnTo>
                    <a:pt x="90" y="477"/>
                  </a:lnTo>
                  <a:lnTo>
                    <a:pt x="77" y="466"/>
                  </a:lnTo>
                  <a:lnTo>
                    <a:pt x="67" y="454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30" y="400"/>
                  </a:lnTo>
                  <a:lnTo>
                    <a:pt x="30" y="400"/>
                  </a:lnTo>
                  <a:lnTo>
                    <a:pt x="23" y="385"/>
                  </a:lnTo>
                  <a:lnTo>
                    <a:pt x="17" y="370"/>
                  </a:lnTo>
                  <a:lnTo>
                    <a:pt x="12" y="354"/>
                  </a:lnTo>
                  <a:lnTo>
                    <a:pt x="8" y="338"/>
                  </a:lnTo>
                  <a:lnTo>
                    <a:pt x="4" y="322"/>
                  </a:lnTo>
                  <a:lnTo>
                    <a:pt x="3" y="306"/>
                  </a:lnTo>
                  <a:lnTo>
                    <a:pt x="2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1" y="274"/>
                  </a:moveTo>
                  <a:lnTo>
                    <a:pt x="71" y="274"/>
                  </a:lnTo>
                  <a:lnTo>
                    <a:pt x="71" y="295"/>
                  </a:lnTo>
                  <a:lnTo>
                    <a:pt x="73" y="317"/>
                  </a:lnTo>
                  <a:lnTo>
                    <a:pt x="77" y="338"/>
                  </a:lnTo>
                  <a:lnTo>
                    <a:pt x="83" y="356"/>
                  </a:lnTo>
                  <a:lnTo>
                    <a:pt x="90" y="373"/>
                  </a:lnTo>
                  <a:lnTo>
                    <a:pt x="99" y="390"/>
                  </a:lnTo>
                  <a:lnTo>
                    <a:pt x="109" y="406"/>
                  </a:lnTo>
                  <a:lnTo>
                    <a:pt x="121" y="420"/>
                  </a:lnTo>
                  <a:lnTo>
                    <a:pt x="121" y="420"/>
                  </a:lnTo>
                  <a:lnTo>
                    <a:pt x="133" y="432"/>
                  </a:lnTo>
                  <a:lnTo>
                    <a:pt x="147" y="443"/>
                  </a:lnTo>
                  <a:lnTo>
                    <a:pt x="161" y="452"/>
                  </a:lnTo>
                  <a:lnTo>
                    <a:pt x="177" y="459"/>
                  </a:lnTo>
                  <a:lnTo>
                    <a:pt x="192" y="466"/>
                  </a:lnTo>
                  <a:lnTo>
                    <a:pt x="209" y="470"/>
                  </a:lnTo>
                  <a:lnTo>
                    <a:pt x="227" y="472"/>
                  </a:lnTo>
                  <a:lnTo>
                    <a:pt x="246" y="472"/>
                  </a:lnTo>
                  <a:lnTo>
                    <a:pt x="246" y="472"/>
                  </a:lnTo>
                  <a:lnTo>
                    <a:pt x="264" y="472"/>
                  </a:lnTo>
                  <a:lnTo>
                    <a:pt x="282" y="470"/>
                  </a:lnTo>
                  <a:lnTo>
                    <a:pt x="300" y="466"/>
                  </a:lnTo>
                  <a:lnTo>
                    <a:pt x="315" y="459"/>
                  </a:lnTo>
                  <a:lnTo>
                    <a:pt x="330" y="452"/>
                  </a:lnTo>
                  <a:lnTo>
                    <a:pt x="344" y="443"/>
                  </a:lnTo>
                  <a:lnTo>
                    <a:pt x="358" y="431"/>
                  </a:lnTo>
                  <a:lnTo>
                    <a:pt x="371" y="418"/>
                  </a:lnTo>
                  <a:lnTo>
                    <a:pt x="371" y="418"/>
                  </a:lnTo>
                  <a:lnTo>
                    <a:pt x="383" y="404"/>
                  </a:lnTo>
                  <a:lnTo>
                    <a:pt x="393" y="389"/>
                  </a:lnTo>
                  <a:lnTo>
                    <a:pt x="402" y="372"/>
                  </a:lnTo>
                  <a:lnTo>
                    <a:pt x="408" y="353"/>
                  </a:lnTo>
                  <a:lnTo>
                    <a:pt x="413" y="334"/>
                  </a:lnTo>
                  <a:lnTo>
                    <a:pt x="417" y="312"/>
                  </a:lnTo>
                  <a:lnTo>
                    <a:pt x="420" y="290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20" y="235"/>
                  </a:lnTo>
                  <a:lnTo>
                    <a:pt x="416" y="207"/>
                  </a:lnTo>
                  <a:lnTo>
                    <a:pt x="410" y="180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4" y="146"/>
                  </a:lnTo>
                  <a:lnTo>
                    <a:pt x="388" y="134"/>
                  </a:lnTo>
                  <a:lnTo>
                    <a:pt x="381" y="124"/>
                  </a:lnTo>
                  <a:lnTo>
                    <a:pt x="374" y="115"/>
                  </a:lnTo>
                  <a:lnTo>
                    <a:pt x="366" y="106"/>
                  </a:lnTo>
                  <a:lnTo>
                    <a:pt x="357" y="98"/>
                  </a:lnTo>
                  <a:lnTo>
                    <a:pt x="348" y="90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28" y="78"/>
                  </a:lnTo>
                  <a:lnTo>
                    <a:pt x="316" y="73"/>
                  </a:lnTo>
                  <a:lnTo>
                    <a:pt x="306" y="69"/>
                  </a:lnTo>
                  <a:lnTo>
                    <a:pt x="294" y="65"/>
                  </a:lnTo>
                  <a:lnTo>
                    <a:pt x="283" y="62"/>
                  </a:lnTo>
                  <a:lnTo>
                    <a:pt x="271" y="60"/>
                  </a:lnTo>
                  <a:lnTo>
                    <a:pt x="259" y="58"/>
                  </a:lnTo>
                  <a:lnTo>
                    <a:pt x="246" y="58"/>
                  </a:lnTo>
                  <a:lnTo>
                    <a:pt x="246" y="58"/>
                  </a:lnTo>
                  <a:lnTo>
                    <a:pt x="229" y="58"/>
                  </a:lnTo>
                  <a:lnTo>
                    <a:pt x="211" y="61"/>
                  </a:lnTo>
                  <a:lnTo>
                    <a:pt x="195" y="65"/>
                  </a:lnTo>
                  <a:lnTo>
                    <a:pt x="179" y="70"/>
                  </a:lnTo>
                  <a:lnTo>
                    <a:pt x="164" y="78"/>
                  </a:lnTo>
                  <a:lnTo>
                    <a:pt x="150" y="85"/>
                  </a:lnTo>
                  <a:lnTo>
                    <a:pt x="136" y="96"/>
                  </a:lnTo>
                  <a:lnTo>
                    <a:pt x="122" y="107"/>
                  </a:lnTo>
                  <a:lnTo>
                    <a:pt x="122" y="107"/>
                  </a:lnTo>
                  <a:lnTo>
                    <a:pt x="110" y="121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8" y="195"/>
                  </a:lnTo>
                  <a:lnTo>
                    <a:pt x="73" y="220"/>
                  </a:lnTo>
                  <a:lnTo>
                    <a:pt x="71" y="245"/>
                  </a:lnTo>
                  <a:lnTo>
                    <a:pt x="71" y="274"/>
                  </a:lnTo>
                  <a:lnTo>
                    <a:pt x="71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5" name="Freeform 605"/>
            <p:cNvSpPr>
              <a:spLocks/>
            </p:cNvSpPr>
            <p:nvPr/>
          </p:nvSpPr>
          <p:spPr bwMode="auto">
            <a:xfrm>
              <a:off x="3702050" y="2416176"/>
              <a:ext cx="273050" cy="407988"/>
            </a:xfrm>
            <a:custGeom>
              <a:avLst/>
              <a:gdLst>
                <a:gd name="T0" fmla="*/ 0 w 346"/>
                <a:gd name="T1" fmla="*/ 513 h 513"/>
                <a:gd name="T2" fmla="*/ 0 w 346"/>
                <a:gd name="T3" fmla="*/ 0 h 513"/>
                <a:gd name="T4" fmla="*/ 346 w 346"/>
                <a:gd name="T5" fmla="*/ 0 h 513"/>
                <a:gd name="T6" fmla="*/ 346 w 346"/>
                <a:gd name="T7" fmla="*/ 60 h 513"/>
                <a:gd name="T8" fmla="*/ 68 w 346"/>
                <a:gd name="T9" fmla="*/ 60 h 513"/>
                <a:gd name="T10" fmla="*/ 68 w 346"/>
                <a:gd name="T11" fmla="*/ 220 h 513"/>
                <a:gd name="T12" fmla="*/ 309 w 346"/>
                <a:gd name="T13" fmla="*/ 220 h 513"/>
                <a:gd name="T14" fmla="*/ 309 w 346"/>
                <a:gd name="T15" fmla="*/ 280 h 513"/>
                <a:gd name="T16" fmla="*/ 68 w 346"/>
                <a:gd name="T17" fmla="*/ 280 h 513"/>
                <a:gd name="T18" fmla="*/ 68 w 346"/>
                <a:gd name="T19" fmla="*/ 513 h 513"/>
                <a:gd name="T20" fmla="*/ 0 w 346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6" h="513">
                  <a:moveTo>
                    <a:pt x="0" y="513"/>
                  </a:moveTo>
                  <a:lnTo>
                    <a:pt x="0" y="0"/>
                  </a:lnTo>
                  <a:lnTo>
                    <a:pt x="346" y="0"/>
                  </a:lnTo>
                  <a:lnTo>
                    <a:pt x="346" y="60"/>
                  </a:lnTo>
                  <a:lnTo>
                    <a:pt x="68" y="60"/>
                  </a:lnTo>
                  <a:lnTo>
                    <a:pt x="68" y="220"/>
                  </a:lnTo>
                  <a:lnTo>
                    <a:pt x="309" y="220"/>
                  </a:lnTo>
                  <a:lnTo>
                    <a:pt x="309" y="280"/>
                  </a:lnTo>
                  <a:lnTo>
                    <a:pt x="68" y="280"/>
                  </a:lnTo>
                  <a:lnTo>
                    <a:pt x="68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6" name="Freeform 606"/>
            <p:cNvSpPr>
              <a:spLocks/>
            </p:cNvSpPr>
            <p:nvPr/>
          </p:nvSpPr>
          <p:spPr bwMode="auto">
            <a:xfrm>
              <a:off x="4189413" y="2408238"/>
              <a:ext cx="377825" cy="422275"/>
            </a:xfrm>
            <a:custGeom>
              <a:avLst/>
              <a:gdLst>
                <a:gd name="T0" fmla="*/ 474 w 474"/>
                <a:gd name="T1" fmla="*/ 260 h 531"/>
                <a:gd name="T2" fmla="*/ 448 w 474"/>
                <a:gd name="T3" fmla="*/ 470 h 531"/>
                <a:gd name="T4" fmla="*/ 370 w 474"/>
                <a:gd name="T5" fmla="*/ 511 h 531"/>
                <a:gd name="T6" fmla="*/ 317 w 474"/>
                <a:gd name="T7" fmla="*/ 526 h 531"/>
                <a:gd name="T8" fmla="*/ 262 w 474"/>
                <a:gd name="T9" fmla="*/ 531 h 531"/>
                <a:gd name="T10" fmla="*/ 207 w 474"/>
                <a:gd name="T11" fmla="*/ 526 h 531"/>
                <a:gd name="T12" fmla="*/ 156 w 474"/>
                <a:gd name="T13" fmla="*/ 513 h 531"/>
                <a:gd name="T14" fmla="*/ 125 w 474"/>
                <a:gd name="T15" fmla="*/ 499 h 531"/>
                <a:gd name="T16" fmla="*/ 83 w 474"/>
                <a:gd name="T17" fmla="*/ 470 h 531"/>
                <a:gd name="T18" fmla="*/ 48 w 474"/>
                <a:gd name="T19" fmla="*/ 434 h 531"/>
                <a:gd name="T20" fmla="*/ 32 w 474"/>
                <a:gd name="T21" fmla="*/ 404 h 531"/>
                <a:gd name="T22" fmla="*/ 12 w 474"/>
                <a:gd name="T23" fmla="*/ 357 h 531"/>
                <a:gd name="T24" fmla="*/ 2 w 474"/>
                <a:gd name="T25" fmla="*/ 304 h 531"/>
                <a:gd name="T26" fmla="*/ 0 w 474"/>
                <a:gd name="T27" fmla="*/ 267 h 531"/>
                <a:gd name="T28" fmla="*/ 5 w 474"/>
                <a:gd name="T29" fmla="*/ 213 h 531"/>
                <a:gd name="T30" fmla="*/ 17 w 474"/>
                <a:gd name="T31" fmla="*/ 161 h 531"/>
                <a:gd name="T32" fmla="*/ 32 w 474"/>
                <a:gd name="T33" fmla="*/ 128 h 531"/>
                <a:gd name="T34" fmla="*/ 58 w 474"/>
                <a:gd name="T35" fmla="*/ 84 h 531"/>
                <a:gd name="T36" fmla="*/ 93 w 474"/>
                <a:gd name="T37" fmla="*/ 49 h 531"/>
                <a:gd name="T38" fmla="*/ 121 w 474"/>
                <a:gd name="T39" fmla="*/ 32 h 531"/>
                <a:gd name="T40" fmla="*/ 167 w 474"/>
                <a:gd name="T41" fmla="*/ 12 h 531"/>
                <a:gd name="T42" fmla="*/ 220 w 474"/>
                <a:gd name="T43" fmla="*/ 2 h 531"/>
                <a:gd name="T44" fmla="*/ 257 w 474"/>
                <a:gd name="T45" fmla="*/ 0 h 531"/>
                <a:gd name="T46" fmla="*/ 333 w 474"/>
                <a:gd name="T47" fmla="*/ 10 h 531"/>
                <a:gd name="T48" fmla="*/ 378 w 474"/>
                <a:gd name="T49" fmla="*/ 28 h 531"/>
                <a:gd name="T50" fmla="*/ 427 w 474"/>
                <a:gd name="T51" fmla="*/ 69 h 531"/>
                <a:gd name="T52" fmla="*/ 450 w 474"/>
                <a:gd name="T53" fmla="*/ 106 h 531"/>
                <a:gd name="T54" fmla="*/ 405 w 474"/>
                <a:gd name="T55" fmla="*/ 169 h 531"/>
                <a:gd name="T56" fmla="*/ 392 w 474"/>
                <a:gd name="T57" fmla="*/ 134 h 531"/>
                <a:gd name="T58" fmla="*/ 377 w 474"/>
                <a:gd name="T59" fmla="*/ 107 h 531"/>
                <a:gd name="T60" fmla="*/ 342 w 474"/>
                <a:gd name="T61" fmla="*/ 79 h 531"/>
                <a:gd name="T62" fmla="*/ 310 w 474"/>
                <a:gd name="T63" fmla="*/ 66 h 531"/>
                <a:gd name="T64" fmla="*/ 257 w 474"/>
                <a:gd name="T65" fmla="*/ 58 h 531"/>
                <a:gd name="T66" fmla="*/ 213 w 474"/>
                <a:gd name="T67" fmla="*/ 61 h 531"/>
                <a:gd name="T68" fmla="*/ 176 w 474"/>
                <a:gd name="T69" fmla="*/ 73 h 531"/>
                <a:gd name="T70" fmla="*/ 133 w 474"/>
                <a:gd name="T71" fmla="*/ 98 h 531"/>
                <a:gd name="T72" fmla="*/ 112 w 474"/>
                <a:gd name="T73" fmla="*/ 121 h 531"/>
                <a:gd name="T74" fmla="*/ 89 w 474"/>
                <a:gd name="T75" fmla="*/ 161 h 531"/>
                <a:gd name="T76" fmla="*/ 75 w 474"/>
                <a:gd name="T77" fmla="*/ 210 h 531"/>
                <a:gd name="T78" fmla="*/ 70 w 474"/>
                <a:gd name="T79" fmla="*/ 263 h 531"/>
                <a:gd name="T80" fmla="*/ 72 w 474"/>
                <a:gd name="T81" fmla="*/ 312 h 531"/>
                <a:gd name="T82" fmla="*/ 83 w 474"/>
                <a:gd name="T83" fmla="*/ 354 h 531"/>
                <a:gd name="T84" fmla="*/ 93 w 474"/>
                <a:gd name="T85" fmla="*/ 379 h 531"/>
                <a:gd name="T86" fmla="*/ 113 w 474"/>
                <a:gd name="T87" fmla="*/ 409 h 531"/>
                <a:gd name="T88" fmla="*/ 140 w 474"/>
                <a:gd name="T89" fmla="*/ 435 h 531"/>
                <a:gd name="T90" fmla="*/ 162 w 474"/>
                <a:gd name="T91" fmla="*/ 446 h 531"/>
                <a:gd name="T92" fmla="*/ 232 w 474"/>
                <a:gd name="T93" fmla="*/ 468 h 531"/>
                <a:gd name="T94" fmla="*/ 280 w 474"/>
                <a:gd name="T95" fmla="*/ 468 h 531"/>
                <a:gd name="T96" fmla="*/ 344 w 474"/>
                <a:gd name="T97" fmla="*/ 453 h 531"/>
                <a:gd name="T98" fmla="*/ 381 w 474"/>
                <a:gd name="T99" fmla="*/ 435 h 531"/>
                <a:gd name="T100" fmla="*/ 408 w 474"/>
                <a:gd name="T101" fmla="*/ 321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4" h="531">
                  <a:moveTo>
                    <a:pt x="257" y="321"/>
                  </a:moveTo>
                  <a:lnTo>
                    <a:pt x="257" y="261"/>
                  </a:lnTo>
                  <a:lnTo>
                    <a:pt x="474" y="260"/>
                  </a:lnTo>
                  <a:lnTo>
                    <a:pt x="474" y="450"/>
                  </a:lnTo>
                  <a:lnTo>
                    <a:pt x="474" y="450"/>
                  </a:lnTo>
                  <a:lnTo>
                    <a:pt x="448" y="470"/>
                  </a:lnTo>
                  <a:lnTo>
                    <a:pt x="423" y="486"/>
                  </a:lnTo>
                  <a:lnTo>
                    <a:pt x="397" y="499"/>
                  </a:lnTo>
                  <a:lnTo>
                    <a:pt x="370" y="511"/>
                  </a:lnTo>
                  <a:lnTo>
                    <a:pt x="370" y="511"/>
                  </a:lnTo>
                  <a:lnTo>
                    <a:pt x="344" y="519"/>
                  </a:lnTo>
                  <a:lnTo>
                    <a:pt x="317" y="526"/>
                  </a:lnTo>
                  <a:lnTo>
                    <a:pt x="290" y="530"/>
                  </a:lnTo>
                  <a:lnTo>
                    <a:pt x="262" y="531"/>
                  </a:lnTo>
                  <a:lnTo>
                    <a:pt x="262" y="531"/>
                  </a:lnTo>
                  <a:lnTo>
                    <a:pt x="243" y="530"/>
                  </a:lnTo>
                  <a:lnTo>
                    <a:pt x="225" y="528"/>
                  </a:lnTo>
                  <a:lnTo>
                    <a:pt x="207" y="526"/>
                  </a:lnTo>
                  <a:lnTo>
                    <a:pt x="190" y="523"/>
                  </a:lnTo>
                  <a:lnTo>
                    <a:pt x="172" y="518"/>
                  </a:lnTo>
                  <a:lnTo>
                    <a:pt x="156" y="513"/>
                  </a:lnTo>
                  <a:lnTo>
                    <a:pt x="140" y="505"/>
                  </a:lnTo>
                  <a:lnTo>
                    <a:pt x="125" y="499"/>
                  </a:lnTo>
                  <a:lnTo>
                    <a:pt x="125" y="499"/>
                  </a:lnTo>
                  <a:lnTo>
                    <a:pt x="110" y="490"/>
                  </a:lnTo>
                  <a:lnTo>
                    <a:pt x="95" y="481"/>
                  </a:lnTo>
                  <a:lnTo>
                    <a:pt x="83" y="470"/>
                  </a:lnTo>
                  <a:lnTo>
                    <a:pt x="70" y="459"/>
                  </a:lnTo>
                  <a:lnTo>
                    <a:pt x="58" y="446"/>
                  </a:lnTo>
                  <a:lnTo>
                    <a:pt x="48" y="434"/>
                  </a:lnTo>
                  <a:lnTo>
                    <a:pt x="39" y="420"/>
                  </a:lnTo>
                  <a:lnTo>
                    <a:pt x="32" y="404"/>
                  </a:lnTo>
                  <a:lnTo>
                    <a:pt x="32" y="404"/>
                  </a:lnTo>
                  <a:lnTo>
                    <a:pt x="24" y="389"/>
                  </a:lnTo>
                  <a:lnTo>
                    <a:pt x="17" y="373"/>
                  </a:lnTo>
                  <a:lnTo>
                    <a:pt x="12" y="357"/>
                  </a:lnTo>
                  <a:lnTo>
                    <a:pt x="7" y="340"/>
                  </a:lnTo>
                  <a:lnTo>
                    <a:pt x="5" y="322"/>
                  </a:lnTo>
                  <a:lnTo>
                    <a:pt x="2" y="304"/>
                  </a:lnTo>
                  <a:lnTo>
                    <a:pt x="0" y="286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49"/>
                  </a:lnTo>
                  <a:lnTo>
                    <a:pt x="2" y="231"/>
                  </a:lnTo>
                  <a:lnTo>
                    <a:pt x="5" y="213"/>
                  </a:lnTo>
                  <a:lnTo>
                    <a:pt x="7" y="195"/>
                  </a:lnTo>
                  <a:lnTo>
                    <a:pt x="12" y="178"/>
                  </a:lnTo>
                  <a:lnTo>
                    <a:pt x="17" y="161"/>
                  </a:lnTo>
                  <a:lnTo>
                    <a:pt x="24" y="144"/>
                  </a:lnTo>
                  <a:lnTo>
                    <a:pt x="32" y="128"/>
                  </a:lnTo>
                  <a:lnTo>
                    <a:pt x="32" y="128"/>
                  </a:lnTo>
                  <a:lnTo>
                    <a:pt x="39" y="112"/>
                  </a:lnTo>
                  <a:lnTo>
                    <a:pt x="48" y="98"/>
                  </a:lnTo>
                  <a:lnTo>
                    <a:pt x="58" y="84"/>
                  </a:lnTo>
                  <a:lnTo>
                    <a:pt x="69" y="71"/>
                  </a:lnTo>
                  <a:lnTo>
                    <a:pt x="81" y="60"/>
                  </a:lnTo>
                  <a:lnTo>
                    <a:pt x="93" y="49"/>
                  </a:lnTo>
                  <a:lnTo>
                    <a:pt x="107" y="39"/>
                  </a:lnTo>
                  <a:lnTo>
                    <a:pt x="121" y="32"/>
                  </a:lnTo>
                  <a:lnTo>
                    <a:pt x="121" y="32"/>
                  </a:lnTo>
                  <a:lnTo>
                    <a:pt x="136" y="24"/>
                  </a:lnTo>
                  <a:lnTo>
                    <a:pt x="152" y="17"/>
                  </a:lnTo>
                  <a:lnTo>
                    <a:pt x="167" y="12"/>
                  </a:lnTo>
                  <a:lnTo>
                    <a:pt x="184" y="7"/>
                  </a:lnTo>
                  <a:lnTo>
                    <a:pt x="202" y="5"/>
                  </a:lnTo>
                  <a:lnTo>
                    <a:pt x="220" y="2"/>
                  </a:lnTo>
                  <a:lnTo>
                    <a:pt x="237" y="1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83" y="1"/>
                  </a:lnTo>
                  <a:lnTo>
                    <a:pt x="309" y="5"/>
                  </a:lnTo>
                  <a:lnTo>
                    <a:pt x="333" y="10"/>
                  </a:lnTo>
                  <a:lnTo>
                    <a:pt x="356" y="17"/>
                  </a:lnTo>
                  <a:lnTo>
                    <a:pt x="356" y="17"/>
                  </a:lnTo>
                  <a:lnTo>
                    <a:pt x="378" y="28"/>
                  </a:lnTo>
                  <a:lnTo>
                    <a:pt x="397" y="39"/>
                  </a:lnTo>
                  <a:lnTo>
                    <a:pt x="414" y="53"/>
                  </a:lnTo>
                  <a:lnTo>
                    <a:pt x="427" y="69"/>
                  </a:lnTo>
                  <a:lnTo>
                    <a:pt x="427" y="69"/>
                  </a:lnTo>
                  <a:lnTo>
                    <a:pt x="440" y="85"/>
                  </a:lnTo>
                  <a:lnTo>
                    <a:pt x="450" y="106"/>
                  </a:lnTo>
                  <a:lnTo>
                    <a:pt x="459" y="128"/>
                  </a:lnTo>
                  <a:lnTo>
                    <a:pt x="466" y="152"/>
                  </a:lnTo>
                  <a:lnTo>
                    <a:pt x="405" y="169"/>
                  </a:lnTo>
                  <a:lnTo>
                    <a:pt x="405" y="169"/>
                  </a:lnTo>
                  <a:lnTo>
                    <a:pt x="399" y="151"/>
                  </a:lnTo>
                  <a:lnTo>
                    <a:pt x="392" y="134"/>
                  </a:lnTo>
                  <a:lnTo>
                    <a:pt x="385" y="120"/>
                  </a:lnTo>
                  <a:lnTo>
                    <a:pt x="377" y="107"/>
                  </a:lnTo>
                  <a:lnTo>
                    <a:pt x="377" y="107"/>
                  </a:lnTo>
                  <a:lnTo>
                    <a:pt x="367" y="97"/>
                  </a:lnTo>
                  <a:lnTo>
                    <a:pt x="355" y="88"/>
                  </a:lnTo>
                  <a:lnTo>
                    <a:pt x="342" y="79"/>
                  </a:lnTo>
                  <a:lnTo>
                    <a:pt x="327" y="71"/>
                  </a:lnTo>
                  <a:lnTo>
                    <a:pt x="327" y="71"/>
                  </a:lnTo>
                  <a:lnTo>
                    <a:pt x="310" y="66"/>
                  </a:lnTo>
                  <a:lnTo>
                    <a:pt x="294" y="61"/>
                  </a:lnTo>
                  <a:lnTo>
                    <a:pt x="276" y="58"/>
                  </a:lnTo>
                  <a:lnTo>
                    <a:pt x="257" y="58"/>
                  </a:lnTo>
                  <a:lnTo>
                    <a:pt x="257" y="58"/>
                  </a:lnTo>
                  <a:lnTo>
                    <a:pt x="234" y="58"/>
                  </a:lnTo>
                  <a:lnTo>
                    <a:pt x="213" y="61"/>
                  </a:lnTo>
                  <a:lnTo>
                    <a:pt x="194" y="66"/>
                  </a:lnTo>
                  <a:lnTo>
                    <a:pt x="176" y="73"/>
                  </a:lnTo>
                  <a:lnTo>
                    <a:pt x="176" y="73"/>
                  </a:lnTo>
                  <a:lnTo>
                    <a:pt x="161" y="80"/>
                  </a:lnTo>
                  <a:lnTo>
                    <a:pt x="145" y="89"/>
                  </a:lnTo>
                  <a:lnTo>
                    <a:pt x="133" y="98"/>
                  </a:lnTo>
                  <a:lnTo>
                    <a:pt x="121" y="110"/>
                  </a:lnTo>
                  <a:lnTo>
                    <a:pt x="121" y="110"/>
                  </a:lnTo>
                  <a:lnTo>
                    <a:pt x="112" y="121"/>
                  </a:lnTo>
                  <a:lnTo>
                    <a:pt x="103" y="134"/>
                  </a:lnTo>
                  <a:lnTo>
                    <a:pt x="95" y="147"/>
                  </a:lnTo>
                  <a:lnTo>
                    <a:pt x="89" y="161"/>
                  </a:lnTo>
                  <a:lnTo>
                    <a:pt x="89" y="161"/>
                  </a:lnTo>
                  <a:lnTo>
                    <a:pt x="80" y="185"/>
                  </a:lnTo>
                  <a:lnTo>
                    <a:pt x="75" y="210"/>
                  </a:lnTo>
                  <a:lnTo>
                    <a:pt x="71" y="236"/>
                  </a:lnTo>
                  <a:lnTo>
                    <a:pt x="70" y="263"/>
                  </a:lnTo>
                  <a:lnTo>
                    <a:pt x="70" y="263"/>
                  </a:lnTo>
                  <a:lnTo>
                    <a:pt x="70" y="280"/>
                  </a:lnTo>
                  <a:lnTo>
                    <a:pt x="71" y="297"/>
                  </a:lnTo>
                  <a:lnTo>
                    <a:pt x="72" y="312"/>
                  </a:lnTo>
                  <a:lnTo>
                    <a:pt x="75" y="326"/>
                  </a:lnTo>
                  <a:lnTo>
                    <a:pt x="79" y="340"/>
                  </a:lnTo>
                  <a:lnTo>
                    <a:pt x="83" y="354"/>
                  </a:lnTo>
                  <a:lnTo>
                    <a:pt x="88" y="367"/>
                  </a:lnTo>
                  <a:lnTo>
                    <a:pt x="93" y="379"/>
                  </a:lnTo>
                  <a:lnTo>
                    <a:pt x="93" y="379"/>
                  </a:lnTo>
                  <a:lnTo>
                    <a:pt x="99" y="390"/>
                  </a:lnTo>
                  <a:lnTo>
                    <a:pt x="106" y="400"/>
                  </a:lnTo>
                  <a:lnTo>
                    <a:pt x="113" y="409"/>
                  </a:lnTo>
                  <a:lnTo>
                    <a:pt x="122" y="418"/>
                  </a:lnTo>
                  <a:lnTo>
                    <a:pt x="131" y="427"/>
                  </a:lnTo>
                  <a:lnTo>
                    <a:pt x="140" y="435"/>
                  </a:lnTo>
                  <a:lnTo>
                    <a:pt x="150" y="441"/>
                  </a:lnTo>
                  <a:lnTo>
                    <a:pt x="162" y="446"/>
                  </a:lnTo>
                  <a:lnTo>
                    <a:pt x="162" y="446"/>
                  </a:lnTo>
                  <a:lnTo>
                    <a:pt x="185" y="457"/>
                  </a:lnTo>
                  <a:lnTo>
                    <a:pt x="208" y="464"/>
                  </a:lnTo>
                  <a:lnTo>
                    <a:pt x="232" y="468"/>
                  </a:lnTo>
                  <a:lnTo>
                    <a:pt x="258" y="470"/>
                  </a:lnTo>
                  <a:lnTo>
                    <a:pt x="258" y="470"/>
                  </a:lnTo>
                  <a:lnTo>
                    <a:pt x="280" y="468"/>
                  </a:lnTo>
                  <a:lnTo>
                    <a:pt x="301" y="466"/>
                  </a:lnTo>
                  <a:lnTo>
                    <a:pt x="323" y="461"/>
                  </a:lnTo>
                  <a:lnTo>
                    <a:pt x="344" y="453"/>
                  </a:lnTo>
                  <a:lnTo>
                    <a:pt x="344" y="453"/>
                  </a:lnTo>
                  <a:lnTo>
                    <a:pt x="364" y="444"/>
                  </a:lnTo>
                  <a:lnTo>
                    <a:pt x="381" y="435"/>
                  </a:lnTo>
                  <a:lnTo>
                    <a:pt x="395" y="426"/>
                  </a:lnTo>
                  <a:lnTo>
                    <a:pt x="408" y="416"/>
                  </a:lnTo>
                  <a:lnTo>
                    <a:pt x="408" y="321"/>
                  </a:lnTo>
                  <a:lnTo>
                    <a:pt x="257" y="3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7" name="Freeform 607"/>
            <p:cNvSpPr>
              <a:spLocks noEditPoints="1"/>
            </p:cNvSpPr>
            <p:nvPr/>
          </p:nvSpPr>
          <p:spPr bwMode="auto">
            <a:xfrm>
              <a:off x="4640263" y="2416176"/>
              <a:ext cx="357188" cy="407988"/>
            </a:xfrm>
            <a:custGeom>
              <a:avLst/>
              <a:gdLst>
                <a:gd name="T0" fmla="*/ 0 w 452"/>
                <a:gd name="T1" fmla="*/ 0 h 513"/>
                <a:gd name="T2" fmla="*/ 226 w 452"/>
                <a:gd name="T3" fmla="*/ 0 h 513"/>
                <a:gd name="T4" fmla="*/ 287 w 452"/>
                <a:gd name="T5" fmla="*/ 3 h 513"/>
                <a:gd name="T6" fmla="*/ 331 w 452"/>
                <a:gd name="T7" fmla="*/ 14 h 513"/>
                <a:gd name="T8" fmla="*/ 340 w 452"/>
                <a:gd name="T9" fmla="*/ 17 h 513"/>
                <a:gd name="T10" fmla="*/ 356 w 452"/>
                <a:gd name="T11" fmla="*/ 26 h 513"/>
                <a:gd name="T12" fmla="*/ 370 w 452"/>
                <a:gd name="T13" fmla="*/ 39 h 513"/>
                <a:gd name="T14" fmla="*/ 388 w 452"/>
                <a:gd name="T15" fmla="*/ 62 h 513"/>
                <a:gd name="T16" fmla="*/ 398 w 452"/>
                <a:gd name="T17" fmla="*/ 80 h 513"/>
                <a:gd name="T18" fmla="*/ 408 w 452"/>
                <a:gd name="T19" fmla="*/ 119 h 513"/>
                <a:gd name="T20" fmla="*/ 409 w 452"/>
                <a:gd name="T21" fmla="*/ 140 h 513"/>
                <a:gd name="T22" fmla="*/ 407 w 452"/>
                <a:gd name="T23" fmla="*/ 166 h 513"/>
                <a:gd name="T24" fmla="*/ 400 w 452"/>
                <a:gd name="T25" fmla="*/ 190 h 513"/>
                <a:gd name="T26" fmla="*/ 389 w 452"/>
                <a:gd name="T27" fmla="*/ 212 h 513"/>
                <a:gd name="T28" fmla="*/ 374 w 452"/>
                <a:gd name="T29" fmla="*/ 231 h 513"/>
                <a:gd name="T30" fmla="*/ 365 w 452"/>
                <a:gd name="T31" fmla="*/ 240 h 513"/>
                <a:gd name="T32" fmla="*/ 342 w 452"/>
                <a:gd name="T33" fmla="*/ 256 h 513"/>
                <a:gd name="T34" fmla="*/ 315 w 452"/>
                <a:gd name="T35" fmla="*/ 268 h 513"/>
                <a:gd name="T36" fmla="*/ 283 w 452"/>
                <a:gd name="T37" fmla="*/ 276 h 513"/>
                <a:gd name="T38" fmla="*/ 265 w 452"/>
                <a:gd name="T39" fmla="*/ 280 h 513"/>
                <a:gd name="T40" fmla="*/ 298 w 452"/>
                <a:gd name="T41" fmla="*/ 299 h 513"/>
                <a:gd name="T42" fmla="*/ 306 w 452"/>
                <a:gd name="T43" fmla="*/ 306 h 513"/>
                <a:gd name="T44" fmla="*/ 335 w 452"/>
                <a:gd name="T45" fmla="*/ 336 h 513"/>
                <a:gd name="T46" fmla="*/ 362 w 452"/>
                <a:gd name="T47" fmla="*/ 373 h 513"/>
                <a:gd name="T48" fmla="*/ 366 w 452"/>
                <a:gd name="T49" fmla="*/ 513 h 513"/>
                <a:gd name="T50" fmla="*/ 298 w 452"/>
                <a:gd name="T51" fmla="*/ 407 h 513"/>
                <a:gd name="T52" fmla="*/ 249 w 452"/>
                <a:gd name="T53" fmla="*/ 335 h 513"/>
                <a:gd name="T54" fmla="*/ 239 w 452"/>
                <a:gd name="T55" fmla="*/ 325 h 513"/>
                <a:gd name="T56" fmla="*/ 223 w 452"/>
                <a:gd name="T57" fmla="*/ 307 h 513"/>
                <a:gd name="T58" fmla="*/ 215 w 452"/>
                <a:gd name="T59" fmla="*/ 302 h 513"/>
                <a:gd name="T60" fmla="*/ 184 w 452"/>
                <a:gd name="T61" fmla="*/ 288 h 513"/>
                <a:gd name="T62" fmla="*/ 169 w 452"/>
                <a:gd name="T63" fmla="*/ 285 h 513"/>
                <a:gd name="T64" fmla="*/ 68 w 452"/>
                <a:gd name="T65" fmla="*/ 285 h 513"/>
                <a:gd name="T66" fmla="*/ 0 w 452"/>
                <a:gd name="T67" fmla="*/ 513 h 513"/>
                <a:gd name="T68" fmla="*/ 214 w 452"/>
                <a:gd name="T69" fmla="*/ 226 h 513"/>
                <a:gd name="T70" fmla="*/ 235 w 452"/>
                <a:gd name="T71" fmla="*/ 226 h 513"/>
                <a:gd name="T72" fmla="*/ 271 w 452"/>
                <a:gd name="T73" fmla="*/ 221 h 513"/>
                <a:gd name="T74" fmla="*/ 285 w 452"/>
                <a:gd name="T75" fmla="*/ 217 h 513"/>
                <a:gd name="T76" fmla="*/ 310 w 452"/>
                <a:gd name="T77" fmla="*/ 204 h 513"/>
                <a:gd name="T78" fmla="*/ 326 w 452"/>
                <a:gd name="T79" fmla="*/ 185 h 513"/>
                <a:gd name="T80" fmla="*/ 331 w 452"/>
                <a:gd name="T81" fmla="*/ 175 h 513"/>
                <a:gd name="T82" fmla="*/ 339 w 452"/>
                <a:gd name="T83" fmla="*/ 152 h 513"/>
                <a:gd name="T84" fmla="*/ 339 w 452"/>
                <a:gd name="T85" fmla="*/ 140 h 513"/>
                <a:gd name="T86" fmla="*/ 338 w 452"/>
                <a:gd name="T87" fmla="*/ 122 h 513"/>
                <a:gd name="T88" fmla="*/ 333 w 452"/>
                <a:gd name="T89" fmla="*/ 107 h 513"/>
                <a:gd name="T90" fmla="*/ 325 w 452"/>
                <a:gd name="T91" fmla="*/ 93 h 513"/>
                <a:gd name="T92" fmla="*/ 313 w 452"/>
                <a:gd name="T93" fmla="*/ 80 h 513"/>
                <a:gd name="T94" fmla="*/ 306 w 452"/>
                <a:gd name="T95" fmla="*/ 74 h 513"/>
                <a:gd name="T96" fmla="*/ 289 w 452"/>
                <a:gd name="T97" fmla="*/ 66 h 513"/>
                <a:gd name="T98" fmla="*/ 269 w 452"/>
                <a:gd name="T99" fmla="*/ 60 h 513"/>
                <a:gd name="T100" fmla="*/ 243 w 452"/>
                <a:gd name="T101" fmla="*/ 57 h 513"/>
                <a:gd name="T102" fmla="*/ 68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58" y="1"/>
                  </a:lnTo>
                  <a:lnTo>
                    <a:pt x="287" y="3"/>
                  </a:lnTo>
                  <a:lnTo>
                    <a:pt x="311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6" y="26"/>
                  </a:lnTo>
                  <a:lnTo>
                    <a:pt x="363" y="33"/>
                  </a:lnTo>
                  <a:lnTo>
                    <a:pt x="370" y="39"/>
                  </a:lnTo>
                  <a:lnTo>
                    <a:pt x="376" y="46"/>
                  </a:lnTo>
                  <a:lnTo>
                    <a:pt x="388" y="62"/>
                  </a:lnTo>
                  <a:lnTo>
                    <a:pt x="388" y="62"/>
                  </a:lnTo>
                  <a:lnTo>
                    <a:pt x="398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7" y="166"/>
                  </a:lnTo>
                  <a:lnTo>
                    <a:pt x="404" y="179"/>
                  </a:lnTo>
                  <a:lnTo>
                    <a:pt x="400" y="190"/>
                  </a:lnTo>
                  <a:lnTo>
                    <a:pt x="395" y="202"/>
                  </a:lnTo>
                  <a:lnTo>
                    <a:pt x="389" y="212"/>
                  </a:lnTo>
                  <a:lnTo>
                    <a:pt x="382" y="222"/>
                  </a:lnTo>
                  <a:lnTo>
                    <a:pt x="374" y="231"/>
                  </a:lnTo>
                  <a:lnTo>
                    <a:pt x="374" y="231"/>
                  </a:lnTo>
                  <a:lnTo>
                    <a:pt x="365" y="240"/>
                  </a:lnTo>
                  <a:lnTo>
                    <a:pt x="354" y="249"/>
                  </a:lnTo>
                  <a:lnTo>
                    <a:pt x="342" y="256"/>
                  </a:lnTo>
                  <a:lnTo>
                    <a:pt x="329" y="262"/>
                  </a:lnTo>
                  <a:lnTo>
                    <a:pt x="315" y="268"/>
                  </a:lnTo>
                  <a:lnTo>
                    <a:pt x="299" y="272"/>
                  </a:lnTo>
                  <a:lnTo>
                    <a:pt x="283" y="276"/>
                  </a:lnTo>
                  <a:lnTo>
                    <a:pt x="265" y="280"/>
                  </a:lnTo>
                  <a:lnTo>
                    <a:pt x="265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6" y="306"/>
                  </a:lnTo>
                  <a:lnTo>
                    <a:pt x="306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2" y="373"/>
                  </a:lnTo>
                  <a:lnTo>
                    <a:pt x="452" y="513"/>
                  </a:lnTo>
                  <a:lnTo>
                    <a:pt x="366" y="513"/>
                  </a:lnTo>
                  <a:lnTo>
                    <a:pt x="298" y="407"/>
                  </a:lnTo>
                  <a:lnTo>
                    <a:pt x="298" y="407"/>
                  </a:lnTo>
                  <a:lnTo>
                    <a:pt x="271" y="366"/>
                  </a:lnTo>
                  <a:lnTo>
                    <a:pt x="249" y="335"/>
                  </a:lnTo>
                  <a:lnTo>
                    <a:pt x="249" y="335"/>
                  </a:lnTo>
                  <a:lnTo>
                    <a:pt x="239" y="325"/>
                  </a:lnTo>
                  <a:lnTo>
                    <a:pt x="232" y="315"/>
                  </a:lnTo>
                  <a:lnTo>
                    <a:pt x="223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6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4" y="226"/>
                  </a:lnTo>
                  <a:lnTo>
                    <a:pt x="214" y="226"/>
                  </a:lnTo>
                  <a:lnTo>
                    <a:pt x="235" y="226"/>
                  </a:lnTo>
                  <a:lnTo>
                    <a:pt x="255" y="224"/>
                  </a:lnTo>
                  <a:lnTo>
                    <a:pt x="271" y="221"/>
                  </a:lnTo>
                  <a:lnTo>
                    <a:pt x="285" y="217"/>
                  </a:lnTo>
                  <a:lnTo>
                    <a:pt x="285" y="217"/>
                  </a:lnTo>
                  <a:lnTo>
                    <a:pt x="298" y="211"/>
                  </a:lnTo>
                  <a:lnTo>
                    <a:pt x="310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1" y="175"/>
                  </a:lnTo>
                  <a:lnTo>
                    <a:pt x="336" y="163"/>
                  </a:lnTo>
                  <a:lnTo>
                    <a:pt x="339" y="152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31"/>
                  </a:lnTo>
                  <a:lnTo>
                    <a:pt x="338" y="122"/>
                  </a:lnTo>
                  <a:lnTo>
                    <a:pt x="335" y="115"/>
                  </a:lnTo>
                  <a:lnTo>
                    <a:pt x="333" y="107"/>
                  </a:lnTo>
                  <a:lnTo>
                    <a:pt x="329" y="99"/>
                  </a:lnTo>
                  <a:lnTo>
                    <a:pt x="325" y="93"/>
                  </a:lnTo>
                  <a:lnTo>
                    <a:pt x="320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6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79" y="62"/>
                  </a:lnTo>
                  <a:lnTo>
                    <a:pt x="269" y="60"/>
                  </a:lnTo>
                  <a:lnTo>
                    <a:pt x="256" y="58"/>
                  </a:lnTo>
                  <a:lnTo>
                    <a:pt x="243" y="57"/>
                  </a:lnTo>
                  <a:lnTo>
                    <a:pt x="229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" name="Freeform 608"/>
            <p:cNvSpPr>
              <a:spLocks noEditPoints="1"/>
            </p:cNvSpPr>
            <p:nvPr/>
          </p:nvSpPr>
          <p:spPr bwMode="auto">
            <a:xfrm>
              <a:off x="5011738" y="2408238"/>
              <a:ext cx="388938" cy="422275"/>
            </a:xfrm>
            <a:custGeom>
              <a:avLst/>
              <a:gdLst>
                <a:gd name="T0" fmla="*/ 1 w 491"/>
                <a:gd name="T1" fmla="*/ 242 h 531"/>
                <a:gd name="T2" fmla="*/ 18 w 491"/>
                <a:gd name="T3" fmla="*/ 158 h 531"/>
                <a:gd name="T4" fmla="*/ 53 w 491"/>
                <a:gd name="T5" fmla="*/ 90 h 531"/>
                <a:gd name="T6" fmla="*/ 87 w 491"/>
                <a:gd name="T7" fmla="*/ 55 h 531"/>
                <a:gd name="T8" fmla="*/ 147 w 491"/>
                <a:gd name="T9" fmla="*/ 17 h 531"/>
                <a:gd name="T10" fmla="*/ 220 w 491"/>
                <a:gd name="T11" fmla="*/ 1 h 531"/>
                <a:gd name="T12" fmla="*/ 264 w 491"/>
                <a:gd name="T13" fmla="*/ 0 h 531"/>
                <a:gd name="T14" fmla="*/ 314 w 491"/>
                <a:gd name="T15" fmla="*/ 9 h 531"/>
                <a:gd name="T16" fmla="*/ 360 w 491"/>
                <a:gd name="T17" fmla="*/ 25 h 531"/>
                <a:gd name="T18" fmla="*/ 388 w 491"/>
                <a:gd name="T19" fmla="*/ 43 h 531"/>
                <a:gd name="T20" fmla="*/ 425 w 491"/>
                <a:gd name="T21" fmla="*/ 74 h 531"/>
                <a:gd name="T22" fmla="*/ 453 w 491"/>
                <a:gd name="T23" fmla="*/ 114 h 531"/>
                <a:gd name="T24" fmla="*/ 468 w 491"/>
                <a:gd name="T25" fmla="*/ 144 h 531"/>
                <a:gd name="T26" fmla="*/ 484 w 491"/>
                <a:gd name="T27" fmla="*/ 193 h 531"/>
                <a:gd name="T28" fmla="*/ 490 w 491"/>
                <a:gd name="T29" fmla="*/ 247 h 531"/>
                <a:gd name="T30" fmla="*/ 490 w 491"/>
                <a:gd name="T31" fmla="*/ 285 h 531"/>
                <a:gd name="T32" fmla="*/ 484 w 491"/>
                <a:gd name="T33" fmla="*/ 340 h 531"/>
                <a:gd name="T34" fmla="*/ 467 w 491"/>
                <a:gd name="T35" fmla="*/ 390 h 531"/>
                <a:gd name="T36" fmla="*/ 452 w 491"/>
                <a:gd name="T37" fmla="*/ 421 h 531"/>
                <a:gd name="T38" fmla="*/ 421 w 491"/>
                <a:gd name="T39" fmla="*/ 461 h 531"/>
                <a:gd name="T40" fmla="*/ 384 w 491"/>
                <a:gd name="T41" fmla="*/ 491 h 531"/>
                <a:gd name="T42" fmla="*/ 356 w 491"/>
                <a:gd name="T43" fmla="*/ 507 h 531"/>
                <a:gd name="T44" fmla="*/ 311 w 491"/>
                <a:gd name="T45" fmla="*/ 523 h 531"/>
                <a:gd name="T46" fmla="*/ 262 w 491"/>
                <a:gd name="T47" fmla="*/ 530 h 531"/>
                <a:gd name="T48" fmla="*/ 228 w 491"/>
                <a:gd name="T49" fmla="*/ 530 h 531"/>
                <a:gd name="T50" fmla="*/ 177 w 491"/>
                <a:gd name="T51" fmla="*/ 522 h 531"/>
                <a:gd name="T52" fmla="*/ 131 w 491"/>
                <a:gd name="T53" fmla="*/ 504 h 531"/>
                <a:gd name="T54" fmla="*/ 102 w 491"/>
                <a:gd name="T55" fmla="*/ 486 h 531"/>
                <a:gd name="T56" fmla="*/ 67 w 491"/>
                <a:gd name="T57" fmla="*/ 454 h 531"/>
                <a:gd name="T58" fmla="*/ 37 w 491"/>
                <a:gd name="T59" fmla="*/ 414 h 531"/>
                <a:gd name="T60" fmla="*/ 23 w 491"/>
                <a:gd name="T61" fmla="*/ 385 h 531"/>
                <a:gd name="T62" fmla="*/ 8 w 491"/>
                <a:gd name="T63" fmla="*/ 338 h 531"/>
                <a:gd name="T64" fmla="*/ 1 w 491"/>
                <a:gd name="T65" fmla="*/ 289 h 531"/>
                <a:gd name="T66" fmla="*/ 71 w 491"/>
                <a:gd name="T67" fmla="*/ 274 h 531"/>
                <a:gd name="T68" fmla="*/ 74 w 491"/>
                <a:gd name="T69" fmla="*/ 317 h 531"/>
                <a:gd name="T70" fmla="*/ 90 w 491"/>
                <a:gd name="T71" fmla="*/ 373 h 531"/>
                <a:gd name="T72" fmla="*/ 120 w 491"/>
                <a:gd name="T73" fmla="*/ 420 h 531"/>
                <a:gd name="T74" fmla="*/ 147 w 491"/>
                <a:gd name="T75" fmla="*/ 443 h 531"/>
                <a:gd name="T76" fmla="*/ 192 w 491"/>
                <a:gd name="T77" fmla="*/ 466 h 531"/>
                <a:gd name="T78" fmla="*/ 246 w 491"/>
                <a:gd name="T79" fmla="*/ 472 h 531"/>
                <a:gd name="T80" fmla="*/ 282 w 491"/>
                <a:gd name="T81" fmla="*/ 470 h 531"/>
                <a:gd name="T82" fmla="*/ 330 w 491"/>
                <a:gd name="T83" fmla="*/ 452 h 531"/>
                <a:gd name="T84" fmla="*/ 371 w 491"/>
                <a:gd name="T85" fmla="*/ 418 h 531"/>
                <a:gd name="T86" fmla="*/ 393 w 491"/>
                <a:gd name="T87" fmla="*/ 389 h 531"/>
                <a:gd name="T88" fmla="*/ 415 w 491"/>
                <a:gd name="T89" fmla="*/ 334 h 531"/>
                <a:gd name="T90" fmla="*/ 421 w 491"/>
                <a:gd name="T91" fmla="*/ 266 h 531"/>
                <a:gd name="T92" fmla="*/ 416 w 491"/>
                <a:gd name="T93" fmla="*/ 207 h 531"/>
                <a:gd name="T94" fmla="*/ 400 w 491"/>
                <a:gd name="T95" fmla="*/ 156 h 531"/>
                <a:gd name="T96" fmla="*/ 388 w 491"/>
                <a:gd name="T97" fmla="*/ 134 h 531"/>
                <a:gd name="T98" fmla="*/ 366 w 491"/>
                <a:gd name="T99" fmla="*/ 106 h 531"/>
                <a:gd name="T100" fmla="*/ 338 w 491"/>
                <a:gd name="T101" fmla="*/ 84 h 531"/>
                <a:gd name="T102" fmla="*/ 317 w 491"/>
                <a:gd name="T103" fmla="*/ 73 h 531"/>
                <a:gd name="T104" fmla="*/ 283 w 491"/>
                <a:gd name="T105" fmla="*/ 62 h 531"/>
                <a:gd name="T106" fmla="*/ 247 w 491"/>
                <a:gd name="T107" fmla="*/ 58 h 531"/>
                <a:gd name="T108" fmla="*/ 211 w 491"/>
                <a:gd name="T109" fmla="*/ 61 h 531"/>
                <a:gd name="T110" fmla="*/ 164 w 491"/>
                <a:gd name="T111" fmla="*/ 78 h 531"/>
                <a:gd name="T112" fmla="*/ 123 w 491"/>
                <a:gd name="T113" fmla="*/ 107 h 531"/>
                <a:gd name="T114" fmla="*/ 100 w 491"/>
                <a:gd name="T115" fmla="*/ 137 h 531"/>
                <a:gd name="T116" fmla="*/ 78 w 491"/>
                <a:gd name="T117" fmla="*/ 195 h 531"/>
                <a:gd name="T118" fmla="*/ 71 w 491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1" h="531">
                  <a:moveTo>
                    <a:pt x="0" y="272"/>
                  </a:moveTo>
                  <a:lnTo>
                    <a:pt x="0" y="272"/>
                  </a:lnTo>
                  <a:lnTo>
                    <a:pt x="1" y="242"/>
                  </a:lnTo>
                  <a:lnTo>
                    <a:pt x="5" y="212"/>
                  </a:lnTo>
                  <a:lnTo>
                    <a:pt x="10" y="184"/>
                  </a:lnTo>
                  <a:lnTo>
                    <a:pt x="18" y="158"/>
                  </a:lnTo>
                  <a:lnTo>
                    <a:pt x="27" y="134"/>
                  </a:lnTo>
                  <a:lnTo>
                    <a:pt x="40" y="111"/>
                  </a:lnTo>
                  <a:lnTo>
                    <a:pt x="53" y="90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7" y="55"/>
                  </a:lnTo>
                  <a:lnTo>
                    <a:pt x="106" y="41"/>
                  </a:lnTo>
                  <a:lnTo>
                    <a:pt x="127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5" y="5"/>
                  </a:lnTo>
                  <a:lnTo>
                    <a:pt x="220" y="1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64" y="0"/>
                  </a:lnTo>
                  <a:lnTo>
                    <a:pt x="280" y="2"/>
                  </a:lnTo>
                  <a:lnTo>
                    <a:pt x="297" y="5"/>
                  </a:lnTo>
                  <a:lnTo>
                    <a:pt x="314" y="9"/>
                  </a:lnTo>
                  <a:lnTo>
                    <a:pt x="329" y="12"/>
                  </a:lnTo>
                  <a:lnTo>
                    <a:pt x="344" y="19"/>
                  </a:lnTo>
                  <a:lnTo>
                    <a:pt x="360" y="25"/>
                  </a:lnTo>
                  <a:lnTo>
                    <a:pt x="374" y="34"/>
                  </a:lnTo>
                  <a:lnTo>
                    <a:pt x="374" y="34"/>
                  </a:lnTo>
                  <a:lnTo>
                    <a:pt x="388" y="43"/>
                  </a:lnTo>
                  <a:lnTo>
                    <a:pt x="400" y="52"/>
                  </a:lnTo>
                  <a:lnTo>
                    <a:pt x="413" y="62"/>
                  </a:lnTo>
                  <a:lnTo>
                    <a:pt x="425" y="74"/>
                  </a:lnTo>
                  <a:lnTo>
                    <a:pt x="435" y="87"/>
                  </a:lnTo>
                  <a:lnTo>
                    <a:pt x="444" y="99"/>
                  </a:lnTo>
                  <a:lnTo>
                    <a:pt x="453" y="114"/>
                  </a:lnTo>
                  <a:lnTo>
                    <a:pt x="461" y="129"/>
                  </a:lnTo>
                  <a:lnTo>
                    <a:pt x="461" y="129"/>
                  </a:lnTo>
                  <a:lnTo>
                    <a:pt x="468" y="144"/>
                  </a:lnTo>
                  <a:lnTo>
                    <a:pt x="475" y="160"/>
                  </a:lnTo>
                  <a:lnTo>
                    <a:pt x="480" y="176"/>
                  </a:lnTo>
                  <a:lnTo>
                    <a:pt x="484" y="193"/>
                  </a:lnTo>
                  <a:lnTo>
                    <a:pt x="486" y="211"/>
                  </a:lnTo>
                  <a:lnTo>
                    <a:pt x="489" y="229"/>
                  </a:lnTo>
                  <a:lnTo>
                    <a:pt x="490" y="247"/>
                  </a:lnTo>
                  <a:lnTo>
                    <a:pt x="491" y="266"/>
                  </a:lnTo>
                  <a:lnTo>
                    <a:pt x="491" y="266"/>
                  </a:lnTo>
                  <a:lnTo>
                    <a:pt x="490" y="285"/>
                  </a:lnTo>
                  <a:lnTo>
                    <a:pt x="489" y="304"/>
                  </a:lnTo>
                  <a:lnTo>
                    <a:pt x="486" y="322"/>
                  </a:lnTo>
                  <a:lnTo>
                    <a:pt x="484" y="340"/>
                  </a:lnTo>
                  <a:lnTo>
                    <a:pt x="478" y="357"/>
                  </a:lnTo>
                  <a:lnTo>
                    <a:pt x="473" y="373"/>
                  </a:lnTo>
                  <a:lnTo>
                    <a:pt x="467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2" y="421"/>
                  </a:lnTo>
                  <a:lnTo>
                    <a:pt x="443" y="435"/>
                  </a:lnTo>
                  <a:lnTo>
                    <a:pt x="432" y="448"/>
                  </a:lnTo>
                  <a:lnTo>
                    <a:pt x="421" y="461"/>
                  </a:lnTo>
                  <a:lnTo>
                    <a:pt x="409" y="471"/>
                  </a:lnTo>
                  <a:lnTo>
                    <a:pt x="398" y="481"/>
                  </a:lnTo>
                  <a:lnTo>
                    <a:pt x="384" y="491"/>
                  </a:lnTo>
                  <a:lnTo>
                    <a:pt x="370" y="499"/>
                  </a:lnTo>
                  <a:lnTo>
                    <a:pt x="370" y="499"/>
                  </a:lnTo>
                  <a:lnTo>
                    <a:pt x="356" y="507"/>
                  </a:lnTo>
                  <a:lnTo>
                    <a:pt x="340" y="513"/>
                  </a:lnTo>
                  <a:lnTo>
                    <a:pt x="326" y="518"/>
                  </a:lnTo>
                  <a:lnTo>
                    <a:pt x="311" y="523"/>
                  </a:lnTo>
                  <a:lnTo>
                    <a:pt x="294" y="526"/>
                  </a:lnTo>
                  <a:lnTo>
                    <a:pt x="279" y="528"/>
                  </a:lnTo>
                  <a:lnTo>
                    <a:pt x="262" y="530"/>
                  </a:lnTo>
                  <a:lnTo>
                    <a:pt x="246" y="531"/>
                  </a:lnTo>
                  <a:lnTo>
                    <a:pt x="246" y="531"/>
                  </a:lnTo>
                  <a:lnTo>
                    <a:pt x="228" y="530"/>
                  </a:lnTo>
                  <a:lnTo>
                    <a:pt x="211" y="528"/>
                  </a:lnTo>
                  <a:lnTo>
                    <a:pt x="193" y="526"/>
                  </a:lnTo>
                  <a:lnTo>
                    <a:pt x="177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1" y="504"/>
                  </a:lnTo>
                  <a:lnTo>
                    <a:pt x="117" y="496"/>
                  </a:lnTo>
                  <a:lnTo>
                    <a:pt x="117" y="496"/>
                  </a:lnTo>
                  <a:lnTo>
                    <a:pt x="102" y="486"/>
                  </a:lnTo>
                  <a:lnTo>
                    <a:pt x="90" y="477"/>
                  </a:lnTo>
                  <a:lnTo>
                    <a:pt x="78" y="466"/>
                  </a:lnTo>
                  <a:lnTo>
                    <a:pt x="67" y="454"/>
                  </a:lnTo>
                  <a:lnTo>
                    <a:pt x="56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30" y="400"/>
                  </a:lnTo>
                  <a:lnTo>
                    <a:pt x="30" y="400"/>
                  </a:lnTo>
                  <a:lnTo>
                    <a:pt x="23" y="385"/>
                  </a:lnTo>
                  <a:lnTo>
                    <a:pt x="17" y="370"/>
                  </a:lnTo>
                  <a:lnTo>
                    <a:pt x="12" y="354"/>
                  </a:lnTo>
                  <a:lnTo>
                    <a:pt x="8" y="338"/>
                  </a:lnTo>
                  <a:lnTo>
                    <a:pt x="5" y="322"/>
                  </a:lnTo>
                  <a:lnTo>
                    <a:pt x="3" y="306"/>
                  </a:lnTo>
                  <a:lnTo>
                    <a:pt x="1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1" y="274"/>
                  </a:moveTo>
                  <a:lnTo>
                    <a:pt x="71" y="274"/>
                  </a:lnTo>
                  <a:lnTo>
                    <a:pt x="72" y="295"/>
                  </a:lnTo>
                  <a:lnTo>
                    <a:pt x="74" y="317"/>
                  </a:lnTo>
                  <a:lnTo>
                    <a:pt x="78" y="338"/>
                  </a:lnTo>
                  <a:lnTo>
                    <a:pt x="83" y="356"/>
                  </a:lnTo>
                  <a:lnTo>
                    <a:pt x="90" y="373"/>
                  </a:lnTo>
                  <a:lnTo>
                    <a:pt x="99" y="390"/>
                  </a:lnTo>
                  <a:lnTo>
                    <a:pt x="109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2"/>
                  </a:lnTo>
                  <a:lnTo>
                    <a:pt x="147" y="443"/>
                  </a:lnTo>
                  <a:lnTo>
                    <a:pt x="161" y="452"/>
                  </a:lnTo>
                  <a:lnTo>
                    <a:pt x="177" y="459"/>
                  </a:lnTo>
                  <a:lnTo>
                    <a:pt x="192" y="466"/>
                  </a:lnTo>
                  <a:lnTo>
                    <a:pt x="210" y="470"/>
                  </a:lnTo>
                  <a:lnTo>
                    <a:pt x="227" y="472"/>
                  </a:lnTo>
                  <a:lnTo>
                    <a:pt x="246" y="472"/>
                  </a:lnTo>
                  <a:lnTo>
                    <a:pt x="246" y="472"/>
                  </a:lnTo>
                  <a:lnTo>
                    <a:pt x="264" y="472"/>
                  </a:lnTo>
                  <a:lnTo>
                    <a:pt x="282" y="470"/>
                  </a:lnTo>
                  <a:lnTo>
                    <a:pt x="299" y="466"/>
                  </a:lnTo>
                  <a:lnTo>
                    <a:pt x="315" y="459"/>
                  </a:lnTo>
                  <a:lnTo>
                    <a:pt x="330" y="452"/>
                  </a:lnTo>
                  <a:lnTo>
                    <a:pt x="345" y="443"/>
                  </a:lnTo>
                  <a:lnTo>
                    <a:pt x="358" y="431"/>
                  </a:lnTo>
                  <a:lnTo>
                    <a:pt x="371" y="418"/>
                  </a:lnTo>
                  <a:lnTo>
                    <a:pt x="371" y="418"/>
                  </a:lnTo>
                  <a:lnTo>
                    <a:pt x="383" y="404"/>
                  </a:lnTo>
                  <a:lnTo>
                    <a:pt x="393" y="389"/>
                  </a:lnTo>
                  <a:lnTo>
                    <a:pt x="402" y="372"/>
                  </a:lnTo>
                  <a:lnTo>
                    <a:pt x="408" y="353"/>
                  </a:lnTo>
                  <a:lnTo>
                    <a:pt x="415" y="334"/>
                  </a:lnTo>
                  <a:lnTo>
                    <a:pt x="418" y="312"/>
                  </a:lnTo>
                  <a:lnTo>
                    <a:pt x="420" y="290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20" y="235"/>
                  </a:lnTo>
                  <a:lnTo>
                    <a:pt x="416" y="207"/>
                  </a:lnTo>
                  <a:lnTo>
                    <a:pt x="409" y="180"/>
                  </a:lnTo>
                  <a:lnTo>
                    <a:pt x="404" y="169"/>
                  </a:lnTo>
                  <a:lnTo>
                    <a:pt x="400" y="156"/>
                  </a:lnTo>
                  <a:lnTo>
                    <a:pt x="400" y="156"/>
                  </a:lnTo>
                  <a:lnTo>
                    <a:pt x="394" y="146"/>
                  </a:lnTo>
                  <a:lnTo>
                    <a:pt x="388" y="134"/>
                  </a:lnTo>
                  <a:lnTo>
                    <a:pt x="381" y="124"/>
                  </a:lnTo>
                  <a:lnTo>
                    <a:pt x="374" y="115"/>
                  </a:lnTo>
                  <a:lnTo>
                    <a:pt x="366" y="106"/>
                  </a:lnTo>
                  <a:lnTo>
                    <a:pt x="357" y="98"/>
                  </a:lnTo>
                  <a:lnTo>
                    <a:pt x="348" y="90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28" y="78"/>
                  </a:lnTo>
                  <a:lnTo>
                    <a:pt x="317" y="73"/>
                  </a:lnTo>
                  <a:lnTo>
                    <a:pt x="306" y="69"/>
                  </a:lnTo>
                  <a:lnTo>
                    <a:pt x="294" y="65"/>
                  </a:lnTo>
                  <a:lnTo>
                    <a:pt x="283" y="62"/>
                  </a:lnTo>
                  <a:lnTo>
                    <a:pt x="271" y="60"/>
                  </a:lnTo>
                  <a:lnTo>
                    <a:pt x="259" y="58"/>
                  </a:lnTo>
                  <a:lnTo>
                    <a:pt x="247" y="58"/>
                  </a:lnTo>
                  <a:lnTo>
                    <a:pt x="247" y="58"/>
                  </a:lnTo>
                  <a:lnTo>
                    <a:pt x="229" y="58"/>
                  </a:lnTo>
                  <a:lnTo>
                    <a:pt x="211" y="61"/>
                  </a:lnTo>
                  <a:lnTo>
                    <a:pt x="196" y="65"/>
                  </a:lnTo>
                  <a:lnTo>
                    <a:pt x="179" y="70"/>
                  </a:lnTo>
                  <a:lnTo>
                    <a:pt x="164" y="78"/>
                  </a:lnTo>
                  <a:lnTo>
                    <a:pt x="150" y="85"/>
                  </a:lnTo>
                  <a:lnTo>
                    <a:pt x="136" y="96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10" y="121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8" y="195"/>
                  </a:lnTo>
                  <a:lnTo>
                    <a:pt x="74" y="220"/>
                  </a:lnTo>
                  <a:lnTo>
                    <a:pt x="72" y="245"/>
                  </a:lnTo>
                  <a:lnTo>
                    <a:pt x="71" y="274"/>
                  </a:lnTo>
                  <a:lnTo>
                    <a:pt x="71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9" name="Freeform 609"/>
            <p:cNvSpPr>
              <a:spLocks/>
            </p:cNvSpPr>
            <p:nvPr/>
          </p:nvSpPr>
          <p:spPr bwMode="auto">
            <a:xfrm>
              <a:off x="5459413" y="2416176"/>
              <a:ext cx="320675" cy="414338"/>
            </a:xfrm>
            <a:custGeom>
              <a:avLst/>
              <a:gdLst>
                <a:gd name="T0" fmla="*/ 403 w 403"/>
                <a:gd name="T1" fmla="*/ 0 h 522"/>
                <a:gd name="T2" fmla="*/ 403 w 403"/>
                <a:gd name="T3" fmla="*/ 297 h 522"/>
                <a:gd name="T4" fmla="*/ 398 w 403"/>
                <a:gd name="T5" fmla="*/ 366 h 522"/>
                <a:gd name="T6" fmla="*/ 389 w 403"/>
                <a:gd name="T7" fmla="*/ 407 h 522"/>
                <a:gd name="T8" fmla="*/ 385 w 403"/>
                <a:gd name="T9" fmla="*/ 420 h 522"/>
                <a:gd name="T10" fmla="*/ 375 w 403"/>
                <a:gd name="T11" fmla="*/ 441 h 522"/>
                <a:gd name="T12" fmla="*/ 361 w 403"/>
                <a:gd name="T13" fmla="*/ 461 h 522"/>
                <a:gd name="T14" fmla="*/ 343 w 403"/>
                <a:gd name="T15" fmla="*/ 478 h 522"/>
                <a:gd name="T16" fmla="*/ 323 w 403"/>
                <a:gd name="T17" fmla="*/ 494 h 522"/>
                <a:gd name="T18" fmla="*/ 311 w 403"/>
                <a:gd name="T19" fmla="*/ 500 h 522"/>
                <a:gd name="T20" fmla="*/ 284 w 403"/>
                <a:gd name="T21" fmla="*/ 510 h 522"/>
                <a:gd name="T22" fmla="*/ 255 w 403"/>
                <a:gd name="T23" fmla="*/ 518 h 522"/>
                <a:gd name="T24" fmla="*/ 220 w 403"/>
                <a:gd name="T25" fmla="*/ 522 h 522"/>
                <a:gd name="T26" fmla="*/ 202 w 403"/>
                <a:gd name="T27" fmla="*/ 522 h 522"/>
                <a:gd name="T28" fmla="*/ 168 w 403"/>
                <a:gd name="T29" fmla="*/ 521 h 522"/>
                <a:gd name="T30" fmla="*/ 137 w 403"/>
                <a:gd name="T31" fmla="*/ 516 h 522"/>
                <a:gd name="T32" fmla="*/ 109 w 403"/>
                <a:gd name="T33" fmla="*/ 508 h 522"/>
                <a:gd name="T34" fmla="*/ 85 w 403"/>
                <a:gd name="T35" fmla="*/ 496 h 522"/>
                <a:gd name="T36" fmla="*/ 73 w 403"/>
                <a:gd name="T37" fmla="*/ 490 h 522"/>
                <a:gd name="T38" fmla="*/ 54 w 403"/>
                <a:gd name="T39" fmla="*/ 475 h 522"/>
                <a:gd name="T40" fmla="*/ 38 w 403"/>
                <a:gd name="T41" fmla="*/ 457 h 522"/>
                <a:gd name="T42" fmla="*/ 25 w 403"/>
                <a:gd name="T43" fmla="*/ 436 h 522"/>
                <a:gd name="T44" fmla="*/ 20 w 403"/>
                <a:gd name="T45" fmla="*/ 425 h 522"/>
                <a:gd name="T46" fmla="*/ 11 w 403"/>
                <a:gd name="T47" fmla="*/ 399 h 522"/>
                <a:gd name="T48" fmla="*/ 4 w 403"/>
                <a:gd name="T49" fmla="*/ 370 h 522"/>
                <a:gd name="T50" fmla="*/ 0 w 403"/>
                <a:gd name="T51" fmla="*/ 297 h 522"/>
                <a:gd name="T52" fmla="*/ 68 w 403"/>
                <a:gd name="T53" fmla="*/ 0 h 522"/>
                <a:gd name="T54" fmla="*/ 68 w 403"/>
                <a:gd name="T55" fmla="*/ 295 h 522"/>
                <a:gd name="T56" fmla="*/ 71 w 403"/>
                <a:gd name="T57" fmla="*/ 354 h 522"/>
                <a:gd name="T58" fmla="*/ 80 w 403"/>
                <a:gd name="T59" fmla="*/ 394 h 522"/>
                <a:gd name="T60" fmla="*/ 87 w 403"/>
                <a:gd name="T61" fmla="*/ 409 h 522"/>
                <a:gd name="T62" fmla="*/ 109 w 403"/>
                <a:gd name="T63" fmla="*/ 434 h 522"/>
                <a:gd name="T64" fmla="*/ 123 w 403"/>
                <a:gd name="T65" fmla="*/ 444 h 522"/>
                <a:gd name="T66" fmla="*/ 156 w 403"/>
                <a:gd name="T67" fmla="*/ 457 h 522"/>
                <a:gd name="T68" fmla="*/ 197 w 403"/>
                <a:gd name="T69" fmla="*/ 461 h 522"/>
                <a:gd name="T70" fmla="*/ 215 w 403"/>
                <a:gd name="T71" fmla="*/ 461 h 522"/>
                <a:gd name="T72" fmla="*/ 247 w 403"/>
                <a:gd name="T73" fmla="*/ 455 h 522"/>
                <a:gd name="T74" fmla="*/ 274 w 403"/>
                <a:gd name="T75" fmla="*/ 448 h 522"/>
                <a:gd name="T76" fmla="*/ 295 w 403"/>
                <a:gd name="T77" fmla="*/ 435 h 522"/>
                <a:gd name="T78" fmla="*/ 304 w 403"/>
                <a:gd name="T79" fmla="*/ 426 h 522"/>
                <a:gd name="T80" fmla="*/ 318 w 403"/>
                <a:gd name="T81" fmla="*/ 405 h 522"/>
                <a:gd name="T82" fmla="*/ 328 w 403"/>
                <a:gd name="T83" fmla="*/ 377 h 522"/>
                <a:gd name="T84" fmla="*/ 333 w 403"/>
                <a:gd name="T85" fmla="*/ 340 h 522"/>
                <a:gd name="T86" fmla="*/ 335 w 403"/>
                <a:gd name="T87" fmla="*/ 29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522">
                  <a:moveTo>
                    <a:pt x="335" y="0"/>
                  </a:moveTo>
                  <a:lnTo>
                    <a:pt x="403" y="0"/>
                  </a:lnTo>
                  <a:lnTo>
                    <a:pt x="403" y="297"/>
                  </a:lnTo>
                  <a:lnTo>
                    <a:pt x="403" y="297"/>
                  </a:lnTo>
                  <a:lnTo>
                    <a:pt x="402" y="332"/>
                  </a:lnTo>
                  <a:lnTo>
                    <a:pt x="398" y="366"/>
                  </a:lnTo>
                  <a:lnTo>
                    <a:pt x="393" y="394"/>
                  </a:lnTo>
                  <a:lnTo>
                    <a:pt x="389" y="407"/>
                  </a:lnTo>
                  <a:lnTo>
                    <a:pt x="385" y="420"/>
                  </a:lnTo>
                  <a:lnTo>
                    <a:pt x="385" y="420"/>
                  </a:lnTo>
                  <a:lnTo>
                    <a:pt x="380" y="430"/>
                  </a:lnTo>
                  <a:lnTo>
                    <a:pt x="375" y="441"/>
                  </a:lnTo>
                  <a:lnTo>
                    <a:pt x="369" y="452"/>
                  </a:lnTo>
                  <a:lnTo>
                    <a:pt x="361" y="461"/>
                  </a:lnTo>
                  <a:lnTo>
                    <a:pt x="353" y="469"/>
                  </a:lnTo>
                  <a:lnTo>
                    <a:pt x="343" y="478"/>
                  </a:lnTo>
                  <a:lnTo>
                    <a:pt x="333" y="486"/>
                  </a:lnTo>
                  <a:lnTo>
                    <a:pt x="323" y="494"/>
                  </a:lnTo>
                  <a:lnTo>
                    <a:pt x="323" y="494"/>
                  </a:lnTo>
                  <a:lnTo>
                    <a:pt x="311" y="500"/>
                  </a:lnTo>
                  <a:lnTo>
                    <a:pt x="298" y="505"/>
                  </a:lnTo>
                  <a:lnTo>
                    <a:pt x="284" y="510"/>
                  </a:lnTo>
                  <a:lnTo>
                    <a:pt x="270" y="514"/>
                  </a:lnTo>
                  <a:lnTo>
                    <a:pt x="255" y="518"/>
                  </a:lnTo>
                  <a:lnTo>
                    <a:pt x="238" y="519"/>
                  </a:lnTo>
                  <a:lnTo>
                    <a:pt x="220" y="522"/>
                  </a:lnTo>
                  <a:lnTo>
                    <a:pt x="202" y="522"/>
                  </a:lnTo>
                  <a:lnTo>
                    <a:pt x="202" y="522"/>
                  </a:lnTo>
                  <a:lnTo>
                    <a:pt x="185" y="522"/>
                  </a:lnTo>
                  <a:lnTo>
                    <a:pt x="168" y="521"/>
                  </a:lnTo>
                  <a:lnTo>
                    <a:pt x="153" y="518"/>
                  </a:lnTo>
                  <a:lnTo>
                    <a:pt x="137" y="516"/>
                  </a:lnTo>
                  <a:lnTo>
                    <a:pt x="123" y="512"/>
                  </a:lnTo>
                  <a:lnTo>
                    <a:pt x="109" y="508"/>
                  </a:lnTo>
                  <a:lnTo>
                    <a:pt x="96" y="503"/>
                  </a:lnTo>
                  <a:lnTo>
                    <a:pt x="85" y="496"/>
                  </a:lnTo>
                  <a:lnTo>
                    <a:pt x="85" y="496"/>
                  </a:lnTo>
                  <a:lnTo>
                    <a:pt x="73" y="490"/>
                  </a:lnTo>
                  <a:lnTo>
                    <a:pt x="63" y="484"/>
                  </a:lnTo>
                  <a:lnTo>
                    <a:pt x="54" y="475"/>
                  </a:lnTo>
                  <a:lnTo>
                    <a:pt x="45" y="467"/>
                  </a:lnTo>
                  <a:lnTo>
                    <a:pt x="38" y="457"/>
                  </a:lnTo>
                  <a:lnTo>
                    <a:pt x="31" y="448"/>
                  </a:lnTo>
                  <a:lnTo>
                    <a:pt x="25" y="436"/>
                  </a:lnTo>
                  <a:lnTo>
                    <a:pt x="20" y="425"/>
                  </a:lnTo>
                  <a:lnTo>
                    <a:pt x="20" y="425"/>
                  </a:lnTo>
                  <a:lnTo>
                    <a:pt x="15" y="413"/>
                  </a:lnTo>
                  <a:lnTo>
                    <a:pt x="11" y="399"/>
                  </a:lnTo>
                  <a:lnTo>
                    <a:pt x="8" y="385"/>
                  </a:lnTo>
                  <a:lnTo>
                    <a:pt x="4" y="370"/>
                  </a:lnTo>
                  <a:lnTo>
                    <a:pt x="2" y="335"/>
                  </a:lnTo>
                  <a:lnTo>
                    <a:pt x="0" y="297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295"/>
                  </a:lnTo>
                  <a:lnTo>
                    <a:pt x="68" y="295"/>
                  </a:lnTo>
                  <a:lnTo>
                    <a:pt x="68" y="327"/>
                  </a:lnTo>
                  <a:lnTo>
                    <a:pt x="71" y="354"/>
                  </a:lnTo>
                  <a:lnTo>
                    <a:pt x="75" y="376"/>
                  </a:lnTo>
                  <a:lnTo>
                    <a:pt x="80" y="394"/>
                  </a:lnTo>
                  <a:lnTo>
                    <a:pt x="80" y="394"/>
                  </a:lnTo>
                  <a:lnTo>
                    <a:pt x="87" y="409"/>
                  </a:lnTo>
                  <a:lnTo>
                    <a:pt x="98" y="422"/>
                  </a:lnTo>
                  <a:lnTo>
                    <a:pt x="109" y="434"/>
                  </a:lnTo>
                  <a:lnTo>
                    <a:pt x="123" y="444"/>
                  </a:lnTo>
                  <a:lnTo>
                    <a:pt x="123" y="444"/>
                  </a:lnTo>
                  <a:lnTo>
                    <a:pt x="139" y="450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1"/>
                  </a:lnTo>
                  <a:lnTo>
                    <a:pt x="197" y="461"/>
                  </a:lnTo>
                  <a:lnTo>
                    <a:pt x="215" y="461"/>
                  </a:lnTo>
                  <a:lnTo>
                    <a:pt x="232" y="458"/>
                  </a:lnTo>
                  <a:lnTo>
                    <a:pt x="247" y="455"/>
                  </a:lnTo>
                  <a:lnTo>
                    <a:pt x="261" y="452"/>
                  </a:lnTo>
                  <a:lnTo>
                    <a:pt x="274" y="448"/>
                  </a:lnTo>
                  <a:lnTo>
                    <a:pt x="284" y="441"/>
                  </a:lnTo>
                  <a:lnTo>
                    <a:pt x="295" y="435"/>
                  </a:lnTo>
                  <a:lnTo>
                    <a:pt x="304" y="426"/>
                  </a:lnTo>
                  <a:lnTo>
                    <a:pt x="304" y="426"/>
                  </a:lnTo>
                  <a:lnTo>
                    <a:pt x="311" y="417"/>
                  </a:lnTo>
                  <a:lnTo>
                    <a:pt x="318" y="405"/>
                  </a:lnTo>
                  <a:lnTo>
                    <a:pt x="323" y="393"/>
                  </a:lnTo>
                  <a:lnTo>
                    <a:pt x="328" y="377"/>
                  </a:lnTo>
                  <a:lnTo>
                    <a:pt x="330" y="359"/>
                  </a:lnTo>
                  <a:lnTo>
                    <a:pt x="333" y="340"/>
                  </a:lnTo>
                  <a:lnTo>
                    <a:pt x="334" y="320"/>
                  </a:lnTo>
                  <a:lnTo>
                    <a:pt x="335" y="295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0" name="Freeform 610"/>
            <p:cNvSpPr>
              <a:spLocks noEditPoints="1"/>
            </p:cNvSpPr>
            <p:nvPr/>
          </p:nvSpPr>
          <p:spPr bwMode="auto">
            <a:xfrm>
              <a:off x="5859463" y="2416176"/>
              <a:ext cx="311150" cy="407988"/>
            </a:xfrm>
            <a:custGeom>
              <a:avLst/>
              <a:gdLst>
                <a:gd name="T0" fmla="*/ 0 w 392"/>
                <a:gd name="T1" fmla="*/ 0 h 513"/>
                <a:gd name="T2" fmla="*/ 193 w 392"/>
                <a:gd name="T3" fmla="*/ 0 h 513"/>
                <a:gd name="T4" fmla="*/ 256 w 392"/>
                <a:gd name="T5" fmla="*/ 2 h 513"/>
                <a:gd name="T6" fmla="*/ 271 w 392"/>
                <a:gd name="T7" fmla="*/ 5 h 513"/>
                <a:gd name="T8" fmla="*/ 306 w 392"/>
                <a:gd name="T9" fmla="*/ 14 h 513"/>
                <a:gd name="T10" fmla="*/ 334 w 392"/>
                <a:gd name="T11" fmla="*/ 29 h 513"/>
                <a:gd name="T12" fmla="*/ 347 w 392"/>
                <a:gd name="T13" fmla="*/ 38 h 513"/>
                <a:gd name="T14" fmla="*/ 367 w 392"/>
                <a:gd name="T15" fmla="*/ 64 h 513"/>
                <a:gd name="T16" fmla="*/ 376 w 392"/>
                <a:gd name="T17" fmla="*/ 78 h 513"/>
                <a:gd name="T18" fmla="*/ 388 w 392"/>
                <a:gd name="T19" fmla="*/ 112 h 513"/>
                <a:gd name="T20" fmla="*/ 392 w 392"/>
                <a:gd name="T21" fmla="*/ 148 h 513"/>
                <a:gd name="T22" fmla="*/ 390 w 392"/>
                <a:gd name="T23" fmla="*/ 165 h 513"/>
                <a:gd name="T24" fmla="*/ 385 w 392"/>
                <a:gd name="T25" fmla="*/ 194 h 513"/>
                <a:gd name="T26" fmla="*/ 375 w 392"/>
                <a:gd name="T27" fmla="*/ 222 h 513"/>
                <a:gd name="T28" fmla="*/ 360 w 392"/>
                <a:gd name="T29" fmla="*/ 248 h 513"/>
                <a:gd name="T30" fmla="*/ 349 w 392"/>
                <a:gd name="T31" fmla="*/ 259 h 513"/>
                <a:gd name="T32" fmla="*/ 325 w 392"/>
                <a:gd name="T33" fmla="*/ 279 h 513"/>
                <a:gd name="T34" fmla="*/ 292 w 392"/>
                <a:gd name="T35" fmla="*/ 293 h 513"/>
                <a:gd name="T36" fmla="*/ 250 w 392"/>
                <a:gd name="T37" fmla="*/ 302 h 513"/>
                <a:gd name="T38" fmla="*/ 200 w 392"/>
                <a:gd name="T39" fmla="*/ 304 h 513"/>
                <a:gd name="T40" fmla="*/ 68 w 392"/>
                <a:gd name="T41" fmla="*/ 513 h 513"/>
                <a:gd name="T42" fmla="*/ 68 w 392"/>
                <a:gd name="T43" fmla="*/ 244 h 513"/>
                <a:gd name="T44" fmla="*/ 200 w 392"/>
                <a:gd name="T45" fmla="*/ 244 h 513"/>
                <a:gd name="T46" fmla="*/ 231 w 392"/>
                <a:gd name="T47" fmla="*/ 243 h 513"/>
                <a:gd name="T48" fmla="*/ 256 w 392"/>
                <a:gd name="T49" fmla="*/ 238 h 513"/>
                <a:gd name="T50" fmla="*/ 278 w 392"/>
                <a:gd name="T51" fmla="*/ 230 h 513"/>
                <a:gd name="T52" fmla="*/ 293 w 392"/>
                <a:gd name="T53" fmla="*/ 220 h 513"/>
                <a:gd name="T54" fmla="*/ 301 w 392"/>
                <a:gd name="T55" fmla="*/ 213 h 513"/>
                <a:gd name="T56" fmla="*/ 311 w 392"/>
                <a:gd name="T57" fmla="*/ 198 h 513"/>
                <a:gd name="T58" fmla="*/ 317 w 392"/>
                <a:gd name="T59" fmla="*/ 181 h 513"/>
                <a:gd name="T60" fmla="*/ 321 w 392"/>
                <a:gd name="T61" fmla="*/ 161 h 513"/>
                <a:gd name="T62" fmla="*/ 321 w 392"/>
                <a:gd name="T63" fmla="*/ 151 h 513"/>
                <a:gd name="T64" fmla="*/ 317 w 392"/>
                <a:gd name="T65" fmla="*/ 120 h 513"/>
                <a:gd name="T66" fmla="*/ 305 w 392"/>
                <a:gd name="T67" fmla="*/ 96 h 513"/>
                <a:gd name="T68" fmla="*/ 297 w 392"/>
                <a:gd name="T69" fmla="*/ 84 h 513"/>
                <a:gd name="T70" fmla="*/ 275 w 392"/>
                <a:gd name="T71" fmla="*/ 70 h 513"/>
                <a:gd name="T72" fmla="*/ 262 w 392"/>
                <a:gd name="T73" fmla="*/ 65 h 513"/>
                <a:gd name="T74" fmla="*/ 238 w 392"/>
                <a:gd name="T75" fmla="*/ 61 h 513"/>
                <a:gd name="T76" fmla="*/ 68 w 392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2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8" y="1"/>
                  </a:lnTo>
                  <a:lnTo>
                    <a:pt x="256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89" y="8"/>
                  </a:lnTo>
                  <a:lnTo>
                    <a:pt x="306" y="14"/>
                  </a:lnTo>
                  <a:lnTo>
                    <a:pt x="321" y="20"/>
                  </a:lnTo>
                  <a:lnTo>
                    <a:pt x="334" y="29"/>
                  </a:lnTo>
                  <a:lnTo>
                    <a:pt x="334" y="29"/>
                  </a:lnTo>
                  <a:lnTo>
                    <a:pt x="347" y="38"/>
                  </a:lnTo>
                  <a:lnTo>
                    <a:pt x="357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3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2" y="148"/>
                  </a:lnTo>
                  <a:lnTo>
                    <a:pt x="392" y="148"/>
                  </a:lnTo>
                  <a:lnTo>
                    <a:pt x="390" y="165"/>
                  </a:lnTo>
                  <a:lnTo>
                    <a:pt x="389" y="180"/>
                  </a:lnTo>
                  <a:lnTo>
                    <a:pt x="385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7" y="235"/>
                  </a:lnTo>
                  <a:lnTo>
                    <a:pt x="360" y="248"/>
                  </a:lnTo>
                  <a:lnTo>
                    <a:pt x="349" y="259"/>
                  </a:lnTo>
                  <a:lnTo>
                    <a:pt x="349" y="259"/>
                  </a:lnTo>
                  <a:lnTo>
                    <a:pt x="338" y="270"/>
                  </a:lnTo>
                  <a:lnTo>
                    <a:pt x="325" y="279"/>
                  </a:lnTo>
                  <a:lnTo>
                    <a:pt x="309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50" y="302"/>
                  </a:lnTo>
                  <a:lnTo>
                    <a:pt x="225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0" y="244"/>
                  </a:lnTo>
                  <a:lnTo>
                    <a:pt x="200" y="244"/>
                  </a:lnTo>
                  <a:lnTo>
                    <a:pt x="216" y="243"/>
                  </a:lnTo>
                  <a:lnTo>
                    <a:pt x="231" y="243"/>
                  </a:lnTo>
                  <a:lnTo>
                    <a:pt x="245" y="240"/>
                  </a:lnTo>
                  <a:lnTo>
                    <a:pt x="256" y="238"/>
                  </a:lnTo>
                  <a:lnTo>
                    <a:pt x="268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3" y="220"/>
                  </a:lnTo>
                  <a:lnTo>
                    <a:pt x="293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0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5" y="96"/>
                  </a:lnTo>
                  <a:lnTo>
                    <a:pt x="305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199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1" name="Freeform 611"/>
            <p:cNvSpPr>
              <a:spLocks/>
            </p:cNvSpPr>
            <p:nvPr/>
          </p:nvSpPr>
          <p:spPr bwMode="auto">
            <a:xfrm>
              <a:off x="6219825" y="2416176"/>
              <a:ext cx="303213" cy="407988"/>
            </a:xfrm>
            <a:custGeom>
              <a:avLst/>
              <a:gdLst>
                <a:gd name="T0" fmla="*/ 0 w 383"/>
                <a:gd name="T1" fmla="*/ 513 h 513"/>
                <a:gd name="T2" fmla="*/ 0 w 383"/>
                <a:gd name="T3" fmla="*/ 0 h 513"/>
                <a:gd name="T4" fmla="*/ 370 w 383"/>
                <a:gd name="T5" fmla="*/ 0 h 513"/>
                <a:gd name="T6" fmla="*/ 370 w 383"/>
                <a:gd name="T7" fmla="*/ 60 h 513"/>
                <a:gd name="T8" fmla="*/ 68 w 383"/>
                <a:gd name="T9" fmla="*/ 60 h 513"/>
                <a:gd name="T10" fmla="*/ 68 w 383"/>
                <a:gd name="T11" fmla="*/ 217 h 513"/>
                <a:gd name="T12" fmla="*/ 351 w 383"/>
                <a:gd name="T13" fmla="*/ 217 h 513"/>
                <a:gd name="T14" fmla="*/ 351 w 383"/>
                <a:gd name="T15" fmla="*/ 277 h 513"/>
                <a:gd name="T16" fmla="*/ 68 w 383"/>
                <a:gd name="T17" fmla="*/ 277 h 513"/>
                <a:gd name="T18" fmla="*/ 68 w 383"/>
                <a:gd name="T19" fmla="*/ 453 h 513"/>
                <a:gd name="T20" fmla="*/ 383 w 383"/>
                <a:gd name="T21" fmla="*/ 453 h 513"/>
                <a:gd name="T22" fmla="*/ 383 w 383"/>
                <a:gd name="T23" fmla="*/ 513 h 513"/>
                <a:gd name="T24" fmla="*/ 0 w 383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3" h="513">
                  <a:moveTo>
                    <a:pt x="0" y="513"/>
                  </a:moveTo>
                  <a:lnTo>
                    <a:pt x="0" y="0"/>
                  </a:lnTo>
                  <a:lnTo>
                    <a:pt x="370" y="0"/>
                  </a:lnTo>
                  <a:lnTo>
                    <a:pt x="370" y="60"/>
                  </a:lnTo>
                  <a:lnTo>
                    <a:pt x="68" y="60"/>
                  </a:lnTo>
                  <a:lnTo>
                    <a:pt x="68" y="217"/>
                  </a:lnTo>
                  <a:lnTo>
                    <a:pt x="351" y="217"/>
                  </a:lnTo>
                  <a:lnTo>
                    <a:pt x="351" y="277"/>
                  </a:lnTo>
                  <a:lnTo>
                    <a:pt x="68" y="277"/>
                  </a:lnTo>
                  <a:lnTo>
                    <a:pt x="68" y="453"/>
                  </a:lnTo>
                  <a:lnTo>
                    <a:pt x="383" y="453"/>
                  </a:lnTo>
                  <a:lnTo>
                    <a:pt x="383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2" name="Freeform 612"/>
            <p:cNvSpPr>
              <a:spLocks noEditPoints="1"/>
            </p:cNvSpPr>
            <p:nvPr/>
          </p:nvSpPr>
          <p:spPr bwMode="auto">
            <a:xfrm>
              <a:off x="6756400" y="2416176"/>
              <a:ext cx="358775" cy="407988"/>
            </a:xfrm>
            <a:custGeom>
              <a:avLst/>
              <a:gdLst>
                <a:gd name="T0" fmla="*/ 0 w 452"/>
                <a:gd name="T1" fmla="*/ 0 h 513"/>
                <a:gd name="T2" fmla="*/ 227 w 452"/>
                <a:gd name="T3" fmla="*/ 0 h 513"/>
                <a:gd name="T4" fmla="*/ 287 w 452"/>
                <a:gd name="T5" fmla="*/ 3 h 513"/>
                <a:gd name="T6" fmla="*/ 332 w 452"/>
                <a:gd name="T7" fmla="*/ 14 h 513"/>
                <a:gd name="T8" fmla="*/ 340 w 452"/>
                <a:gd name="T9" fmla="*/ 17 h 513"/>
                <a:gd name="T10" fmla="*/ 356 w 452"/>
                <a:gd name="T11" fmla="*/ 26 h 513"/>
                <a:gd name="T12" fmla="*/ 370 w 452"/>
                <a:gd name="T13" fmla="*/ 39 h 513"/>
                <a:gd name="T14" fmla="*/ 388 w 452"/>
                <a:gd name="T15" fmla="*/ 62 h 513"/>
                <a:gd name="T16" fmla="*/ 397 w 452"/>
                <a:gd name="T17" fmla="*/ 80 h 513"/>
                <a:gd name="T18" fmla="*/ 409 w 452"/>
                <a:gd name="T19" fmla="*/ 119 h 513"/>
                <a:gd name="T20" fmla="*/ 410 w 452"/>
                <a:gd name="T21" fmla="*/ 140 h 513"/>
                <a:gd name="T22" fmla="*/ 408 w 452"/>
                <a:gd name="T23" fmla="*/ 166 h 513"/>
                <a:gd name="T24" fmla="*/ 401 w 452"/>
                <a:gd name="T25" fmla="*/ 190 h 513"/>
                <a:gd name="T26" fmla="*/ 390 w 452"/>
                <a:gd name="T27" fmla="*/ 212 h 513"/>
                <a:gd name="T28" fmla="*/ 374 w 452"/>
                <a:gd name="T29" fmla="*/ 231 h 513"/>
                <a:gd name="T30" fmla="*/ 365 w 452"/>
                <a:gd name="T31" fmla="*/ 240 h 513"/>
                <a:gd name="T32" fmla="*/ 342 w 452"/>
                <a:gd name="T33" fmla="*/ 256 h 513"/>
                <a:gd name="T34" fmla="*/ 315 w 452"/>
                <a:gd name="T35" fmla="*/ 268 h 513"/>
                <a:gd name="T36" fmla="*/ 283 w 452"/>
                <a:gd name="T37" fmla="*/ 276 h 513"/>
                <a:gd name="T38" fmla="*/ 266 w 452"/>
                <a:gd name="T39" fmla="*/ 280 h 513"/>
                <a:gd name="T40" fmla="*/ 299 w 452"/>
                <a:gd name="T41" fmla="*/ 299 h 513"/>
                <a:gd name="T42" fmla="*/ 306 w 452"/>
                <a:gd name="T43" fmla="*/ 306 h 513"/>
                <a:gd name="T44" fmla="*/ 336 w 452"/>
                <a:gd name="T45" fmla="*/ 336 h 513"/>
                <a:gd name="T46" fmla="*/ 363 w 452"/>
                <a:gd name="T47" fmla="*/ 373 h 513"/>
                <a:gd name="T48" fmla="*/ 367 w 452"/>
                <a:gd name="T49" fmla="*/ 513 h 513"/>
                <a:gd name="T50" fmla="*/ 299 w 452"/>
                <a:gd name="T51" fmla="*/ 407 h 513"/>
                <a:gd name="T52" fmla="*/ 250 w 452"/>
                <a:gd name="T53" fmla="*/ 335 h 513"/>
                <a:gd name="T54" fmla="*/ 240 w 452"/>
                <a:gd name="T55" fmla="*/ 325 h 513"/>
                <a:gd name="T56" fmla="*/ 223 w 452"/>
                <a:gd name="T57" fmla="*/ 307 h 513"/>
                <a:gd name="T58" fmla="*/ 216 w 452"/>
                <a:gd name="T59" fmla="*/ 302 h 513"/>
                <a:gd name="T60" fmla="*/ 184 w 452"/>
                <a:gd name="T61" fmla="*/ 288 h 513"/>
                <a:gd name="T62" fmla="*/ 170 w 452"/>
                <a:gd name="T63" fmla="*/ 285 h 513"/>
                <a:gd name="T64" fmla="*/ 67 w 452"/>
                <a:gd name="T65" fmla="*/ 285 h 513"/>
                <a:gd name="T66" fmla="*/ 0 w 452"/>
                <a:gd name="T67" fmla="*/ 513 h 513"/>
                <a:gd name="T68" fmla="*/ 213 w 452"/>
                <a:gd name="T69" fmla="*/ 226 h 513"/>
                <a:gd name="T70" fmla="*/ 236 w 452"/>
                <a:gd name="T71" fmla="*/ 226 h 513"/>
                <a:gd name="T72" fmla="*/ 272 w 452"/>
                <a:gd name="T73" fmla="*/ 221 h 513"/>
                <a:gd name="T74" fmla="*/ 286 w 452"/>
                <a:gd name="T75" fmla="*/ 217 h 513"/>
                <a:gd name="T76" fmla="*/ 309 w 452"/>
                <a:gd name="T77" fmla="*/ 204 h 513"/>
                <a:gd name="T78" fmla="*/ 326 w 452"/>
                <a:gd name="T79" fmla="*/ 185 h 513"/>
                <a:gd name="T80" fmla="*/ 332 w 452"/>
                <a:gd name="T81" fmla="*/ 175 h 513"/>
                <a:gd name="T82" fmla="*/ 338 w 452"/>
                <a:gd name="T83" fmla="*/ 152 h 513"/>
                <a:gd name="T84" fmla="*/ 340 w 452"/>
                <a:gd name="T85" fmla="*/ 140 h 513"/>
                <a:gd name="T86" fmla="*/ 338 w 452"/>
                <a:gd name="T87" fmla="*/ 122 h 513"/>
                <a:gd name="T88" fmla="*/ 333 w 452"/>
                <a:gd name="T89" fmla="*/ 107 h 513"/>
                <a:gd name="T90" fmla="*/ 326 w 452"/>
                <a:gd name="T91" fmla="*/ 93 h 513"/>
                <a:gd name="T92" fmla="*/ 313 w 452"/>
                <a:gd name="T93" fmla="*/ 80 h 513"/>
                <a:gd name="T94" fmla="*/ 306 w 452"/>
                <a:gd name="T95" fmla="*/ 74 h 513"/>
                <a:gd name="T96" fmla="*/ 290 w 452"/>
                <a:gd name="T97" fmla="*/ 66 h 513"/>
                <a:gd name="T98" fmla="*/ 268 w 452"/>
                <a:gd name="T99" fmla="*/ 60 h 513"/>
                <a:gd name="T100" fmla="*/ 244 w 452"/>
                <a:gd name="T101" fmla="*/ 57 h 513"/>
                <a:gd name="T102" fmla="*/ 67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7" y="0"/>
                  </a:lnTo>
                  <a:lnTo>
                    <a:pt x="227" y="0"/>
                  </a:lnTo>
                  <a:lnTo>
                    <a:pt x="259" y="1"/>
                  </a:lnTo>
                  <a:lnTo>
                    <a:pt x="287" y="3"/>
                  </a:lnTo>
                  <a:lnTo>
                    <a:pt x="312" y="7"/>
                  </a:lnTo>
                  <a:lnTo>
                    <a:pt x="332" y="14"/>
                  </a:lnTo>
                  <a:lnTo>
                    <a:pt x="332" y="14"/>
                  </a:lnTo>
                  <a:lnTo>
                    <a:pt x="340" y="17"/>
                  </a:lnTo>
                  <a:lnTo>
                    <a:pt x="349" y="21"/>
                  </a:lnTo>
                  <a:lnTo>
                    <a:pt x="356" y="26"/>
                  </a:lnTo>
                  <a:lnTo>
                    <a:pt x="364" y="33"/>
                  </a:lnTo>
                  <a:lnTo>
                    <a:pt x="370" y="39"/>
                  </a:lnTo>
                  <a:lnTo>
                    <a:pt x="377" y="46"/>
                  </a:lnTo>
                  <a:lnTo>
                    <a:pt x="388" y="62"/>
                  </a:lnTo>
                  <a:lnTo>
                    <a:pt x="388" y="62"/>
                  </a:lnTo>
                  <a:lnTo>
                    <a:pt x="397" y="80"/>
                  </a:lnTo>
                  <a:lnTo>
                    <a:pt x="405" y="99"/>
                  </a:lnTo>
                  <a:lnTo>
                    <a:pt x="409" y="119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409" y="153"/>
                  </a:lnTo>
                  <a:lnTo>
                    <a:pt x="408" y="166"/>
                  </a:lnTo>
                  <a:lnTo>
                    <a:pt x="405" y="179"/>
                  </a:lnTo>
                  <a:lnTo>
                    <a:pt x="401" y="190"/>
                  </a:lnTo>
                  <a:lnTo>
                    <a:pt x="396" y="202"/>
                  </a:lnTo>
                  <a:lnTo>
                    <a:pt x="390" y="212"/>
                  </a:lnTo>
                  <a:lnTo>
                    <a:pt x="383" y="222"/>
                  </a:lnTo>
                  <a:lnTo>
                    <a:pt x="374" y="231"/>
                  </a:lnTo>
                  <a:lnTo>
                    <a:pt x="374" y="231"/>
                  </a:lnTo>
                  <a:lnTo>
                    <a:pt x="365" y="240"/>
                  </a:lnTo>
                  <a:lnTo>
                    <a:pt x="355" y="249"/>
                  </a:lnTo>
                  <a:lnTo>
                    <a:pt x="342" y="256"/>
                  </a:lnTo>
                  <a:lnTo>
                    <a:pt x="329" y="262"/>
                  </a:lnTo>
                  <a:lnTo>
                    <a:pt x="315" y="268"/>
                  </a:lnTo>
                  <a:lnTo>
                    <a:pt x="300" y="272"/>
                  </a:lnTo>
                  <a:lnTo>
                    <a:pt x="283" y="276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89" y="293"/>
                  </a:lnTo>
                  <a:lnTo>
                    <a:pt x="299" y="299"/>
                  </a:lnTo>
                  <a:lnTo>
                    <a:pt x="306" y="306"/>
                  </a:lnTo>
                  <a:lnTo>
                    <a:pt x="306" y="306"/>
                  </a:lnTo>
                  <a:lnTo>
                    <a:pt x="321" y="320"/>
                  </a:lnTo>
                  <a:lnTo>
                    <a:pt x="336" y="336"/>
                  </a:lnTo>
                  <a:lnTo>
                    <a:pt x="349" y="354"/>
                  </a:lnTo>
                  <a:lnTo>
                    <a:pt x="363" y="373"/>
                  </a:lnTo>
                  <a:lnTo>
                    <a:pt x="452" y="513"/>
                  </a:lnTo>
                  <a:lnTo>
                    <a:pt x="367" y="513"/>
                  </a:lnTo>
                  <a:lnTo>
                    <a:pt x="299" y="407"/>
                  </a:lnTo>
                  <a:lnTo>
                    <a:pt x="299" y="407"/>
                  </a:lnTo>
                  <a:lnTo>
                    <a:pt x="272" y="366"/>
                  </a:lnTo>
                  <a:lnTo>
                    <a:pt x="250" y="335"/>
                  </a:lnTo>
                  <a:lnTo>
                    <a:pt x="250" y="335"/>
                  </a:lnTo>
                  <a:lnTo>
                    <a:pt x="240" y="325"/>
                  </a:lnTo>
                  <a:lnTo>
                    <a:pt x="231" y="315"/>
                  </a:lnTo>
                  <a:lnTo>
                    <a:pt x="223" y="307"/>
                  </a:lnTo>
                  <a:lnTo>
                    <a:pt x="216" y="302"/>
                  </a:lnTo>
                  <a:lnTo>
                    <a:pt x="216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70" y="285"/>
                  </a:lnTo>
                  <a:lnTo>
                    <a:pt x="147" y="285"/>
                  </a:lnTo>
                  <a:lnTo>
                    <a:pt x="67" y="285"/>
                  </a:lnTo>
                  <a:lnTo>
                    <a:pt x="67" y="513"/>
                  </a:lnTo>
                  <a:lnTo>
                    <a:pt x="0" y="513"/>
                  </a:lnTo>
                  <a:close/>
                  <a:moveTo>
                    <a:pt x="67" y="226"/>
                  </a:moveTo>
                  <a:lnTo>
                    <a:pt x="213" y="226"/>
                  </a:lnTo>
                  <a:lnTo>
                    <a:pt x="213" y="226"/>
                  </a:lnTo>
                  <a:lnTo>
                    <a:pt x="236" y="226"/>
                  </a:lnTo>
                  <a:lnTo>
                    <a:pt x="255" y="224"/>
                  </a:lnTo>
                  <a:lnTo>
                    <a:pt x="272" y="221"/>
                  </a:lnTo>
                  <a:lnTo>
                    <a:pt x="286" y="217"/>
                  </a:lnTo>
                  <a:lnTo>
                    <a:pt x="286" y="217"/>
                  </a:lnTo>
                  <a:lnTo>
                    <a:pt x="299" y="211"/>
                  </a:lnTo>
                  <a:lnTo>
                    <a:pt x="309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2" y="175"/>
                  </a:lnTo>
                  <a:lnTo>
                    <a:pt x="336" y="163"/>
                  </a:lnTo>
                  <a:lnTo>
                    <a:pt x="338" y="152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40" y="131"/>
                  </a:lnTo>
                  <a:lnTo>
                    <a:pt x="338" y="122"/>
                  </a:lnTo>
                  <a:lnTo>
                    <a:pt x="336" y="115"/>
                  </a:lnTo>
                  <a:lnTo>
                    <a:pt x="333" y="107"/>
                  </a:lnTo>
                  <a:lnTo>
                    <a:pt x="329" y="99"/>
                  </a:lnTo>
                  <a:lnTo>
                    <a:pt x="326" y="93"/>
                  </a:lnTo>
                  <a:lnTo>
                    <a:pt x="319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6" y="74"/>
                  </a:lnTo>
                  <a:lnTo>
                    <a:pt x="299" y="70"/>
                  </a:lnTo>
                  <a:lnTo>
                    <a:pt x="290" y="66"/>
                  </a:lnTo>
                  <a:lnTo>
                    <a:pt x="280" y="62"/>
                  </a:lnTo>
                  <a:lnTo>
                    <a:pt x="268" y="60"/>
                  </a:lnTo>
                  <a:lnTo>
                    <a:pt x="257" y="58"/>
                  </a:lnTo>
                  <a:lnTo>
                    <a:pt x="244" y="57"/>
                  </a:lnTo>
                  <a:lnTo>
                    <a:pt x="230" y="56"/>
                  </a:lnTo>
                  <a:lnTo>
                    <a:pt x="67" y="56"/>
                  </a:lnTo>
                  <a:lnTo>
                    <a:pt x="67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3" name="Freeform 613"/>
            <p:cNvSpPr>
              <a:spLocks/>
            </p:cNvSpPr>
            <p:nvPr/>
          </p:nvSpPr>
          <p:spPr bwMode="auto">
            <a:xfrm>
              <a:off x="7156450" y="2416176"/>
              <a:ext cx="304800" cy="407988"/>
            </a:xfrm>
            <a:custGeom>
              <a:avLst/>
              <a:gdLst>
                <a:gd name="T0" fmla="*/ 0 w 382"/>
                <a:gd name="T1" fmla="*/ 513 h 513"/>
                <a:gd name="T2" fmla="*/ 0 w 382"/>
                <a:gd name="T3" fmla="*/ 0 h 513"/>
                <a:gd name="T4" fmla="*/ 369 w 382"/>
                <a:gd name="T5" fmla="*/ 0 h 513"/>
                <a:gd name="T6" fmla="*/ 369 w 382"/>
                <a:gd name="T7" fmla="*/ 60 h 513"/>
                <a:gd name="T8" fmla="*/ 67 w 382"/>
                <a:gd name="T9" fmla="*/ 60 h 513"/>
                <a:gd name="T10" fmla="*/ 67 w 382"/>
                <a:gd name="T11" fmla="*/ 217 h 513"/>
                <a:gd name="T12" fmla="*/ 350 w 382"/>
                <a:gd name="T13" fmla="*/ 217 h 513"/>
                <a:gd name="T14" fmla="*/ 350 w 382"/>
                <a:gd name="T15" fmla="*/ 277 h 513"/>
                <a:gd name="T16" fmla="*/ 67 w 382"/>
                <a:gd name="T17" fmla="*/ 277 h 513"/>
                <a:gd name="T18" fmla="*/ 67 w 382"/>
                <a:gd name="T19" fmla="*/ 453 h 513"/>
                <a:gd name="T20" fmla="*/ 382 w 382"/>
                <a:gd name="T21" fmla="*/ 453 h 513"/>
                <a:gd name="T22" fmla="*/ 382 w 382"/>
                <a:gd name="T23" fmla="*/ 513 h 513"/>
                <a:gd name="T24" fmla="*/ 0 w 382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2" h="513">
                  <a:moveTo>
                    <a:pt x="0" y="513"/>
                  </a:moveTo>
                  <a:lnTo>
                    <a:pt x="0" y="0"/>
                  </a:lnTo>
                  <a:lnTo>
                    <a:pt x="369" y="0"/>
                  </a:lnTo>
                  <a:lnTo>
                    <a:pt x="369" y="60"/>
                  </a:lnTo>
                  <a:lnTo>
                    <a:pt x="67" y="60"/>
                  </a:lnTo>
                  <a:lnTo>
                    <a:pt x="67" y="217"/>
                  </a:lnTo>
                  <a:lnTo>
                    <a:pt x="350" y="217"/>
                  </a:lnTo>
                  <a:lnTo>
                    <a:pt x="350" y="277"/>
                  </a:lnTo>
                  <a:lnTo>
                    <a:pt x="67" y="277"/>
                  </a:lnTo>
                  <a:lnTo>
                    <a:pt x="67" y="453"/>
                  </a:lnTo>
                  <a:lnTo>
                    <a:pt x="382" y="453"/>
                  </a:lnTo>
                  <a:lnTo>
                    <a:pt x="382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4" name="Freeform 614"/>
            <p:cNvSpPr>
              <a:spLocks/>
            </p:cNvSpPr>
            <p:nvPr/>
          </p:nvSpPr>
          <p:spPr bwMode="auto">
            <a:xfrm>
              <a:off x="7515225" y="2416176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9 w 404"/>
                <a:gd name="T7" fmla="*/ 403 h 513"/>
                <a:gd name="T8" fmla="*/ 339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4 w 404"/>
                <a:gd name="T15" fmla="*/ 513 h 513"/>
                <a:gd name="T16" fmla="*/ 65 w 404"/>
                <a:gd name="T17" fmla="*/ 110 h 513"/>
                <a:gd name="T18" fmla="*/ 65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9" y="403"/>
                  </a:lnTo>
                  <a:lnTo>
                    <a:pt x="339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4" y="513"/>
                  </a:lnTo>
                  <a:lnTo>
                    <a:pt x="65" y="110"/>
                  </a:lnTo>
                  <a:lnTo>
                    <a:pt x="65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5" name="Freeform 615"/>
            <p:cNvSpPr>
              <a:spLocks noEditPoints="1"/>
            </p:cNvSpPr>
            <p:nvPr/>
          </p:nvSpPr>
          <p:spPr bwMode="auto">
            <a:xfrm>
              <a:off x="7874000" y="2416176"/>
              <a:ext cx="381000" cy="407988"/>
            </a:xfrm>
            <a:custGeom>
              <a:avLst/>
              <a:gdLst>
                <a:gd name="T0" fmla="*/ 0 w 479"/>
                <a:gd name="T1" fmla="*/ 513 h 513"/>
                <a:gd name="T2" fmla="*/ 197 w 479"/>
                <a:gd name="T3" fmla="*/ 0 h 513"/>
                <a:gd name="T4" fmla="*/ 270 w 479"/>
                <a:gd name="T5" fmla="*/ 0 h 513"/>
                <a:gd name="T6" fmla="*/ 479 w 479"/>
                <a:gd name="T7" fmla="*/ 513 h 513"/>
                <a:gd name="T8" fmla="*/ 403 w 479"/>
                <a:gd name="T9" fmla="*/ 513 h 513"/>
                <a:gd name="T10" fmla="*/ 343 w 479"/>
                <a:gd name="T11" fmla="*/ 358 h 513"/>
                <a:gd name="T12" fmla="*/ 128 w 479"/>
                <a:gd name="T13" fmla="*/ 358 h 513"/>
                <a:gd name="T14" fmla="*/ 71 w 479"/>
                <a:gd name="T15" fmla="*/ 513 h 513"/>
                <a:gd name="T16" fmla="*/ 0 w 479"/>
                <a:gd name="T17" fmla="*/ 513 h 513"/>
                <a:gd name="T18" fmla="*/ 148 w 479"/>
                <a:gd name="T19" fmla="*/ 302 h 513"/>
                <a:gd name="T20" fmla="*/ 321 w 479"/>
                <a:gd name="T21" fmla="*/ 302 h 513"/>
                <a:gd name="T22" fmla="*/ 268 w 479"/>
                <a:gd name="T23" fmla="*/ 160 h 513"/>
                <a:gd name="T24" fmla="*/ 268 w 479"/>
                <a:gd name="T25" fmla="*/ 160 h 513"/>
                <a:gd name="T26" fmla="*/ 247 w 479"/>
                <a:gd name="T27" fmla="*/ 101 h 513"/>
                <a:gd name="T28" fmla="*/ 231 w 479"/>
                <a:gd name="T29" fmla="*/ 53 h 513"/>
                <a:gd name="T30" fmla="*/ 231 w 479"/>
                <a:gd name="T31" fmla="*/ 53 h 513"/>
                <a:gd name="T32" fmla="*/ 226 w 479"/>
                <a:gd name="T33" fmla="*/ 79 h 513"/>
                <a:gd name="T34" fmla="*/ 220 w 479"/>
                <a:gd name="T35" fmla="*/ 103 h 513"/>
                <a:gd name="T36" fmla="*/ 212 w 479"/>
                <a:gd name="T37" fmla="*/ 128 h 513"/>
                <a:gd name="T38" fmla="*/ 204 w 479"/>
                <a:gd name="T39" fmla="*/ 152 h 513"/>
                <a:gd name="T40" fmla="*/ 148 w 479"/>
                <a:gd name="T41" fmla="*/ 302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513">
                  <a:moveTo>
                    <a:pt x="0" y="513"/>
                  </a:moveTo>
                  <a:lnTo>
                    <a:pt x="197" y="0"/>
                  </a:lnTo>
                  <a:lnTo>
                    <a:pt x="270" y="0"/>
                  </a:lnTo>
                  <a:lnTo>
                    <a:pt x="479" y="513"/>
                  </a:lnTo>
                  <a:lnTo>
                    <a:pt x="403" y="513"/>
                  </a:lnTo>
                  <a:lnTo>
                    <a:pt x="343" y="358"/>
                  </a:lnTo>
                  <a:lnTo>
                    <a:pt x="128" y="358"/>
                  </a:lnTo>
                  <a:lnTo>
                    <a:pt x="71" y="513"/>
                  </a:lnTo>
                  <a:lnTo>
                    <a:pt x="0" y="513"/>
                  </a:lnTo>
                  <a:close/>
                  <a:moveTo>
                    <a:pt x="148" y="302"/>
                  </a:moveTo>
                  <a:lnTo>
                    <a:pt x="321" y="302"/>
                  </a:lnTo>
                  <a:lnTo>
                    <a:pt x="268" y="160"/>
                  </a:lnTo>
                  <a:lnTo>
                    <a:pt x="268" y="160"/>
                  </a:lnTo>
                  <a:lnTo>
                    <a:pt x="247" y="101"/>
                  </a:lnTo>
                  <a:lnTo>
                    <a:pt x="231" y="53"/>
                  </a:lnTo>
                  <a:lnTo>
                    <a:pt x="231" y="53"/>
                  </a:lnTo>
                  <a:lnTo>
                    <a:pt x="226" y="79"/>
                  </a:lnTo>
                  <a:lnTo>
                    <a:pt x="220" y="103"/>
                  </a:lnTo>
                  <a:lnTo>
                    <a:pt x="212" y="128"/>
                  </a:lnTo>
                  <a:lnTo>
                    <a:pt x="204" y="152"/>
                  </a:lnTo>
                  <a:lnTo>
                    <a:pt x="148" y="3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" name="Freeform 616"/>
            <p:cNvSpPr>
              <a:spLocks/>
            </p:cNvSpPr>
            <p:nvPr/>
          </p:nvSpPr>
          <p:spPr bwMode="auto">
            <a:xfrm>
              <a:off x="8270875" y="2416176"/>
              <a:ext cx="320675" cy="414338"/>
            </a:xfrm>
            <a:custGeom>
              <a:avLst/>
              <a:gdLst>
                <a:gd name="T0" fmla="*/ 403 w 403"/>
                <a:gd name="T1" fmla="*/ 0 h 522"/>
                <a:gd name="T2" fmla="*/ 403 w 403"/>
                <a:gd name="T3" fmla="*/ 297 h 522"/>
                <a:gd name="T4" fmla="*/ 399 w 403"/>
                <a:gd name="T5" fmla="*/ 366 h 522"/>
                <a:gd name="T6" fmla="*/ 390 w 403"/>
                <a:gd name="T7" fmla="*/ 407 h 522"/>
                <a:gd name="T8" fmla="*/ 386 w 403"/>
                <a:gd name="T9" fmla="*/ 420 h 522"/>
                <a:gd name="T10" fmla="*/ 375 w 403"/>
                <a:gd name="T11" fmla="*/ 441 h 522"/>
                <a:gd name="T12" fmla="*/ 361 w 403"/>
                <a:gd name="T13" fmla="*/ 461 h 522"/>
                <a:gd name="T14" fmla="*/ 344 w 403"/>
                <a:gd name="T15" fmla="*/ 478 h 522"/>
                <a:gd name="T16" fmla="*/ 322 w 403"/>
                <a:gd name="T17" fmla="*/ 494 h 522"/>
                <a:gd name="T18" fmla="*/ 311 w 403"/>
                <a:gd name="T19" fmla="*/ 500 h 522"/>
                <a:gd name="T20" fmla="*/ 284 w 403"/>
                <a:gd name="T21" fmla="*/ 510 h 522"/>
                <a:gd name="T22" fmla="*/ 254 w 403"/>
                <a:gd name="T23" fmla="*/ 518 h 522"/>
                <a:gd name="T24" fmla="*/ 221 w 403"/>
                <a:gd name="T25" fmla="*/ 522 h 522"/>
                <a:gd name="T26" fmla="*/ 203 w 403"/>
                <a:gd name="T27" fmla="*/ 522 h 522"/>
                <a:gd name="T28" fmla="*/ 169 w 403"/>
                <a:gd name="T29" fmla="*/ 521 h 522"/>
                <a:gd name="T30" fmla="*/ 137 w 403"/>
                <a:gd name="T31" fmla="*/ 516 h 522"/>
                <a:gd name="T32" fmla="*/ 110 w 403"/>
                <a:gd name="T33" fmla="*/ 508 h 522"/>
                <a:gd name="T34" fmla="*/ 84 w 403"/>
                <a:gd name="T35" fmla="*/ 496 h 522"/>
                <a:gd name="T36" fmla="*/ 74 w 403"/>
                <a:gd name="T37" fmla="*/ 490 h 522"/>
                <a:gd name="T38" fmla="*/ 54 w 403"/>
                <a:gd name="T39" fmla="*/ 475 h 522"/>
                <a:gd name="T40" fmla="*/ 38 w 403"/>
                <a:gd name="T41" fmla="*/ 457 h 522"/>
                <a:gd name="T42" fmla="*/ 24 w 403"/>
                <a:gd name="T43" fmla="*/ 436 h 522"/>
                <a:gd name="T44" fmla="*/ 19 w 403"/>
                <a:gd name="T45" fmla="*/ 425 h 522"/>
                <a:gd name="T46" fmla="*/ 11 w 403"/>
                <a:gd name="T47" fmla="*/ 399 h 522"/>
                <a:gd name="T48" fmla="*/ 5 w 403"/>
                <a:gd name="T49" fmla="*/ 370 h 522"/>
                <a:gd name="T50" fmla="*/ 0 w 403"/>
                <a:gd name="T51" fmla="*/ 297 h 522"/>
                <a:gd name="T52" fmla="*/ 68 w 403"/>
                <a:gd name="T53" fmla="*/ 0 h 522"/>
                <a:gd name="T54" fmla="*/ 68 w 403"/>
                <a:gd name="T55" fmla="*/ 295 h 522"/>
                <a:gd name="T56" fmla="*/ 70 w 403"/>
                <a:gd name="T57" fmla="*/ 354 h 522"/>
                <a:gd name="T58" fmla="*/ 80 w 403"/>
                <a:gd name="T59" fmla="*/ 394 h 522"/>
                <a:gd name="T60" fmla="*/ 87 w 403"/>
                <a:gd name="T61" fmla="*/ 409 h 522"/>
                <a:gd name="T62" fmla="*/ 109 w 403"/>
                <a:gd name="T63" fmla="*/ 434 h 522"/>
                <a:gd name="T64" fmla="*/ 123 w 403"/>
                <a:gd name="T65" fmla="*/ 444 h 522"/>
                <a:gd name="T66" fmla="*/ 156 w 403"/>
                <a:gd name="T67" fmla="*/ 457 h 522"/>
                <a:gd name="T68" fmla="*/ 197 w 403"/>
                <a:gd name="T69" fmla="*/ 461 h 522"/>
                <a:gd name="T70" fmla="*/ 215 w 403"/>
                <a:gd name="T71" fmla="*/ 461 h 522"/>
                <a:gd name="T72" fmla="*/ 247 w 403"/>
                <a:gd name="T73" fmla="*/ 455 h 522"/>
                <a:gd name="T74" fmla="*/ 274 w 403"/>
                <a:gd name="T75" fmla="*/ 448 h 522"/>
                <a:gd name="T76" fmla="*/ 295 w 403"/>
                <a:gd name="T77" fmla="*/ 435 h 522"/>
                <a:gd name="T78" fmla="*/ 303 w 403"/>
                <a:gd name="T79" fmla="*/ 426 h 522"/>
                <a:gd name="T80" fmla="*/ 317 w 403"/>
                <a:gd name="T81" fmla="*/ 405 h 522"/>
                <a:gd name="T82" fmla="*/ 327 w 403"/>
                <a:gd name="T83" fmla="*/ 377 h 522"/>
                <a:gd name="T84" fmla="*/ 334 w 403"/>
                <a:gd name="T85" fmla="*/ 340 h 522"/>
                <a:gd name="T86" fmla="*/ 335 w 403"/>
                <a:gd name="T87" fmla="*/ 29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522">
                  <a:moveTo>
                    <a:pt x="335" y="0"/>
                  </a:moveTo>
                  <a:lnTo>
                    <a:pt x="403" y="0"/>
                  </a:lnTo>
                  <a:lnTo>
                    <a:pt x="403" y="297"/>
                  </a:lnTo>
                  <a:lnTo>
                    <a:pt x="403" y="297"/>
                  </a:lnTo>
                  <a:lnTo>
                    <a:pt x="401" y="332"/>
                  </a:lnTo>
                  <a:lnTo>
                    <a:pt x="399" y="366"/>
                  </a:lnTo>
                  <a:lnTo>
                    <a:pt x="394" y="394"/>
                  </a:lnTo>
                  <a:lnTo>
                    <a:pt x="390" y="407"/>
                  </a:lnTo>
                  <a:lnTo>
                    <a:pt x="386" y="420"/>
                  </a:lnTo>
                  <a:lnTo>
                    <a:pt x="386" y="420"/>
                  </a:lnTo>
                  <a:lnTo>
                    <a:pt x="381" y="430"/>
                  </a:lnTo>
                  <a:lnTo>
                    <a:pt x="375" y="441"/>
                  </a:lnTo>
                  <a:lnTo>
                    <a:pt x="368" y="452"/>
                  </a:lnTo>
                  <a:lnTo>
                    <a:pt x="361" y="461"/>
                  </a:lnTo>
                  <a:lnTo>
                    <a:pt x="353" y="469"/>
                  </a:lnTo>
                  <a:lnTo>
                    <a:pt x="344" y="478"/>
                  </a:lnTo>
                  <a:lnTo>
                    <a:pt x="334" y="486"/>
                  </a:lnTo>
                  <a:lnTo>
                    <a:pt x="322" y="494"/>
                  </a:lnTo>
                  <a:lnTo>
                    <a:pt x="322" y="494"/>
                  </a:lnTo>
                  <a:lnTo>
                    <a:pt x="311" y="500"/>
                  </a:lnTo>
                  <a:lnTo>
                    <a:pt x="298" y="505"/>
                  </a:lnTo>
                  <a:lnTo>
                    <a:pt x="284" y="510"/>
                  </a:lnTo>
                  <a:lnTo>
                    <a:pt x="270" y="514"/>
                  </a:lnTo>
                  <a:lnTo>
                    <a:pt x="254" y="518"/>
                  </a:lnTo>
                  <a:lnTo>
                    <a:pt x="238" y="519"/>
                  </a:lnTo>
                  <a:lnTo>
                    <a:pt x="221" y="522"/>
                  </a:lnTo>
                  <a:lnTo>
                    <a:pt x="203" y="522"/>
                  </a:lnTo>
                  <a:lnTo>
                    <a:pt x="203" y="522"/>
                  </a:lnTo>
                  <a:lnTo>
                    <a:pt x="185" y="522"/>
                  </a:lnTo>
                  <a:lnTo>
                    <a:pt x="169" y="521"/>
                  </a:lnTo>
                  <a:lnTo>
                    <a:pt x="152" y="518"/>
                  </a:lnTo>
                  <a:lnTo>
                    <a:pt x="137" y="516"/>
                  </a:lnTo>
                  <a:lnTo>
                    <a:pt x="123" y="512"/>
                  </a:lnTo>
                  <a:lnTo>
                    <a:pt x="110" y="508"/>
                  </a:lnTo>
                  <a:lnTo>
                    <a:pt x="97" y="503"/>
                  </a:lnTo>
                  <a:lnTo>
                    <a:pt x="84" y="496"/>
                  </a:lnTo>
                  <a:lnTo>
                    <a:pt x="84" y="496"/>
                  </a:lnTo>
                  <a:lnTo>
                    <a:pt x="74" y="490"/>
                  </a:lnTo>
                  <a:lnTo>
                    <a:pt x="64" y="484"/>
                  </a:lnTo>
                  <a:lnTo>
                    <a:pt x="54" y="475"/>
                  </a:lnTo>
                  <a:lnTo>
                    <a:pt x="46" y="467"/>
                  </a:lnTo>
                  <a:lnTo>
                    <a:pt x="38" y="457"/>
                  </a:lnTo>
                  <a:lnTo>
                    <a:pt x="31" y="448"/>
                  </a:lnTo>
                  <a:lnTo>
                    <a:pt x="24" y="436"/>
                  </a:lnTo>
                  <a:lnTo>
                    <a:pt x="19" y="425"/>
                  </a:lnTo>
                  <a:lnTo>
                    <a:pt x="19" y="425"/>
                  </a:lnTo>
                  <a:lnTo>
                    <a:pt x="15" y="413"/>
                  </a:lnTo>
                  <a:lnTo>
                    <a:pt x="11" y="399"/>
                  </a:lnTo>
                  <a:lnTo>
                    <a:pt x="8" y="385"/>
                  </a:lnTo>
                  <a:lnTo>
                    <a:pt x="5" y="370"/>
                  </a:lnTo>
                  <a:lnTo>
                    <a:pt x="1" y="335"/>
                  </a:lnTo>
                  <a:lnTo>
                    <a:pt x="0" y="297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295"/>
                  </a:lnTo>
                  <a:lnTo>
                    <a:pt x="68" y="295"/>
                  </a:lnTo>
                  <a:lnTo>
                    <a:pt x="69" y="327"/>
                  </a:lnTo>
                  <a:lnTo>
                    <a:pt x="70" y="354"/>
                  </a:lnTo>
                  <a:lnTo>
                    <a:pt x="74" y="376"/>
                  </a:lnTo>
                  <a:lnTo>
                    <a:pt x="80" y="394"/>
                  </a:lnTo>
                  <a:lnTo>
                    <a:pt x="80" y="394"/>
                  </a:lnTo>
                  <a:lnTo>
                    <a:pt x="87" y="409"/>
                  </a:lnTo>
                  <a:lnTo>
                    <a:pt x="97" y="422"/>
                  </a:lnTo>
                  <a:lnTo>
                    <a:pt x="109" y="434"/>
                  </a:lnTo>
                  <a:lnTo>
                    <a:pt x="123" y="444"/>
                  </a:lnTo>
                  <a:lnTo>
                    <a:pt x="123" y="444"/>
                  </a:lnTo>
                  <a:lnTo>
                    <a:pt x="139" y="450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1"/>
                  </a:lnTo>
                  <a:lnTo>
                    <a:pt x="197" y="461"/>
                  </a:lnTo>
                  <a:lnTo>
                    <a:pt x="215" y="461"/>
                  </a:lnTo>
                  <a:lnTo>
                    <a:pt x="231" y="458"/>
                  </a:lnTo>
                  <a:lnTo>
                    <a:pt x="247" y="455"/>
                  </a:lnTo>
                  <a:lnTo>
                    <a:pt x="261" y="452"/>
                  </a:lnTo>
                  <a:lnTo>
                    <a:pt x="274" y="448"/>
                  </a:lnTo>
                  <a:lnTo>
                    <a:pt x="285" y="441"/>
                  </a:lnTo>
                  <a:lnTo>
                    <a:pt x="295" y="435"/>
                  </a:lnTo>
                  <a:lnTo>
                    <a:pt x="303" y="426"/>
                  </a:lnTo>
                  <a:lnTo>
                    <a:pt x="303" y="426"/>
                  </a:lnTo>
                  <a:lnTo>
                    <a:pt x="311" y="417"/>
                  </a:lnTo>
                  <a:lnTo>
                    <a:pt x="317" y="405"/>
                  </a:lnTo>
                  <a:lnTo>
                    <a:pt x="322" y="393"/>
                  </a:lnTo>
                  <a:lnTo>
                    <a:pt x="327" y="377"/>
                  </a:lnTo>
                  <a:lnTo>
                    <a:pt x="331" y="359"/>
                  </a:lnTo>
                  <a:lnTo>
                    <a:pt x="334" y="340"/>
                  </a:lnTo>
                  <a:lnTo>
                    <a:pt x="335" y="320"/>
                  </a:lnTo>
                  <a:lnTo>
                    <a:pt x="335" y="295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" name="Freeform 617"/>
            <p:cNvSpPr>
              <a:spLocks/>
            </p:cNvSpPr>
            <p:nvPr/>
          </p:nvSpPr>
          <p:spPr bwMode="auto">
            <a:xfrm>
              <a:off x="8670925" y="2416176"/>
              <a:ext cx="254000" cy="407988"/>
            </a:xfrm>
            <a:custGeom>
              <a:avLst/>
              <a:gdLst>
                <a:gd name="T0" fmla="*/ 0 w 321"/>
                <a:gd name="T1" fmla="*/ 513 h 513"/>
                <a:gd name="T2" fmla="*/ 0 w 321"/>
                <a:gd name="T3" fmla="*/ 0 h 513"/>
                <a:gd name="T4" fmla="*/ 68 w 321"/>
                <a:gd name="T5" fmla="*/ 0 h 513"/>
                <a:gd name="T6" fmla="*/ 68 w 321"/>
                <a:gd name="T7" fmla="*/ 453 h 513"/>
                <a:gd name="T8" fmla="*/ 321 w 321"/>
                <a:gd name="T9" fmla="*/ 453 h 513"/>
                <a:gd name="T10" fmla="*/ 321 w 321"/>
                <a:gd name="T11" fmla="*/ 513 h 513"/>
                <a:gd name="T12" fmla="*/ 0 w 321"/>
                <a:gd name="T13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1" h="513">
                  <a:moveTo>
                    <a:pt x="0" y="513"/>
                  </a:moveTo>
                  <a:lnTo>
                    <a:pt x="0" y="0"/>
                  </a:lnTo>
                  <a:lnTo>
                    <a:pt x="68" y="0"/>
                  </a:lnTo>
                  <a:lnTo>
                    <a:pt x="68" y="453"/>
                  </a:lnTo>
                  <a:lnTo>
                    <a:pt x="321" y="453"/>
                  </a:lnTo>
                  <a:lnTo>
                    <a:pt x="321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2" name="Freeform 618"/>
            <p:cNvSpPr>
              <a:spLocks/>
            </p:cNvSpPr>
            <p:nvPr/>
          </p:nvSpPr>
          <p:spPr bwMode="auto">
            <a:xfrm>
              <a:off x="8885238" y="2416176"/>
              <a:ext cx="322263" cy="407988"/>
            </a:xfrm>
            <a:custGeom>
              <a:avLst/>
              <a:gdLst>
                <a:gd name="T0" fmla="*/ 169 w 407"/>
                <a:gd name="T1" fmla="*/ 513 h 513"/>
                <a:gd name="T2" fmla="*/ 169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7 w 407"/>
                <a:gd name="T13" fmla="*/ 60 h 513"/>
                <a:gd name="T14" fmla="*/ 237 w 407"/>
                <a:gd name="T15" fmla="*/ 513 h 513"/>
                <a:gd name="T16" fmla="*/ 169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69" y="513"/>
                  </a:moveTo>
                  <a:lnTo>
                    <a:pt x="169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7" y="60"/>
                  </a:lnTo>
                  <a:lnTo>
                    <a:pt x="237" y="513"/>
                  </a:lnTo>
                  <a:lnTo>
                    <a:pt x="169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123" name="Text Box 74"/>
          <p:cNvSpPr txBox="1">
            <a:spLocks noChangeArrowheads="1"/>
          </p:cNvSpPr>
          <p:nvPr/>
        </p:nvSpPr>
        <p:spPr bwMode="auto">
          <a:xfrm>
            <a:off x="2549363" y="8917667"/>
            <a:ext cx="72312" cy="7230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fr-FR" sz="500" b="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433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buClr>
        <a:schemeClr val="accent1"/>
      </a:buClr>
      <a:buFont typeface="Wingdings" pitchFamily="2" charset="2"/>
      <a:defRPr sz="600" kern="1200">
        <a:solidFill>
          <a:schemeClr val="tx1"/>
        </a:solidFill>
        <a:latin typeface="Arial" pitchFamily="-28" charset="0"/>
        <a:ea typeface="MS PGothic" pitchFamily="34" charset="-128"/>
        <a:cs typeface="ＭＳ Ｐゴシック" pitchFamily="-28" charset="-128"/>
      </a:defRPr>
    </a:lvl1pPr>
    <a:lvl2pPr marL="557213" indent="-214313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-28" charset="0"/>
        <a:ea typeface="MS PGothic" pitchFamily="34" charset="-128"/>
        <a:cs typeface="+mn-cs"/>
      </a:defRPr>
    </a:lvl2pPr>
    <a:lvl3pPr marL="857250" indent="-17145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-28" charset="0"/>
        <a:ea typeface="MS PGothic" pitchFamily="34" charset="-128"/>
        <a:cs typeface="+mn-cs"/>
      </a:defRPr>
    </a:lvl3pPr>
    <a:lvl4pPr marL="1200150" indent="-17145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-28" charset="0"/>
        <a:ea typeface="MS PGothic" pitchFamily="34" charset="-128"/>
        <a:cs typeface="+mn-cs"/>
      </a:defRPr>
    </a:lvl4pPr>
    <a:lvl5pPr marL="1543050" indent="-17145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-28" charset="0"/>
        <a:ea typeface="MS PGothic" pitchFamily="34" charset="-128"/>
        <a:cs typeface="+mn-cs"/>
      </a:defRPr>
    </a:lvl5pPr>
    <a:lvl6pPr marL="17145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Espace réservé pour une image  5"/>
          <p:cNvSpPr>
            <a:spLocks noGrp="1"/>
          </p:cNvSpPr>
          <p:nvPr>
            <p:ph type="pic" sz="quarter" idx="10"/>
          </p:nvPr>
        </p:nvSpPr>
        <p:spPr>
          <a:xfrm>
            <a:off x="180975" y="180976"/>
            <a:ext cx="8785225" cy="280352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80975" y="3022600"/>
            <a:ext cx="8785225" cy="1404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400" cap="all" baseline="0">
                <a:latin typeface="+mn-lt"/>
              </a:defRPr>
            </a:lvl1pPr>
          </a:lstStyle>
          <a:p>
            <a:pPr lvl="0"/>
            <a:r>
              <a:rPr lang="fr-FR" dirty="0"/>
              <a:t>PRESENTATION TITLE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54" y="4610500"/>
            <a:ext cx="538347" cy="33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675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 noChangeAspect="1"/>
          </p:cNvGrpSpPr>
          <p:nvPr userDrawn="1"/>
        </p:nvGrpSpPr>
        <p:grpSpPr bwMode="auto">
          <a:xfrm>
            <a:off x="3770010" y="2330533"/>
            <a:ext cx="1603980" cy="482435"/>
            <a:chOff x="3348" y="2012"/>
            <a:chExt cx="984" cy="296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3348" y="2012"/>
              <a:ext cx="984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3348" y="2016"/>
              <a:ext cx="252" cy="286"/>
            </a:xfrm>
            <a:custGeom>
              <a:avLst/>
              <a:gdLst>
                <a:gd name="T0" fmla="*/ 0 w 252"/>
                <a:gd name="T1" fmla="*/ 0 h 286"/>
                <a:gd name="T2" fmla="*/ 84 w 252"/>
                <a:gd name="T3" fmla="*/ 0 h 286"/>
                <a:gd name="T4" fmla="*/ 126 w 252"/>
                <a:gd name="T5" fmla="*/ 202 h 286"/>
                <a:gd name="T6" fmla="*/ 126 w 252"/>
                <a:gd name="T7" fmla="*/ 202 h 286"/>
                <a:gd name="T8" fmla="*/ 168 w 252"/>
                <a:gd name="T9" fmla="*/ 0 h 286"/>
                <a:gd name="T10" fmla="*/ 252 w 252"/>
                <a:gd name="T11" fmla="*/ 0 h 286"/>
                <a:gd name="T12" fmla="*/ 252 w 252"/>
                <a:gd name="T13" fmla="*/ 286 h 286"/>
                <a:gd name="T14" fmla="*/ 200 w 252"/>
                <a:gd name="T15" fmla="*/ 286 h 286"/>
                <a:gd name="T16" fmla="*/ 200 w 252"/>
                <a:gd name="T17" fmla="*/ 58 h 286"/>
                <a:gd name="T18" fmla="*/ 200 w 252"/>
                <a:gd name="T19" fmla="*/ 58 h 286"/>
                <a:gd name="T20" fmla="*/ 148 w 252"/>
                <a:gd name="T21" fmla="*/ 286 h 286"/>
                <a:gd name="T22" fmla="*/ 104 w 252"/>
                <a:gd name="T23" fmla="*/ 286 h 286"/>
                <a:gd name="T24" fmla="*/ 52 w 252"/>
                <a:gd name="T25" fmla="*/ 58 h 286"/>
                <a:gd name="T26" fmla="*/ 52 w 252"/>
                <a:gd name="T27" fmla="*/ 58 h 286"/>
                <a:gd name="T28" fmla="*/ 52 w 252"/>
                <a:gd name="T29" fmla="*/ 286 h 286"/>
                <a:gd name="T30" fmla="*/ 0 w 252"/>
                <a:gd name="T31" fmla="*/ 286 h 286"/>
                <a:gd name="T32" fmla="*/ 0 w 252"/>
                <a:gd name="T33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2" h="286">
                  <a:moveTo>
                    <a:pt x="0" y="0"/>
                  </a:moveTo>
                  <a:lnTo>
                    <a:pt x="84" y="0"/>
                  </a:lnTo>
                  <a:lnTo>
                    <a:pt x="126" y="202"/>
                  </a:lnTo>
                  <a:lnTo>
                    <a:pt x="126" y="202"/>
                  </a:lnTo>
                  <a:lnTo>
                    <a:pt x="168" y="0"/>
                  </a:lnTo>
                  <a:lnTo>
                    <a:pt x="252" y="0"/>
                  </a:lnTo>
                  <a:lnTo>
                    <a:pt x="252" y="286"/>
                  </a:lnTo>
                  <a:lnTo>
                    <a:pt x="200" y="286"/>
                  </a:lnTo>
                  <a:lnTo>
                    <a:pt x="200" y="58"/>
                  </a:lnTo>
                  <a:lnTo>
                    <a:pt x="200" y="58"/>
                  </a:lnTo>
                  <a:lnTo>
                    <a:pt x="148" y="286"/>
                  </a:lnTo>
                  <a:lnTo>
                    <a:pt x="104" y="286"/>
                  </a:lnTo>
                  <a:lnTo>
                    <a:pt x="52" y="58"/>
                  </a:lnTo>
                  <a:lnTo>
                    <a:pt x="52" y="58"/>
                  </a:lnTo>
                  <a:lnTo>
                    <a:pt x="52" y="286"/>
                  </a:lnTo>
                  <a:lnTo>
                    <a:pt x="0" y="2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642" y="2016"/>
              <a:ext cx="164" cy="286"/>
            </a:xfrm>
            <a:custGeom>
              <a:avLst/>
              <a:gdLst>
                <a:gd name="T0" fmla="*/ 160 w 164"/>
                <a:gd name="T1" fmla="*/ 0 h 286"/>
                <a:gd name="T2" fmla="*/ 160 w 164"/>
                <a:gd name="T3" fmla="*/ 48 h 286"/>
                <a:gd name="T4" fmla="*/ 58 w 164"/>
                <a:gd name="T5" fmla="*/ 48 h 286"/>
                <a:gd name="T6" fmla="*/ 58 w 164"/>
                <a:gd name="T7" fmla="*/ 116 h 286"/>
                <a:gd name="T8" fmla="*/ 154 w 164"/>
                <a:gd name="T9" fmla="*/ 116 h 286"/>
                <a:gd name="T10" fmla="*/ 154 w 164"/>
                <a:gd name="T11" fmla="*/ 162 h 286"/>
                <a:gd name="T12" fmla="*/ 58 w 164"/>
                <a:gd name="T13" fmla="*/ 162 h 286"/>
                <a:gd name="T14" fmla="*/ 58 w 164"/>
                <a:gd name="T15" fmla="*/ 240 h 286"/>
                <a:gd name="T16" fmla="*/ 164 w 164"/>
                <a:gd name="T17" fmla="*/ 240 h 286"/>
                <a:gd name="T18" fmla="*/ 164 w 164"/>
                <a:gd name="T19" fmla="*/ 286 h 286"/>
                <a:gd name="T20" fmla="*/ 0 w 164"/>
                <a:gd name="T21" fmla="*/ 286 h 286"/>
                <a:gd name="T22" fmla="*/ 0 w 164"/>
                <a:gd name="T23" fmla="*/ 0 h 286"/>
                <a:gd name="T24" fmla="*/ 160 w 164"/>
                <a:gd name="T25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286">
                  <a:moveTo>
                    <a:pt x="160" y="0"/>
                  </a:moveTo>
                  <a:lnTo>
                    <a:pt x="160" y="48"/>
                  </a:lnTo>
                  <a:lnTo>
                    <a:pt x="58" y="48"/>
                  </a:lnTo>
                  <a:lnTo>
                    <a:pt x="58" y="116"/>
                  </a:lnTo>
                  <a:lnTo>
                    <a:pt x="154" y="116"/>
                  </a:lnTo>
                  <a:lnTo>
                    <a:pt x="154" y="162"/>
                  </a:lnTo>
                  <a:lnTo>
                    <a:pt x="58" y="162"/>
                  </a:lnTo>
                  <a:lnTo>
                    <a:pt x="58" y="240"/>
                  </a:lnTo>
                  <a:lnTo>
                    <a:pt x="164" y="240"/>
                  </a:lnTo>
                  <a:lnTo>
                    <a:pt x="164" y="286"/>
                  </a:lnTo>
                  <a:lnTo>
                    <a:pt x="0" y="286"/>
                  </a:lnTo>
                  <a:lnTo>
                    <a:pt x="0" y="0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FFC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3834" y="2016"/>
              <a:ext cx="194" cy="286"/>
            </a:xfrm>
            <a:custGeom>
              <a:avLst/>
              <a:gdLst>
                <a:gd name="T0" fmla="*/ 106 w 194"/>
                <a:gd name="T1" fmla="*/ 0 h 286"/>
                <a:gd name="T2" fmla="*/ 124 w 194"/>
                <a:gd name="T3" fmla="*/ 2 h 286"/>
                <a:gd name="T4" fmla="*/ 152 w 194"/>
                <a:gd name="T5" fmla="*/ 12 h 286"/>
                <a:gd name="T6" fmla="*/ 172 w 194"/>
                <a:gd name="T7" fmla="*/ 30 h 286"/>
                <a:gd name="T8" fmla="*/ 182 w 194"/>
                <a:gd name="T9" fmla="*/ 58 h 286"/>
                <a:gd name="T10" fmla="*/ 182 w 194"/>
                <a:gd name="T11" fmla="*/ 74 h 286"/>
                <a:gd name="T12" fmla="*/ 180 w 194"/>
                <a:gd name="T13" fmla="*/ 100 h 286"/>
                <a:gd name="T14" fmla="*/ 172 w 194"/>
                <a:gd name="T15" fmla="*/ 122 h 286"/>
                <a:gd name="T16" fmla="*/ 156 w 194"/>
                <a:gd name="T17" fmla="*/ 136 h 286"/>
                <a:gd name="T18" fmla="*/ 136 w 194"/>
                <a:gd name="T19" fmla="*/ 144 h 286"/>
                <a:gd name="T20" fmla="*/ 136 w 194"/>
                <a:gd name="T21" fmla="*/ 146 h 286"/>
                <a:gd name="T22" fmla="*/ 158 w 194"/>
                <a:gd name="T23" fmla="*/ 152 h 286"/>
                <a:gd name="T24" fmla="*/ 172 w 194"/>
                <a:gd name="T25" fmla="*/ 168 h 286"/>
                <a:gd name="T26" fmla="*/ 180 w 194"/>
                <a:gd name="T27" fmla="*/ 194 h 286"/>
                <a:gd name="T28" fmla="*/ 182 w 194"/>
                <a:gd name="T29" fmla="*/ 232 h 286"/>
                <a:gd name="T30" fmla="*/ 184 w 194"/>
                <a:gd name="T31" fmla="*/ 268 h 286"/>
                <a:gd name="T32" fmla="*/ 190 w 194"/>
                <a:gd name="T33" fmla="*/ 282 h 286"/>
                <a:gd name="T34" fmla="*/ 194 w 194"/>
                <a:gd name="T35" fmla="*/ 286 h 286"/>
                <a:gd name="T36" fmla="*/ 132 w 194"/>
                <a:gd name="T37" fmla="*/ 286 h 286"/>
                <a:gd name="T38" fmla="*/ 126 w 194"/>
                <a:gd name="T39" fmla="*/ 272 h 286"/>
                <a:gd name="T40" fmla="*/ 122 w 194"/>
                <a:gd name="T41" fmla="*/ 202 h 286"/>
                <a:gd name="T42" fmla="*/ 120 w 194"/>
                <a:gd name="T43" fmla="*/ 186 h 286"/>
                <a:gd name="T44" fmla="*/ 114 w 194"/>
                <a:gd name="T45" fmla="*/ 176 h 286"/>
                <a:gd name="T46" fmla="*/ 104 w 194"/>
                <a:gd name="T47" fmla="*/ 168 h 286"/>
                <a:gd name="T48" fmla="*/ 88 w 194"/>
                <a:gd name="T49" fmla="*/ 166 h 286"/>
                <a:gd name="T50" fmla="*/ 58 w 194"/>
                <a:gd name="T51" fmla="*/ 286 h 286"/>
                <a:gd name="T52" fmla="*/ 0 w 194"/>
                <a:gd name="T53" fmla="*/ 0 h 286"/>
                <a:gd name="T54" fmla="*/ 82 w 194"/>
                <a:gd name="T55" fmla="*/ 126 h 286"/>
                <a:gd name="T56" fmla="*/ 92 w 194"/>
                <a:gd name="T57" fmla="*/ 124 h 286"/>
                <a:gd name="T58" fmla="*/ 108 w 194"/>
                <a:gd name="T59" fmla="*/ 120 h 286"/>
                <a:gd name="T60" fmla="*/ 118 w 194"/>
                <a:gd name="T61" fmla="*/ 110 h 286"/>
                <a:gd name="T62" fmla="*/ 124 w 194"/>
                <a:gd name="T63" fmla="*/ 94 h 286"/>
                <a:gd name="T64" fmla="*/ 126 w 194"/>
                <a:gd name="T65" fmla="*/ 82 h 286"/>
                <a:gd name="T66" fmla="*/ 122 w 194"/>
                <a:gd name="T67" fmla="*/ 66 h 286"/>
                <a:gd name="T68" fmla="*/ 116 w 194"/>
                <a:gd name="T69" fmla="*/ 52 h 286"/>
                <a:gd name="T70" fmla="*/ 102 w 194"/>
                <a:gd name="T71" fmla="*/ 46 h 286"/>
                <a:gd name="T72" fmla="*/ 86 w 194"/>
                <a:gd name="T73" fmla="*/ 44 h 286"/>
                <a:gd name="T74" fmla="*/ 58 w 194"/>
                <a:gd name="T75" fmla="*/ 12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4" h="286">
                  <a:moveTo>
                    <a:pt x="0" y="0"/>
                  </a:moveTo>
                  <a:lnTo>
                    <a:pt x="106" y="0"/>
                  </a:lnTo>
                  <a:lnTo>
                    <a:pt x="106" y="0"/>
                  </a:lnTo>
                  <a:lnTo>
                    <a:pt x="124" y="2"/>
                  </a:lnTo>
                  <a:lnTo>
                    <a:pt x="138" y="6"/>
                  </a:lnTo>
                  <a:lnTo>
                    <a:pt x="152" y="12"/>
                  </a:lnTo>
                  <a:lnTo>
                    <a:pt x="162" y="20"/>
                  </a:lnTo>
                  <a:lnTo>
                    <a:pt x="172" y="30"/>
                  </a:lnTo>
                  <a:lnTo>
                    <a:pt x="178" y="42"/>
                  </a:lnTo>
                  <a:lnTo>
                    <a:pt x="182" y="58"/>
                  </a:lnTo>
                  <a:lnTo>
                    <a:pt x="182" y="74"/>
                  </a:lnTo>
                  <a:lnTo>
                    <a:pt x="182" y="74"/>
                  </a:lnTo>
                  <a:lnTo>
                    <a:pt x="182" y="88"/>
                  </a:lnTo>
                  <a:lnTo>
                    <a:pt x="180" y="100"/>
                  </a:lnTo>
                  <a:lnTo>
                    <a:pt x="176" y="112"/>
                  </a:lnTo>
                  <a:lnTo>
                    <a:pt x="172" y="122"/>
                  </a:lnTo>
                  <a:lnTo>
                    <a:pt x="164" y="130"/>
                  </a:lnTo>
                  <a:lnTo>
                    <a:pt x="156" y="136"/>
                  </a:lnTo>
                  <a:lnTo>
                    <a:pt x="146" y="142"/>
                  </a:lnTo>
                  <a:lnTo>
                    <a:pt x="136" y="144"/>
                  </a:lnTo>
                  <a:lnTo>
                    <a:pt x="136" y="146"/>
                  </a:lnTo>
                  <a:lnTo>
                    <a:pt x="136" y="146"/>
                  </a:lnTo>
                  <a:lnTo>
                    <a:pt x="148" y="148"/>
                  </a:lnTo>
                  <a:lnTo>
                    <a:pt x="158" y="152"/>
                  </a:lnTo>
                  <a:lnTo>
                    <a:pt x="166" y="160"/>
                  </a:lnTo>
                  <a:lnTo>
                    <a:pt x="172" y="168"/>
                  </a:lnTo>
                  <a:lnTo>
                    <a:pt x="176" y="180"/>
                  </a:lnTo>
                  <a:lnTo>
                    <a:pt x="180" y="194"/>
                  </a:lnTo>
                  <a:lnTo>
                    <a:pt x="182" y="232"/>
                  </a:lnTo>
                  <a:lnTo>
                    <a:pt x="182" y="232"/>
                  </a:lnTo>
                  <a:lnTo>
                    <a:pt x="182" y="252"/>
                  </a:lnTo>
                  <a:lnTo>
                    <a:pt x="184" y="268"/>
                  </a:lnTo>
                  <a:lnTo>
                    <a:pt x="188" y="278"/>
                  </a:lnTo>
                  <a:lnTo>
                    <a:pt x="190" y="282"/>
                  </a:lnTo>
                  <a:lnTo>
                    <a:pt x="194" y="284"/>
                  </a:lnTo>
                  <a:lnTo>
                    <a:pt x="194" y="286"/>
                  </a:lnTo>
                  <a:lnTo>
                    <a:pt x="132" y="286"/>
                  </a:lnTo>
                  <a:lnTo>
                    <a:pt x="132" y="286"/>
                  </a:lnTo>
                  <a:lnTo>
                    <a:pt x="128" y="280"/>
                  </a:lnTo>
                  <a:lnTo>
                    <a:pt x="126" y="272"/>
                  </a:lnTo>
                  <a:lnTo>
                    <a:pt x="124" y="256"/>
                  </a:lnTo>
                  <a:lnTo>
                    <a:pt x="122" y="202"/>
                  </a:lnTo>
                  <a:lnTo>
                    <a:pt x="122" y="202"/>
                  </a:lnTo>
                  <a:lnTo>
                    <a:pt x="120" y="186"/>
                  </a:lnTo>
                  <a:lnTo>
                    <a:pt x="118" y="180"/>
                  </a:lnTo>
                  <a:lnTo>
                    <a:pt x="114" y="176"/>
                  </a:lnTo>
                  <a:lnTo>
                    <a:pt x="110" y="170"/>
                  </a:lnTo>
                  <a:lnTo>
                    <a:pt x="104" y="168"/>
                  </a:lnTo>
                  <a:lnTo>
                    <a:pt x="98" y="166"/>
                  </a:lnTo>
                  <a:lnTo>
                    <a:pt x="88" y="166"/>
                  </a:lnTo>
                  <a:lnTo>
                    <a:pt x="58" y="166"/>
                  </a:lnTo>
                  <a:lnTo>
                    <a:pt x="58" y="286"/>
                  </a:lnTo>
                  <a:lnTo>
                    <a:pt x="0" y="286"/>
                  </a:lnTo>
                  <a:lnTo>
                    <a:pt x="0" y="0"/>
                  </a:lnTo>
                  <a:close/>
                  <a:moveTo>
                    <a:pt x="58" y="126"/>
                  </a:moveTo>
                  <a:lnTo>
                    <a:pt x="82" y="126"/>
                  </a:lnTo>
                  <a:lnTo>
                    <a:pt x="82" y="126"/>
                  </a:lnTo>
                  <a:lnTo>
                    <a:pt x="92" y="124"/>
                  </a:lnTo>
                  <a:lnTo>
                    <a:pt x="100" y="124"/>
                  </a:lnTo>
                  <a:lnTo>
                    <a:pt x="108" y="120"/>
                  </a:lnTo>
                  <a:lnTo>
                    <a:pt x="114" y="116"/>
                  </a:lnTo>
                  <a:lnTo>
                    <a:pt x="118" y="110"/>
                  </a:lnTo>
                  <a:lnTo>
                    <a:pt x="122" y="102"/>
                  </a:lnTo>
                  <a:lnTo>
                    <a:pt x="124" y="94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24" y="74"/>
                  </a:lnTo>
                  <a:lnTo>
                    <a:pt x="122" y="66"/>
                  </a:lnTo>
                  <a:lnTo>
                    <a:pt x="120" y="58"/>
                  </a:lnTo>
                  <a:lnTo>
                    <a:pt x="116" y="52"/>
                  </a:lnTo>
                  <a:lnTo>
                    <a:pt x="110" y="48"/>
                  </a:lnTo>
                  <a:lnTo>
                    <a:pt x="102" y="46"/>
                  </a:lnTo>
                  <a:lnTo>
                    <a:pt x="94" y="44"/>
                  </a:lnTo>
                  <a:lnTo>
                    <a:pt x="86" y="44"/>
                  </a:lnTo>
                  <a:lnTo>
                    <a:pt x="58" y="44"/>
                  </a:lnTo>
                  <a:lnTo>
                    <a:pt x="58" y="126"/>
                  </a:lnTo>
                  <a:close/>
                </a:path>
              </a:pathLst>
            </a:custGeom>
            <a:solidFill>
              <a:srgbClr val="FFC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050" y="2012"/>
              <a:ext cx="188" cy="296"/>
            </a:xfrm>
            <a:custGeom>
              <a:avLst/>
              <a:gdLst>
                <a:gd name="T0" fmla="*/ 128 w 188"/>
                <a:gd name="T1" fmla="*/ 102 h 296"/>
                <a:gd name="T2" fmla="*/ 124 w 188"/>
                <a:gd name="T3" fmla="*/ 64 h 296"/>
                <a:gd name="T4" fmla="*/ 116 w 188"/>
                <a:gd name="T5" fmla="*/ 50 h 296"/>
                <a:gd name="T6" fmla="*/ 104 w 188"/>
                <a:gd name="T7" fmla="*/ 42 h 296"/>
                <a:gd name="T8" fmla="*/ 94 w 188"/>
                <a:gd name="T9" fmla="*/ 42 h 296"/>
                <a:gd name="T10" fmla="*/ 76 w 188"/>
                <a:gd name="T11" fmla="*/ 48 h 296"/>
                <a:gd name="T12" fmla="*/ 66 w 188"/>
                <a:gd name="T13" fmla="*/ 66 h 296"/>
                <a:gd name="T14" fmla="*/ 60 w 188"/>
                <a:gd name="T15" fmla="*/ 100 h 296"/>
                <a:gd name="T16" fmla="*/ 58 w 188"/>
                <a:gd name="T17" fmla="*/ 152 h 296"/>
                <a:gd name="T18" fmla="*/ 60 w 188"/>
                <a:gd name="T19" fmla="*/ 204 h 296"/>
                <a:gd name="T20" fmla="*/ 68 w 188"/>
                <a:gd name="T21" fmla="*/ 234 h 296"/>
                <a:gd name="T22" fmla="*/ 80 w 188"/>
                <a:gd name="T23" fmla="*/ 250 h 296"/>
                <a:gd name="T24" fmla="*/ 96 w 188"/>
                <a:gd name="T25" fmla="*/ 254 h 296"/>
                <a:gd name="T26" fmla="*/ 102 w 188"/>
                <a:gd name="T27" fmla="*/ 252 h 296"/>
                <a:gd name="T28" fmla="*/ 116 w 188"/>
                <a:gd name="T29" fmla="*/ 246 h 296"/>
                <a:gd name="T30" fmla="*/ 126 w 188"/>
                <a:gd name="T31" fmla="*/ 232 h 296"/>
                <a:gd name="T32" fmla="*/ 130 w 188"/>
                <a:gd name="T33" fmla="*/ 202 h 296"/>
                <a:gd name="T34" fmla="*/ 188 w 188"/>
                <a:gd name="T35" fmla="*/ 182 h 296"/>
                <a:gd name="T36" fmla="*/ 188 w 188"/>
                <a:gd name="T37" fmla="*/ 204 h 296"/>
                <a:gd name="T38" fmla="*/ 180 w 188"/>
                <a:gd name="T39" fmla="*/ 244 h 296"/>
                <a:gd name="T40" fmla="*/ 166 w 188"/>
                <a:gd name="T41" fmla="*/ 270 h 296"/>
                <a:gd name="T42" fmla="*/ 152 w 188"/>
                <a:gd name="T43" fmla="*/ 282 h 296"/>
                <a:gd name="T44" fmla="*/ 134 w 188"/>
                <a:gd name="T45" fmla="*/ 290 h 296"/>
                <a:gd name="T46" fmla="*/ 112 w 188"/>
                <a:gd name="T47" fmla="*/ 296 h 296"/>
                <a:gd name="T48" fmla="*/ 98 w 188"/>
                <a:gd name="T49" fmla="*/ 296 h 296"/>
                <a:gd name="T50" fmla="*/ 70 w 188"/>
                <a:gd name="T51" fmla="*/ 294 h 296"/>
                <a:gd name="T52" fmla="*/ 46 w 188"/>
                <a:gd name="T53" fmla="*/ 284 h 296"/>
                <a:gd name="T54" fmla="*/ 30 w 188"/>
                <a:gd name="T55" fmla="*/ 272 h 296"/>
                <a:gd name="T56" fmla="*/ 18 w 188"/>
                <a:gd name="T57" fmla="*/ 254 h 296"/>
                <a:gd name="T58" fmla="*/ 8 w 188"/>
                <a:gd name="T59" fmla="*/ 232 h 296"/>
                <a:gd name="T60" fmla="*/ 2 w 188"/>
                <a:gd name="T61" fmla="*/ 178 h 296"/>
                <a:gd name="T62" fmla="*/ 0 w 188"/>
                <a:gd name="T63" fmla="*/ 148 h 296"/>
                <a:gd name="T64" fmla="*/ 4 w 188"/>
                <a:gd name="T65" fmla="*/ 88 h 296"/>
                <a:gd name="T66" fmla="*/ 12 w 188"/>
                <a:gd name="T67" fmla="*/ 52 h 296"/>
                <a:gd name="T68" fmla="*/ 22 w 188"/>
                <a:gd name="T69" fmla="*/ 32 h 296"/>
                <a:gd name="T70" fmla="*/ 38 w 188"/>
                <a:gd name="T71" fmla="*/ 16 h 296"/>
                <a:gd name="T72" fmla="*/ 58 w 188"/>
                <a:gd name="T73" fmla="*/ 6 h 296"/>
                <a:gd name="T74" fmla="*/ 82 w 188"/>
                <a:gd name="T75" fmla="*/ 0 h 296"/>
                <a:gd name="T76" fmla="*/ 98 w 188"/>
                <a:gd name="T77" fmla="*/ 0 h 296"/>
                <a:gd name="T78" fmla="*/ 126 w 188"/>
                <a:gd name="T79" fmla="*/ 2 h 296"/>
                <a:gd name="T80" fmla="*/ 146 w 188"/>
                <a:gd name="T81" fmla="*/ 10 h 296"/>
                <a:gd name="T82" fmla="*/ 162 w 188"/>
                <a:gd name="T83" fmla="*/ 20 h 296"/>
                <a:gd name="T84" fmla="*/ 174 w 188"/>
                <a:gd name="T85" fmla="*/ 34 h 296"/>
                <a:gd name="T86" fmla="*/ 184 w 188"/>
                <a:gd name="T87" fmla="*/ 68 h 296"/>
                <a:gd name="T88" fmla="*/ 186 w 188"/>
                <a:gd name="T89" fmla="*/ 102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8" h="296">
                  <a:moveTo>
                    <a:pt x="128" y="102"/>
                  </a:moveTo>
                  <a:lnTo>
                    <a:pt x="128" y="102"/>
                  </a:lnTo>
                  <a:lnTo>
                    <a:pt x="128" y="74"/>
                  </a:lnTo>
                  <a:lnTo>
                    <a:pt x="124" y="64"/>
                  </a:lnTo>
                  <a:lnTo>
                    <a:pt x="122" y="56"/>
                  </a:lnTo>
                  <a:lnTo>
                    <a:pt x="116" y="50"/>
                  </a:lnTo>
                  <a:lnTo>
                    <a:pt x="110" y="44"/>
                  </a:lnTo>
                  <a:lnTo>
                    <a:pt x="104" y="42"/>
                  </a:lnTo>
                  <a:lnTo>
                    <a:pt x="94" y="42"/>
                  </a:lnTo>
                  <a:lnTo>
                    <a:pt x="94" y="42"/>
                  </a:lnTo>
                  <a:lnTo>
                    <a:pt x="84" y="42"/>
                  </a:lnTo>
                  <a:lnTo>
                    <a:pt x="76" y="48"/>
                  </a:lnTo>
                  <a:lnTo>
                    <a:pt x="70" y="54"/>
                  </a:lnTo>
                  <a:lnTo>
                    <a:pt x="66" y="66"/>
                  </a:lnTo>
                  <a:lnTo>
                    <a:pt x="62" y="82"/>
                  </a:lnTo>
                  <a:lnTo>
                    <a:pt x="60" y="100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60" y="180"/>
                  </a:lnTo>
                  <a:lnTo>
                    <a:pt x="60" y="204"/>
                  </a:lnTo>
                  <a:lnTo>
                    <a:pt x="64" y="222"/>
                  </a:lnTo>
                  <a:lnTo>
                    <a:pt x="68" y="234"/>
                  </a:lnTo>
                  <a:lnTo>
                    <a:pt x="72" y="244"/>
                  </a:lnTo>
                  <a:lnTo>
                    <a:pt x="80" y="250"/>
                  </a:lnTo>
                  <a:lnTo>
                    <a:pt x="86" y="252"/>
                  </a:lnTo>
                  <a:lnTo>
                    <a:pt x="96" y="254"/>
                  </a:lnTo>
                  <a:lnTo>
                    <a:pt x="96" y="254"/>
                  </a:lnTo>
                  <a:lnTo>
                    <a:pt x="102" y="252"/>
                  </a:lnTo>
                  <a:lnTo>
                    <a:pt x="110" y="250"/>
                  </a:lnTo>
                  <a:lnTo>
                    <a:pt x="116" y="246"/>
                  </a:lnTo>
                  <a:lnTo>
                    <a:pt x="122" y="240"/>
                  </a:lnTo>
                  <a:lnTo>
                    <a:pt x="126" y="232"/>
                  </a:lnTo>
                  <a:lnTo>
                    <a:pt x="128" y="218"/>
                  </a:lnTo>
                  <a:lnTo>
                    <a:pt x="130" y="202"/>
                  </a:lnTo>
                  <a:lnTo>
                    <a:pt x="132" y="182"/>
                  </a:lnTo>
                  <a:lnTo>
                    <a:pt x="188" y="182"/>
                  </a:lnTo>
                  <a:lnTo>
                    <a:pt x="188" y="182"/>
                  </a:lnTo>
                  <a:lnTo>
                    <a:pt x="188" y="204"/>
                  </a:lnTo>
                  <a:lnTo>
                    <a:pt x="186" y="224"/>
                  </a:lnTo>
                  <a:lnTo>
                    <a:pt x="180" y="244"/>
                  </a:lnTo>
                  <a:lnTo>
                    <a:pt x="172" y="262"/>
                  </a:lnTo>
                  <a:lnTo>
                    <a:pt x="166" y="270"/>
                  </a:lnTo>
                  <a:lnTo>
                    <a:pt x="160" y="276"/>
                  </a:lnTo>
                  <a:lnTo>
                    <a:pt x="152" y="282"/>
                  </a:lnTo>
                  <a:lnTo>
                    <a:pt x="144" y="286"/>
                  </a:lnTo>
                  <a:lnTo>
                    <a:pt x="134" y="290"/>
                  </a:lnTo>
                  <a:lnTo>
                    <a:pt x="124" y="294"/>
                  </a:lnTo>
                  <a:lnTo>
                    <a:pt x="112" y="296"/>
                  </a:lnTo>
                  <a:lnTo>
                    <a:pt x="98" y="296"/>
                  </a:lnTo>
                  <a:lnTo>
                    <a:pt x="98" y="296"/>
                  </a:lnTo>
                  <a:lnTo>
                    <a:pt x="82" y="296"/>
                  </a:lnTo>
                  <a:lnTo>
                    <a:pt x="70" y="294"/>
                  </a:lnTo>
                  <a:lnTo>
                    <a:pt x="58" y="290"/>
                  </a:lnTo>
                  <a:lnTo>
                    <a:pt x="46" y="284"/>
                  </a:lnTo>
                  <a:lnTo>
                    <a:pt x="38" y="278"/>
                  </a:lnTo>
                  <a:lnTo>
                    <a:pt x="30" y="272"/>
                  </a:lnTo>
                  <a:lnTo>
                    <a:pt x="22" y="264"/>
                  </a:lnTo>
                  <a:lnTo>
                    <a:pt x="18" y="254"/>
                  </a:lnTo>
                  <a:lnTo>
                    <a:pt x="12" y="244"/>
                  </a:lnTo>
                  <a:lnTo>
                    <a:pt x="8" y="232"/>
                  </a:lnTo>
                  <a:lnTo>
                    <a:pt x="4" y="208"/>
                  </a:lnTo>
                  <a:lnTo>
                    <a:pt x="2" y="17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2" y="116"/>
                  </a:lnTo>
                  <a:lnTo>
                    <a:pt x="4" y="8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18" y="40"/>
                  </a:lnTo>
                  <a:lnTo>
                    <a:pt x="22" y="32"/>
                  </a:lnTo>
                  <a:lnTo>
                    <a:pt x="30" y="24"/>
                  </a:lnTo>
                  <a:lnTo>
                    <a:pt x="38" y="16"/>
                  </a:lnTo>
                  <a:lnTo>
                    <a:pt x="46" y="10"/>
                  </a:lnTo>
                  <a:lnTo>
                    <a:pt x="58" y="6"/>
                  </a:lnTo>
                  <a:lnTo>
                    <a:pt x="70" y="2"/>
                  </a:lnTo>
                  <a:lnTo>
                    <a:pt x="82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112" y="0"/>
                  </a:lnTo>
                  <a:lnTo>
                    <a:pt x="126" y="2"/>
                  </a:lnTo>
                  <a:lnTo>
                    <a:pt x="136" y="4"/>
                  </a:lnTo>
                  <a:lnTo>
                    <a:pt x="146" y="10"/>
                  </a:lnTo>
                  <a:lnTo>
                    <a:pt x="156" y="14"/>
                  </a:lnTo>
                  <a:lnTo>
                    <a:pt x="162" y="20"/>
                  </a:lnTo>
                  <a:lnTo>
                    <a:pt x="168" y="28"/>
                  </a:lnTo>
                  <a:lnTo>
                    <a:pt x="174" y="34"/>
                  </a:lnTo>
                  <a:lnTo>
                    <a:pt x="180" y="50"/>
                  </a:lnTo>
                  <a:lnTo>
                    <a:pt x="184" y="68"/>
                  </a:lnTo>
                  <a:lnTo>
                    <a:pt x="186" y="84"/>
                  </a:lnTo>
                  <a:lnTo>
                    <a:pt x="186" y="102"/>
                  </a:lnTo>
                  <a:lnTo>
                    <a:pt x="128" y="102"/>
                  </a:lnTo>
                  <a:close/>
                </a:path>
              </a:pathLst>
            </a:custGeom>
            <a:solidFill>
              <a:srgbClr val="FFC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274" y="2016"/>
              <a:ext cx="58" cy="286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063224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/>
          <p:cNvGrpSpPr/>
          <p:nvPr userDrawn="1"/>
        </p:nvGrpSpPr>
        <p:grpSpPr>
          <a:xfrm>
            <a:off x="3136900" y="2330450"/>
            <a:ext cx="2870201" cy="482600"/>
            <a:chOff x="3136900" y="2330450"/>
            <a:chExt cx="2870201" cy="482600"/>
          </a:xfrm>
        </p:grpSpPr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3136900" y="2339975"/>
              <a:ext cx="296863" cy="463550"/>
            </a:xfrm>
            <a:custGeom>
              <a:avLst/>
              <a:gdLst>
                <a:gd name="T0" fmla="*/ 748 w 748"/>
                <a:gd name="T1" fmla="*/ 0 h 1172"/>
                <a:gd name="T2" fmla="*/ 748 w 748"/>
                <a:gd name="T3" fmla="*/ 194 h 1172"/>
                <a:gd name="T4" fmla="*/ 492 w 748"/>
                <a:gd name="T5" fmla="*/ 194 h 1172"/>
                <a:gd name="T6" fmla="*/ 492 w 748"/>
                <a:gd name="T7" fmla="*/ 1172 h 1172"/>
                <a:gd name="T8" fmla="*/ 255 w 748"/>
                <a:gd name="T9" fmla="*/ 1172 h 1172"/>
                <a:gd name="T10" fmla="*/ 255 w 748"/>
                <a:gd name="T11" fmla="*/ 194 h 1172"/>
                <a:gd name="T12" fmla="*/ 0 w 748"/>
                <a:gd name="T13" fmla="*/ 194 h 1172"/>
                <a:gd name="T14" fmla="*/ 0 w 748"/>
                <a:gd name="T15" fmla="*/ 0 h 1172"/>
                <a:gd name="T16" fmla="*/ 748 w 748"/>
                <a:gd name="T17" fmla="*/ 0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8" h="1172">
                  <a:moveTo>
                    <a:pt x="748" y="0"/>
                  </a:moveTo>
                  <a:lnTo>
                    <a:pt x="748" y="194"/>
                  </a:lnTo>
                  <a:lnTo>
                    <a:pt x="492" y="194"/>
                  </a:lnTo>
                  <a:lnTo>
                    <a:pt x="492" y="1172"/>
                  </a:lnTo>
                  <a:lnTo>
                    <a:pt x="255" y="1172"/>
                  </a:lnTo>
                  <a:lnTo>
                    <a:pt x="255" y="194"/>
                  </a:lnTo>
                  <a:lnTo>
                    <a:pt x="0" y="194"/>
                  </a:lnTo>
                  <a:lnTo>
                    <a:pt x="0" y="0"/>
                  </a:lnTo>
                  <a:lnTo>
                    <a:pt x="7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3465513" y="2339975"/>
              <a:ext cx="296863" cy="463550"/>
            </a:xfrm>
            <a:custGeom>
              <a:avLst/>
              <a:gdLst>
                <a:gd name="T0" fmla="*/ 0 w 748"/>
                <a:gd name="T1" fmla="*/ 0 h 1172"/>
                <a:gd name="T2" fmla="*/ 237 w 748"/>
                <a:gd name="T3" fmla="*/ 0 h 1172"/>
                <a:gd name="T4" fmla="*/ 237 w 748"/>
                <a:gd name="T5" fmla="*/ 448 h 1172"/>
                <a:gd name="T6" fmla="*/ 513 w 748"/>
                <a:gd name="T7" fmla="*/ 448 h 1172"/>
                <a:gd name="T8" fmla="*/ 513 w 748"/>
                <a:gd name="T9" fmla="*/ 0 h 1172"/>
                <a:gd name="T10" fmla="*/ 748 w 748"/>
                <a:gd name="T11" fmla="*/ 0 h 1172"/>
                <a:gd name="T12" fmla="*/ 748 w 748"/>
                <a:gd name="T13" fmla="*/ 1172 h 1172"/>
                <a:gd name="T14" fmla="*/ 513 w 748"/>
                <a:gd name="T15" fmla="*/ 1172 h 1172"/>
                <a:gd name="T16" fmla="*/ 513 w 748"/>
                <a:gd name="T17" fmla="*/ 652 h 1172"/>
                <a:gd name="T18" fmla="*/ 237 w 748"/>
                <a:gd name="T19" fmla="*/ 652 h 1172"/>
                <a:gd name="T20" fmla="*/ 237 w 748"/>
                <a:gd name="T21" fmla="*/ 1172 h 1172"/>
                <a:gd name="T22" fmla="*/ 0 w 748"/>
                <a:gd name="T23" fmla="*/ 1172 h 1172"/>
                <a:gd name="T24" fmla="*/ 0 w 748"/>
                <a:gd name="T25" fmla="*/ 0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8" h="1172">
                  <a:moveTo>
                    <a:pt x="0" y="0"/>
                  </a:moveTo>
                  <a:lnTo>
                    <a:pt x="237" y="0"/>
                  </a:lnTo>
                  <a:lnTo>
                    <a:pt x="237" y="448"/>
                  </a:lnTo>
                  <a:lnTo>
                    <a:pt x="513" y="448"/>
                  </a:lnTo>
                  <a:lnTo>
                    <a:pt x="513" y="0"/>
                  </a:lnTo>
                  <a:lnTo>
                    <a:pt x="748" y="0"/>
                  </a:lnTo>
                  <a:lnTo>
                    <a:pt x="748" y="1172"/>
                  </a:lnTo>
                  <a:lnTo>
                    <a:pt x="513" y="1172"/>
                  </a:lnTo>
                  <a:lnTo>
                    <a:pt x="513" y="652"/>
                  </a:lnTo>
                  <a:lnTo>
                    <a:pt x="237" y="652"/>
                  </a:lnTo>
                  <a:lnTo>
                    <a:pt x="237" y="1172"/>
                  </a:lnTo>
                  <a:lnTo>
                    <a:pt x="0" y="11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 userDrawn="1"/>
          </p:nvSpPr>
          <p:spPr bwMode="auto">
            <a:xfrm>
              <a:off x="3790950" y="2339975"/>
              <a:ext cx="361950" cy="463550"/>
            </a:xfrm>
            <a:custGeom>
              <a:avLst/>
              <a:gdLst>
                <a:gd name="T0" fmla="*/ 311 w 912"/>
                <a:gd name="T1" fmla="*/ 0 h 1172"/>
                <a:gd name="T2" fmla="*/ 602 w 912"/>
                <a:gd name="T3" fmla="*/ 0 h 1172"/>
                <a:gd name="T4" fmla="*/ 912 w 912"/>
                <a:gd name="T5" fmla="*/ 1172 h 1172"/>
                <a:gd name="T6" fmla="*/ 666 w 912"/>
                <a:gd name="T7" fmla="*/ 1172 h 1172"/>
                <a:gd name="T8" fmla="*/ 613 w 912"/>
                <a:gd name="T9" fmla="*/ 924 h 1172"/>
                <a:gd name="T10" fmla="*/ 301 w 912"/>
                <a:gd name="T11" fmla="*/ 924 h 1172"/>
                <a:gd name="T12" fmla="*/ 247 w 912"/>
                <a:gd name="T13" fmla="*/ 1172 h 1172"/>
                <a:gd name="T14" fmla="*/ 0 w 912"/>
                <a:gd name="T15" fmla="*/ 1172 h 1172"/>
                <a:gd name="T16" fmla="*/ 311 w 912"/>
                <a:gd name="T17" fmla="*/ 0 h 1172"/>
                <a:gd name="T18" fmla="*/ 342 w 912"/>
                <a:gd name="T19" fmla="*/ 730 h 1172"/>
                <a:gd name="T20" fmla="*/ 571 w 912"/>
                <a:gd name="T21" fmla="*/ 730 h 1172"/>
                <a:gd name="T22" fmla="*/ 458 w 912"/>
                <a:gd name="T23" fmla="*/ 204 h 1172"/>
                <a:gd name="T24" fmla="*/ 455 w 912"/>
                <a:gd name="T25" fmla="*/ 204 h 1172"/>
                <a:gd name="T26" fmla="*/ 342 w 912"/>
                <a:gd name="T27" fmla="*/ 730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2" h="1172">
                  <a:moveTo>
                    <a:pt x="311" y="0"/>
                  </a:moveTo>
                  <a:lnTo>
                    <a:pt x="602" y="0"/>
                  </a:lnTo>
                  <a:lnTo>
                    <a:pt x="912" y="1172"/>
                  </a:lnTo>
                  <a:lnTo>
                    <a:pt x="666" y="1172"/>
                  </a:lnTo>
                  <a:lnTo>
                    <a:pt x="613" y="924"/>
                  </a:lnTo>
                  <a:lnTo>
                    <a:pt x="301" y="924"/>
                  </a:lnTo>
                  <a:lnTo>
                    <a:pt x="247" y="1172"/>
                  </a:lnTo>
                  <a:lnTo>
                    <a:pt x="0" y="1172"/>
                  </a:lnTo>
                  <a:lnTo>
                    <a:pt x="311" y="0"/>
                  </a:lnTo>
                  <a:close/>
                  <a:moveTo>
                    <a:pt x="342" y="730"/>
                  </a:moveTo>
                  <a:lnTo>
                    <a:pt x="571" y="730"/>
                  </a:lnTo>
                  <a:lnTo>
                    <a:pt x="458" y="204"/>
                  </a:lnTo>
                  <a:lnTo>
                    <a:pt x="455" y="204"/>
                  </a:lnTo>
                  <a:lnTo>
                    <a:pt x="342" y="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4181475" y="2339975"/>
              <a:ext cx="309563" cy="463550"/>
            </a:xfrm>
            <a:custGeom>
              <a:avLst/>
              <a:gdLst>
                <a:gd name="T0" fmla="*/ 271 w 777"/>
                <a:gd name="T1" fmla="*/ 0 h 1172"/>
                <a:gd name="T2" fmla="*/ 557 w 777"/>
                <a:gd name="T3" fmla="*/ 803 h 1172"/>
                <a:gd name="T4" fmla="*/ 560 w 777"/>
                <a:gd name="T5" fmla="*/ 803 h 1172"/>
                <a:gd name="T6" fmla="*/ 560 w 777"/>
                <a:gd name="T7" fmla="*/ 0 h 1172"/>
                <a:gd name="T8" fmla="*/ 777 w 777"/>
                <a:gd name="T9" fmla="*/ 0 h 1172"/>
                <a:gd name="T10" fmla="*/ 777 w 777"/>
                <a:gd name="T11" fmla="*/ 1172 h 1172"/>
                <a:gd name="T12" fmla="*/ 508 w 777"/>
                <a:gd name="T13" fmla="*/ 1172 h 1172"/>
                <a:gd name="T14" fmla="*/ 219 w 777"/>
                <a:gd name="T15" fmla="*/ 352 h 1172"/>
                <a:gd name="T16" fmla="*/ 216 w 777"/>
                <a:gd name="T17" fmla="*/ 352 h 1172"/>
                <a:gd name="T18" fmla="*/ 216 w 777"/>
                <a:gd name="T19" fmla="*/ 1172 h 1172"/>
                <a:gd name="T20" fmla="*/ 0 w 777"/>
                <a:gd name="T21" fmla="*/ 1172 h 1172"/>
                <a:gd name="T22" fmla="*/ 0 w 777"/>
                <a:gd name="T23" fmla="*/ 0 h 1172"/>
                <a:gd name="T24" fmla="*/ 271 w 777"/>
                <a:gd name="T25" fmla="*/ 0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7" h="1172">
                  <a:moveTo>
                    <a:pt x="271" y="0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60" y="0"/>
                  </a:lnTo>
                  <a:lnTo>
                    <a:pt x="777" y="0"/>
                  </a:lnTo>
                  <a:lnTo>
                    <a:pt x="777" y="1172"/>
                  </a:lnTo>
                  <a:lnTo>
                    <a:pt x="508" y="1172"/>
                  </a:lnTo>
                  <a:lnTo>
                    <a:pt x="219" y="352"/>
                  </a:lnTo>
                  <a:lnTo>
                    <a:pt x="216" y="352"/>
                  </a:lnTo>
                  <a:lnTo>
                    <a:pt x="216" y="1172"/>
                  </a:lnTo>
                  <a:lnTo>
                    <a:pt x="0" y="1172"/>
                  </a:lnTo>
                  <a:lnTo>
                    <a:pt x="0" y="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4543425" y="2339975"/>
              <a:ext cx="330200" cy="463550"/>
            </a:xfrm>
            <a:custGeom>
              <a:avLst/>
              <a:gdLst>
                <a:gd name="T0" fmla="*/ 236 w 830"/>
                <a:gd name="T1" fmla="*/ 0 h 1172"/>
                <a:gd name="T2" fmla="*/ 236 w 830"/>
                <a:gd name="T3" fmla="*/ 470 h 1172"/>
                <a:gd name="T4" fmla="*/ 240 w 830"/>
                <a:gd name="T5" fmla="*/ 470 h 1172"/>
                <a:gd name="T6" fmla="*/ 538 w 830"/>
                <a:gd name="T7" fmla="*/ 0 h 1172"/>
                <a:gd name="T8" fmla="*/ 794 w 830"/>
                <a:gd name="T9" fmla="*/ 0 h 1172"/>
                <a:gd name="T10" fmla="*/ 475 w 830"/>
                <a:gd name="T11" fmla="*/ 502 h 1172"/>
                <a:gd name="T12" fmla="*/ 830 w 830"/>
                <a:gd name="T13" fmla="*/ 1172 h 1172"/>
                <a:gd name="T14" fmla="*/ 565 w 830"/>
                <a:gd name="T15" fmla="*/ 1172 h 1172"/>
                <a:gd name="T16" fmla="*/ 323 w 830"/>
                <a:gd name="T17" fmla="*/ 690 h 1172"/>
                <a:gd name="T18" fmla="*/ 236 w 830"/>
                <a:gd name="T19" fmla="*/ 824 h 1172"/>
                <a:gd name="T20" fmla="*/ 236 w 830"/>
                <a:gd name="T21" fmla="*/ 1172 h 1172"/>
                <a:gd name="T22" fmla="*/ 0 w 830"/>
                <a:gd name="T23" fmla="*/ 1172 h 1172"/>
                <a:gd name="T24" fmla="*/ 0 w 830"/>
                <a:gd name="T25" fmla="*/ 0 h 1172"/>
                <a:gd name="T26" fmla="*/ 236 w 830"/>
                <a:gd name="T27" fmla="*/ 0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0" h="1172">
                  <a:moveTo>
                    <a:pt x="236" y="0"/>
                  </a:moveTo>
                  <a:lnTo>
                    <a:pt x="236" y="470"/>
                  </a:lnTo>
                  <a:lnTo>
                    <a:pt x="240" y="470"/>
                  </a:lnTo>
                  <a:lnTo>
                    <a:pt x="538" y="0"/>
                  </a:lnTo>
                  <a:lnTo>
                    <a:pt x="794" y="0"/>
                  </a:lnTo>
                  <a:lnTo>
                    <a:pt x="475" y="502"/>
                  </a:lnTo>
                  <a:lnTo>
                    <a:pt x="830" y="1172"/>
                  </a:lnTo>
                  <a:lnTo>
                    <a:pt x="565" y="1172"/>
                  </a:lnTo>
                  <a:lnTo>
                    <a:pt x="323" y="690"/>
                  </a:lnTo>
                  <a:lnTo>
                    <a:pt x="236" y="824"/>
                  </a:lnTo>
                  <a:lnTo>
                    <a:pt x="236" y="1172"/>
                  </a:lnTo>
                  <a:lnTo>
                    <a:pt x="0" y="1172"/>
                  </a:lnTo>
                  <a:lnTo>
                    <a:pt x="0" y="0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5018088" y="2339975"/>
              <a:ext cx="334963" cy="463550"/>
            </a:xfrm>
            <a:custGeom>
              <a:avLst/>
              <a:gdLst>
                <a:gd name="T0" fmla="*/ 265 w 843"/>
                <a:gd name="T1" fmla="*/ 0 h 1172"/>
                <a:gd name="T2" fmla="*/ 420 w 843"/>
                <a:gd name="T3" fmla="*/ 453 h 1172"/>
                <a:gd name="T4" fmla="*/ 423 w 843"/>
                <a:gd name="T5" fmla="*/ 453 h 1172"/>
                <a:gd name="T6" fmla="*/ 588 w 843"/>
                <a:gd name="T7" fmla="*/ 0 h 1172"/>
                <a:gd name="T8" fmla="*/ 843 w 843"/>
                <a:gd name="T9" fmla="*/ 0 h 1172"/>
                <a:gd name="T10" fmla="*/ 540 w 843"/>
                <a:gd name="T11" fmla="*/ 710 h 1172"/>
                <a:gd name="T12" fmla="*/ 540 w 843"/>
                <a:gd name="T13" fmla="*/ 1172 h 1172"/>
                <a:gd name="T14" fmla="*/ 304 w 843"/>
                <a:gd name="T15" fmla="*/ 1172 h 1172"/>
                <a:gd name="T16" fmla="*/ 304 w 843"/>
                <a:gd name="T17" fmla="*/ 710 h 1172"/>
                <a:gd name="T18" fmla="*/ 0 w 843"/>
                <a:gd name="T19" fmla="*/ 0 h 1172"/>
                <a:gd name="T20" fmla="*/ 265 w 843"/>
                <a:gd name="T21" fmla="*/ 0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43" h="1172">
                  <a:moveTo>
                    <a:pt x="265" y="0"/>
                  </a:moveTo>
                  <a:lnTo>
                    <a:pt x="420" y="453"/>
                  </a:lnTo>
                  <a:lnTo>
                    <a:pt x="423" y="453"/>
                  </a:lnTo>
                  <a:lnTo>
                    <a:pt x="588" y="0"/>
                  </a:lnTo>
                  <a:lnTo>
                    <a:pt x="843" y="0"/>
                  </a:lnTo>
                  <a:lnTo>
                    <a:pt x="540" y="710"/>
                  </a:lnTo>
                  <a:lnTo>
                    <a:pt x="540" y="1172"/>
                  </a:lnTo>
                  <a:lnTo>
                    <a:pt x="304" y="1172"/>
                  </a:lnTo>
                  <a:lnTo>
                    <a:pt x="304" y="710"/>
                  </a:lnTo>
                  <a:lnTo>
                    <a:pt x="0" y="0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 userDrawn="1"/>
          </p:nvSpPr>
          <p:spPr bwMode="auto">
            <a:xfrm>
              <a:off x="5353050" y="2330450"/>
              <a:ext cx="315913" cy="482600"/>
            </a:xfrm>
            <a:custGeom>
              <a:avLst/>
              <a:gdLst>
                <a:gd name="T0" fmla="*/ 462 w 797"/>
                <a:gd name="T1" fmla="*/ 2 h 1216"/>
                <a:gd name="T2" fmla="*/ 567 w 797"/>
                <a:gd name="T3" fmla="*/ 26 h 1216"/>
                <a:gd name="T4" fmla="*/ 648 w 797"/>
                <a:gd name="T5" fmla="*/ 68 h 1216"/>
                <a:gd name="T6" fmla="*/ 707 w 797"/>
                <a:gd name="T7" fmla="*/ 132 h 1216"/>
                <a:gd name="T8" fmla="*/ 749 w 797"/>
                <a:gd name="T9" fmla="*/ 212 h 1216"/>
                <a:gd name="T10" fmla="*/ 776 w 797"/>
                <a:gd name="T11" fmla="*/ 309 h 1216"/>
                <a:gd name="T12" fmla="*/ 791 w 797"/>
                <a:gd name="T13" fmla="*/ 420 h 1216"/>
                <a:gd name="T14" fmla="*/ 797 w 797"/>
                <a:gd name="T15" fmla="*/ 608 h 1216"/>
                <a:gd name="T16" fmla="*/ 789 w 797"/>
                <a:gd name="T17" fmla="*/ 825 h 1216"/>
                <a:gd name="T18" fmla="*/ 771 w 797"/>
                <a:gd name="T19" fmla="*/ 933 h 1216"/>
                <a:gd name="T20" fmla="*/ 741 w 797"/>
                <a:gd name="T21" fmla="*/ 1025 h 1216"/>
                <a:gd name="T22" fmla="*/ 695 w 797"/>
                <a:gd name="T23" fmla="*/ 1101 h 1216"/>
                <a:gd name="T24" fmla="*/ 630 w 797"/>
                <a:gd name="T25" fmla="*/ 1160 h 1216"/>
                <a:gd name="T26" fmla="*/ 543 w 797"/>
                <a:gd name="T27" fmla="*/ 1199 h 1216"/>
                <a:gd name="T28" fmla="*/ 431 w 797"/>
                <a:gd name="T29" fmla="*/ 1216 h 1216"/>
                <a:gd name="T30" fmla="*/ 336 w 797"/>
                <a:gd name="T31" fmla="*/ 1214 h 1216"/>
                <a:gd name="T32" fmla="*/ 231 w 797"/>
                <a:gd name="T33" fmla="*/ 1190 h 1216"/>
                <a:gd name="T34" fmla="*/ 150 w 797"/>
                <a:gd name="T35" fmla="*/ 1148 h 1216"/>
                <a:gd name="T36" fmla="*/ 89 w 797"/>
                <a:gd name="T37" fmla="*/ 1084 h 1216"/>
                <a:gd name="T38" fmla="*/ 47 w 797"/>
                <a:gd name="T39" fmla="*/ 1004 h 1216"/>
                <a:gd name="T40" fmla="*/ 22 w 797"/>
                <a:gd name="T41" fmla="*/ 907 h 1216"/>
                <a:gd name="T42" fmla="*/ 7 w 797"/>
                <a:gd name="T43" fmla="*/ 796 h 1216"/>
                <a:gd name="T44" fmla="*/ 0 w 797"/>
                <a:gd name="T45" fmla="*/ 608 h 1216"/>
                <a:gd name="T46" fmla="*/ 9 w 797"/>
                <a:gd name="T47" fmla="*/ 391 h 1216"/>
                <a:gd name="T48" fmla="*/ 27 w 797"/>
                <a:gd name="T49" fmla="*/ 283 h 1216"/>
                <a:gd name="T50" fmla="*/ 57 w 797"/>
                <a:gd name="T51" fmla="*/ 191 h 1216"/>
                <a:gd name="T52" fmla="*/ 103 w 797"/>
                <a:gd name="T53" fmla="*/ 115 h 1216"/>
                <a:gd name="T54" fmla="*/ 168 w 797"/>
                <a:gd name="T55" fmla="*/ 56 h 1216"/>
                <a:gd name="T56" fmla="*/ 254 w 797"/>
                <a:gd name="T57" fmla="*/ 17 h 1216"/>
                <a:gd name="T58" fmla="*/ 366 w 797"/>
                <a:gd name="T59" fmla="*/ 0 h 1216"/>
                <a:gd name="T60" fmla="*/ 399 w 797"/>
                <a:gd name="T61" fmla="*/ 1043 h 1216"/>
                <a:gd name="T62" fmla="*/ 445 w 797"/>
                <a:gd name="T63" fmla="*/ 1037 h 1216"/>
                <a:gd name="T64" fmla="*/ 482 w 797"/>
                <a:gd name="T65" fmla="*/ 1019 h 1216"/>
                <a:gd name="T66" fmla="*/ 511 w 797"/>
                <a:gd name="T67" fmla="*/ 989 h 1216"/>
                <a:gd name="T68" fmla="*/ 532 w 797"/>
                <a:gd name="T69" fmla="*/ 943 h 1216"/>
                <a:gd name="T70" fmla="*/ 556 w 797"/>
                <a:gd name="T71" fmla="*/ 809 h 1216"/>
                <a:gd name="T72" fmla="*/ 561 w 797"/>
                <a:gd name="T73" fmla="*/ 608 h 1216"/>
                <a:gd name="T74" fmla="*/ 558 w 797"/>
                <a:gd name="T75" fmla="*/ 451 h 1216"/>
                <a:gd name="T76" fmla="*/ 540 w 797"/>
                <a:gd name="T77" fmla="*/ 301 h 1216"/>
                <a:gd name="T78" fmla="*/ 517 w 797"/>
                <a:gd name="T79" fmla="*/ 238 h 1216"/>
                <a:gd name="T80" fmla="*/ 491 w 797"/>
                <a:gd name="T81" fmla="*/ 204 h 1216"/>
                <a:gd name="T82" fmla="*/ 456 w 797"/>
                <a:gd name="T83" fmla="*/ 182 h 1216"/>
                <a:gd name="T84" fmla="*/ 412 w 797"/>
                <a:gd name="T85" fmla="*/ 174 h 1216"/>
                <a:gd name="T86" fmla="*/ 373 w 797"/>
                <a:gd name="T87" fmla="*/ 175 h 1216"/>
                <a:gd name="T88" fmla="*/ 332 w 797"/>
                <a:gd name="T89" fmla="*/ 187 h 1216"/>
                <a:gd name="T90" fmla="*/ 299 w 797"/>
                <a:gd name="T91" fmla="*/ 211 h 1216"/>
                <a:gd name="T92" fmla="*/ 275 w 797"/>
                <a:gd name="T93" fmla="*/ 249 h 1216"/>
                <a:gd name="T94" fmla="*/ 252 w 797"/>
                <a:gd name="T95" fmla="*/ 333 h 1216"/>
                <a:gd name="T96" fmla="*/ 238 w 797"/>
                <a:gd name="T97" fmla="*/ 499 h 1216"/>
                <a:gd name="T98" fmla="*/ 237 w 797"/>
                <a:gd name="T99" fmla="*/ 665 h 1216"/>
                <a:gd name="T100" fmla="*/ 246 w 797"/>
                <a:gd name="T101" fmla="*/ 848 h 1216"/>
                <a:gd name="T102" fmla="*/ 270 w 797"/>
                <a:gd name="T103" fmla="*/ 956 h 1216"/>
                <a:gd name="T104" fmla="*/ 292 w 797"/>
                <a:gd name="T105" fmla="*/ 997 h 1216"/>
                <a:gd name="T106" fmla="*/ 324 w 797"/>
                <a:gd name="T107" fmla="*/ 1025 h 1216"/>
                <a:gd name="T108" fmla="*/ 363 w 797"/>
                <a:gd name="T109" fmla="*/ 1040 h 1216"/>
                <a:gd name="T110" fmla="*/ 399 w 797"/>
                <a:gd name="T111" fmla="*/ 1043 h 1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97" h="1216">
                  <a:moveTo>
                    <a:pt x="399" y="0"/>
                  </a:moveTo>
                  <a:lnTo>
                    <a:pt x="399" y="0"/>
                  </a:lnTo>
                  <a:lnTo>
                    <a:pt x="431" y="0"/>
                  </a:lnTo>
                  <a:lnTo>
                    <a:pt x="462" y="2"/>
                  </a:lnTo>
                  <a:lnTo>
                    <a:pt x="491" y="6"/>
                  </a:lnTo>
                  <a:lnTo>
                    <a:pt x="517" y="10"/>
                  </a:lnTo>
                  <a:lnTo>
                    <a:pt x="543" y="17"/>
                  </a:lnTo>
                  <a:lnTo>
                    <a:pt x="567" y="26"/>
                  </a:lnTo>
                  <a:lnTo>
                    <a:pt x="589" y="34"/>
                  </a:lnTo>
                  <a:lnTo>
                    <a:pt x="610" y="44"/>
                  </a:lnTo>
                  <a:lnTo>
                    <a:pt x="630" y="56"/>
                  </a:lnTo>
                  <a:lnTo>
                    <a:pt x="648" y="68"/>
                  </a:lnTo>
                  <a:lnTo>
                    <a:pt x="665" y="82"/>
                  </a:lnTo>
                  <a:lnTo>
                    <a:pt x="681" y="99"/>
                  </a:lnTo>
                  <a:lnTo>
                    <a:pt x="695" y="115"/>
                  </a:lnTo>
                  <a:lnTo>
                    <a:pt x="707" y="132"/>
                  </a:lnTo>
                  <a:lnTo>
                    <a:pt x="720" y="151"/>
                  </a:lnTo>
                  <a:lnTo>
                    <a:pt x="731" y="171"/>
                  </a:lnTo>
                  <a:lnTo>
                    <a:pt x="741" y="191"/>
                  </a:lnTo>
                  <a:lnTo>
                    <a:pt x="749" y="212"/>
                  </a:lnTo>
                  <a:lnTo>
                    <a:pt x="757" y="236"/>
                  </a:lnTo>
                  <a:lnTo>
                    <a:pt x="764" y="259"/>
                  </a:lnTo>
                  <a:lnTo>
                    <a:pt x="771" y="283"/>
                  </a:lnTo>
                  <a:lnTo>
                    <a:pt x="776" y="309"/>
                  </a:lnTo>
                  <a:lnTo>
                    <a:pt x="781" y="335"/>
                  </a:lnTo>
                  <a:lnTo>
                    <a:pt x="785" y="363"/>
                  </a:lnTo>
                  <a:lnTo>
                    <a:pt x="789" y="391"/>
                  </a:lnTo>
                  <a:lnTo>
                    <a:pt x="791" y="420"/>
                  </a:lnTo>
                  <a:lnTo>
                    <a:pt x="794" y="479"/>
                  </a:lnTo>
                  <a:lnTo>
                    <a:pt x="797" y="543"/>
                  </a:lnTo>
                  <a:lnTo>
                    <a:pt x="797" y="608"/>
                  </a:lnTo>
                  <a:lnTo>
                    <a:pt x="797" y="608"/>
                  </a:lnTo>
                  <a:lnTo>
                    <a:pt x="797" y="673"/>
                  </a:lnTo>
                  <a:lnTo>
                    <a:pt x="794" y="737"/>
                  </a:lnTo>
                  <a:lnTo>
                    <a:pt x="791" y="796"/>
                  </a:lnTo>
                  <a:lnTo>
                    <a:pt x="789" y="825"/>
                  </a:lnTo>
                  <a:lnTo>
                    <a:pt x="785" y="853"/>
                  </a:lnTo>
                  <a:lnTo>
                    <a:pt x="781" y="881"/>
                  </a:lnTo>
                  <a:lnTo>
                    <a:pt x="776" y="907"/>
                  </a:lnTo>
                  <a:lnTo>
                    <a:pt x="771" y="933"/>
                  </a:lnTo>
                  <a:lnTo>
                    <a:pt x="764" y="957"/>
                  </a:lnTo>
                  <a:lnTo>
                    <a:pt x="757" y="980"/>
                  </a:lnTo>
                  <a:lnTo>
                    <a:pt x="749" y="1004"/>
                  </a:lnTo>
                  <a:lnTo>
                    <a:pt x="741" y="1025"/>
                  </a:lnTo>
                  <a:lnTo>
                    <a:pt x="731" y="1045"/>
                  </a:lnTo>
                  <a:lnTo>
                    <a:pt x="720" y="1065"/>
                  </a:lnTo>
                  <a:lnTo>
                    <a:pt x="707" y="1084"/>
                  </a:lnTo>
                  <a:lnTo>
                    <a:pt x="695" y="1101"/>
                  </a:lnTo>
                  <a:lnTo>
                    <a:pt x="681" y="1117"/>
                  </a:lnTo>
                  <a:lnTo>
                    <a:pt x="665" y="1134"/>
                  </a:lnTo>
                  <a:lnTo>
                    <a:pt x="648" y="1148"/>
                  </a:lnTo>
                  <a:lnTo>
                    <a:pt x="630" y="1160"/>
                  </a:lnTo>
                  <a:lnTo>
                    <a:pt x="610" y="1172"/>
                  </a:lnTo>
                  <a:lnTo>
                    <a:pt x="589" y="1182"/>
                  </a:lnTo>
                  <a:lnTo>
                    <a:pt x="567" y="1190"/>
                  </a:lnTo>
                  <a:lnTo>
                    <a:pt x="543" y="1199"/>
                  </a:lnTo>
                  <a:lnTo>
                    <a:pt x="517" y="1206"/>
                  </a:lnTo>
                  <a:lnTo>
                    <a:pt x="491" y="1210"/>
                  </a:lnTo>
                  <a:lnTo>
                    <a:pt x="462" y="1214"/>
                  </a:lnTo>
                  <a:lnTo>
                    <a:pt x="431" y="1216"/>
                  </a:lnTo>
                  <a:lnTo>
                    <a:pt x="399" y="1216"/>
                  </a:lnTo>
                  <a:lnTo>
                    <a:pt x="399" y="1216"/>
                  </a:lnTo>
                  <a:lnTo>
                    <a:pt x="366" y="1216"/>
                  </a:lnTo>
                  <a:lnTo>
                    <a:pt x="336" y="1214"/>
                  </a:lnTo>
                  <a:lnTo>
                    <a:pt x="307" y="1210"/>
                  </a:lnTo>
                  <a:lnTo>
                    <a:pt x="279" y="1206"/>
                  </a:lnTo>
                  <a:lnTo>
                    <a:pt x="254" y="1199"/>
                  </a:lnTo>
                  <a:lnTo>
                    <a:pt x="231" y="1190"/>
                  </a:lnTo>
                  <a:lnTo>
                    <a:pt x="208" y="1182"/>
                  </a:lnTo>
                  <a:lnTo>
                    <a:pt x="187" y="1172"/>
                  </a:lnTo>
                  <a:lnTo>
                    <a:pt x="168" y="1160"/>
                  </a:lnTo>
                  <a:lnTo>
                    <a:pt x="150" y="1148"/>
                  </a:lnTo>
                  <a:lnTo>
                    <a:pt x="132" y="1134"/>
                  </a:lnTo>
                  <a:lnTo>
                    <a:pt x="117" y="1117"/>
                  </a:lnTo>
                  <a:lnTo>
                    <a:pt x="103" y="1101"/>
                  </a:lnTo>
                  <a:lnTo>
                    <a:pt x="89" y="1084"/>
                  </a:lnTo>
                  <a:lnTo>
                    <a:pt x="78" y="1065"/>
                  </a:lnTo>
                  <a:lnTo>
                    <a:pt x="67" y="1045"/>
                  </a:lnTo>
                  <a:lnTo>
                    <a:pt x="57" y="1025"/>
                  </a:lnTo>
                  <a:lnTo>
                    <a:pt x="47" y="1004"/>
                  </a:lnTo>
                  <a:lnTo>
                    <a:pt x="41" y="980"/>
                  </a:lnTo>
                  <a:lnTo>
                    <a:pt x="34" y="957"/>
                  </a:lnTo>
                  <a:lnTo>
                    <a:pt x="27" y="933"/>
                  </a:lnTo>
                  <a:lnTo>
                    <a:pt x="22" y="907"/>
                  </a:lnTo>
                  <a:lnTo>
                    <a:pt x="16" y="881"/>
                  </a:lnTo>
                  <a:lnTo>
                    <a:pt x="13" y="853"/>
                  </a:lnTo>
                  <a:lnTo>
                    <a:pt x="9" y="825"/>
                  </a:lnTo>
                  <a:lnTo>
                    <a:pt x="7" y="796"/>
                  </a:lnTo>
                  <a:lnTo>
                    <a:pt x="3" y="737"/>
                  </a:lnTo>
                  <a:lnTo>
                    <a:pt x="1" y="673"/>
                  </a:lnTo>
                  <a:lnTo>
                    <a:pt x="0" y="608"/>
                  </a:lnTo>
                  <a:lnTo>
                    <a:pt x="0" y="608"/>
                  </a:lnTo>
                  <a:lnTo>
                    <a:pt x="1" y="543"/>
                  </a:lnTo>
                  <a:lnTo>
                    <a:pt x="3" y="479"/>
                  </a:lnTo>
                  <a:lnTo>
                    <a:pt x="7" y="420"/>
                  </a:lnTo>
                  <a:lnTo>
                    <a:pt x="9" y="391"/>
                  </a:lnTo>
                  <a:lnTo>
                    <a:pt x="13" y="363"/>
                  </a:lnTo>
                  <a:lnTo>
                    <a:pt x="16" y="335"/>
                  </a:lnTo>
                  <a:lnTo>
                    <a:pt x="22" y="309"/>
                  </a:lnTo>
                  <a:lnTo>
                    <a:pt x="27" y="283"/>
                  </a:lnTo>
                  <a:lnTo>
                    <a:pt x="34" y="259"/>
                  </a:lnTo>
                  <a:lnTo>
                    <a:pt x="41" y="236"/>
                  </a:lnTo>
                  <a:lnTo>
                    <a:pt x="47" y="212"/>
                  </a:lnTo>
                  <a:lnTo>
                    <a:pt x="57" y="191"/>
                  </a:lnTo>
                  <a:lnTo>
                    <a:pt x="67" y="171"/>
                  </a:lnTo>
                  <a:lnTo>
                    <a:pt x="78" y="151"/>
                  </a:lnTo>
                  <a:lnTo>
                    <a:pt x="89" y="132"/>
                  </a:lnTo>
                  <a:lnTo>
                    <a:pt x="103" y="115"/>
                  </a:lnTo>
                  <a:lnTo>
                    <a:pt x="117" y="99"/>
                  </a:lnTo>
                  <a:lnTo>
                    <a:pt x="132" y="82"/>
                  </a:lnTo>
                  <a:lnTo>
                    <a:pt x="150" y="68"/>
                  </a:lnTo>
                  <a:lnTo>
                    <a:pt x="168" y="56"/>
                  </a:lnTo>
                  <a:lnTo>
                    <a:pt x="187" y="44"/>
                  </a:lnTo>
                  <a:lnTo>
                    <a:pt x="208" y="34"/>
                  </a:lnTo>
                  <a:lnTo>
                    <a:pt x="231" y="26"/>
                  </a:lnTo>
                  <a:lnTo>
                    <a:pt x="254" y="17"/>
                  </a:lnTo>
                  <a:lnTo>
                    <a:pt x="279" y="10"/>
                  </a:lnTo>
                  <a:lnTo>
                    <a:pt x="307" y="6"/>
                  </a:lnTo>
                  <a:lnTo>
                    <a:pt x="336" y="2"/>
                  </a:lnTo>
                  <a:lnTo>
                    <a:pt x="366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399" y="1043"/>
                  </a:moveTo>
                  <a:lnTo>
                    <a:pt x="399" y="1043"/>
                  </a:lnTo>
                  <a:lnTo>
                    <a:pt x="412" y="1042"/>
                  </a:lnTo>
                  <a:lnTo>
                    <a:pt x="423" y="1041"/>
                  </a:lnTo>
                  <a:lnTo>
                    <a:pt x="435" y="1040"/>
                  </a:lnTo>
                  <a:lnTo>
                    <a:pt x="445" y="1037"/>
                  </a:lnTo>
                  <a:lnTo>
                    <a:pt x="456" y="1034"/>
                  </a:lnTo>
                  <a:lnTo>
                    <a:pt x="465" y="1029"/>
                  </a:lnTo>
                  <a:lnTo>
                    <a:pt x="474" y="1025"/>
                  </a:lnTo>
                  <a:lnTo>
                    <a:pt x="482" y="1019"/>
                  </a:lnTo>
                  <a:lnTo>
                    <a:pt x="491" y="1013"/>
                  </a:lnTo>
                  <a:lnTo>
                    <a:pt x="499" y="1005"/>
                  </a:lnTo>
                  <a:lnTo>
                    <a:pt x="504" y="997"/>
                  </a:lnTo>
                  <a:lnTo>
                    <a:pt x="511" y="989"/>
                  </a:lnTo>
                  <a:lnTo>
                    <a:pt x="517" y="978"/>
                  </a:lnTo>
                  <a:lnTo>
                    <a:pt x="523" y="968"/>
                  </a:lnTo>
                  <a:lnTo>
                    <a:pt x="528" y="956"/>
                  </a:lnTo>
                  <a:lnTo>
                    <a:pt x="532" y="943"/>
                  </a:lnTo>
                  <a:lnTo>
                    <a:pt x="540" y="915"/>
                  </a:lnTo>
                  <a:lnTo>
                    <a:pt x="546" y="884"/>
                  </a:lnTo>
                  <a:lnTo>
                    <a:pt x="552" y="848"/>
                  </a:lnTo>
                  <a:lnTo>
                    <a:pt x="556" y="809"/>
                  </a:lnTo>
                  <a:lnTo>
                    <a:pt x="558" y="765"/>
                  </a:lnTo>
                  <a:lnTo>
                    <a:pt x="560" y="717"/>
                  </a:lnTo>
                  <a:lnTo>
                    <a:pt x="561" y="665"/>
                  </a:lnTo>
                  <a:lnTo>
                    <a:pt x="561" y="608"/>
                  </a:lnTo>
                  <a:lnTo>
                    <a:pt x="561" y="608"/>
                  </a:lnTo>
                  <a:lnTo>
                    <a:pt x="561" y="551"/>
                  </a:lnTo>
                  <a:lnTo>
                    <a:pt x="560" y="499"/>
                  </a:lnTo>
                  <a:lnTo>
                    <a:pt x="558" y="451"/>
                  </a:lnTo>
                  <a:lnTo>
                    <a:pt x="556" y="408"/>
                  </a:lnTo>
                  <a:lnTo>
                    <a:pt x="552" y="368"/>
                  </a:lnTo>
                  <a:lnTo>
                    <a:pt x="546" y="333"/>
                  </a:lnTo>
                  <a:lnTo>
                    <a:pt x="540" y="301"/>
                  </a:lnTo>
                  <a:lnTo>
                    <a:pt x="532" y="273"/>
                  </a:lnTo>
                  <a:lnTo>
                    <a:pt x="528" y="261"/>
                  </a:lnTo>
                  <a:lnTo>
                    <a:pt x="523" y="249"/>
                  </a:lnTo>
                  <a:lnTo>
                    <a:pt x="517" y="238"/>
                  </a:lnTo>
                  <a:lnTo>
                    <a:pt x="511" y="229"/>
                  </a:lnTo>
                  <a:lnTo>
                    <a:pt x="504" y="219"/>
                  </a:lnTo>
                  <a:lnTo>
                    <a:pt x="499" y="211"/>
                  </a:lnTo>
                  <a:lnTo>
                    <a:pt x="491" y="204"/>
                  </a:lnTo>
                  <a:lnTo>
                    <a:pt x="482" y="197"/>
                  </a:lnTo>
                  <a:lnTo>
                    <a:pt x="474" y="191"/>
                  </a:lnTo>
                  <a:lnTo>
                    <a:pt x="465" y="187"/>
                  </a:lnTo>
                  <a:lnTo>
                    <a:pt x="456" y="182"/>
                  </a:lnTo>
                  <a:lnTo>
                    <a:pt x="445" y="179"/>
                  </a:lnTo>
                  <a:lnTo>
                    <a:pt x="435" y="176"/>
                  </a:lnTo>
                  <a:lnTo>
                    <a:pt x="423" y="175"/>
                  </a:lnTo>
                  <a:lnTo>
                    <a:pt x="412" y="174"/>
                  </a:lnTo>
                  <a:lnTo>
                    <a:pt x="399" y="173"/>
                  </a:lnTo>
                  <a:lnTo>
                    <a:pt x="399" y="173"/>
                  </a:lnTo>
                  <a:lnTo>
                    <a:pt x="386" y="174"/>
                  </a:lnTo>
                  <a:lnTo>
                    <a:pt x="373" y="175"/>
                  </a:lnTo>
                  <a:lnTo>
                    <a:pt x="363" y="176"/>
                  </a:lnTo>
                  <a:lnTo>
                    <a:pt x="351" y="179"/>
                  </a:lnTo>
                  <a:lnTo>
                    <a:pt x="342" y="182"/>
                  </a:lnTo>
                  <a:lnTo>
                    <a:pt x="332" y="187"/>
                  </a:lnTo>
                  <a:lnTo>
                    <a:pt x="324" y="191"/>
                  </a:lnTo>
                  <a:lnTo>
                    <a:pt x="314" y="197"/>
                  </a:lnTo>
                  <a:lnTo>
                    <a:pt x="307" y="204"/>
                  </a:lnTo>
                  <a:lnTo>
                    <a:pt x="299" y="211"/>
                  </a:lnTo>
                  <a:lnTo>
                    <a:pt x="292" y="219"/>
                  </a:lnTo>
                  <a:lnTo>
                    <a:pt x="286" y="229"/>
                  </a:lnTo>
                  <a:lnTo>
                    <a:pt x="281" y="238"/>
                  </a:lnTo>
                  <a:lnTo>
                    <a:pt x="275" y="249"/>
                  </a:lnTo>
                  <a:lnTo>
                    <a:pt x="270" y="261"/>
                  </a:lnTo>
                  <a:lnTo>
                    <a:pt x="266" y="273"/>
                  </a:lnTo>
                  <a:lnTo>
                    <a:pt x="257" y="301"/>
                  </a:lnTo>
                  <a:lnTo>
                    <a:pt x="252" y="333"/>
                  </a:lnTo>
                  <a:lnTo>
                    <a:pt x="246" y="368"/>
                  </a:lnTo>
                  <a:lnTo>
                    <a:pt x="242" y="408"/>
                  </a:lnTo>
                  <a:lnTo>
                    <a:pt x="240" y="451"/>
                  </a:lnTo>
                  <a:lnTo>
                    <a:pt x="238" y="499"/>
                  </a:lnTo>
                  <a:lnTo>
                    <a:pt x="237" y="551"/>
                  </a:lnTo>
                  <a:lnTo>
                    <a:pt x="237" y="608"/>
                  </a:lnTo>
                  <a:lnTo>
                    <a:pt x="237" y="608"/>
                  </a:lnTo>
                  <a:lnTo>
                    <a:pt x="237" y="665"/>
                  </a:lnTo>
                  <a:lnTo>
                    <a:pt x="238" y="717"/>
                  </a:lnTo>
                  <a:lnTo>
                    <a:pt x="240" y="765"/>
                  </a:lnTo>
                  <a:lnTo>
                    <a:pt x="242" y="809"/>
                  </a:lnTo>
                  <a:lnTo>
                    <a:pt x="246" y="848"/>
                  </a:lnTo>
                  <a:lnTo>
                    <a:pt x="252" y="884"/>
                  </a:lnTo>
                  <a:lnTo>
                    <a:pt x="257" y="915"/>
                  </a:lnTo>
                  <a:lnTo>
                    <a:pt x="266" y="943"/>
                  </a:lnTo>
                  <a:lnTo>
                    <a:pt x="270" y="956"/>
                  </a:lnTo>
                  <a:lnTo>
                    <a:pt x="275" y="968"/>
                  </a:lnTo>
                  <a:lnTo>
                    <a:pt x="281" y="978"/>
                  </a:lnTo>
                  <a:lnTo>
                    <a:pt x="286" y="989"/>
                  </a:lnTo>
                  <a:lnTo>
                    <a:pt x="292" y="997"/>
                  </a:lnTo>
                  <a:lnTo>
                    <a:pt x="299" y="1005"/>
                  </a:lnTo>
                  <a:lnTo>
                    <a:pt x="307" y="1013"/>
                  </a:lnTo>
                  <a:lnTo>
                    <a:pt x="314" y="1019"/>
                  </a:lnTo>
                  <a:lnTo>
                    <a:pt x="324" y="1025"/>
                  </a:lnTo>
                  <a:lnTo>
                    <a:pt x="332" y="1029"/>
                  </a:lnTo>
                  <a:lnTo>
                    <a:pt x="342" y="1034"/>
                  </a:lnTo>
                  <a:lnTo>
                    <a:pt x="351" y="1037"/>
                  </a:lnTo>
                  <a:lnTo>
                    <a:pt x="363" y="1040"/>
                  </a:lnTo>
                  <a:lnTo>
                    <a:pt x="373" y="1041"/>
                  </a:lnTo>
                  <a:lnTo>
                    <a:pt x="386" y="1042"/>
                  </a:lnTo>
                  <a:lnTo>
                    <a:pt x="399" y="1043"/>
                  </a:lnTo>
                  <a:lnTo>
                    <a:pt x="399" y="10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Freeform 13"/>
            <p:cNvSpPr>
              <a:spLocks/>
            </p:cNvSpPr>
            <p:nvPr userDrawn="1"/>
          </p:nvSpPr>
          <p:spPr bwMode="auto">
            <a:xfrm>
              <a:off x="5710238" y="2339975"/>
              <a:ext cx="296863" cy="473075"/>
            </a:xfrm>
            <a:custGeom>
              <a:avLst/>
              <a:gdLst>
                <a:gd name="T0" fmla="*/ 235 w 747"/>
                <a:gd name="T1" fmla="*/ 817 h 1194"/>
                <a:gd name="T2" fmla="*/ 235 w 747"/>
                <a:gd name="T3" fmla="*/ 839 h 1194"/>
                <a:gd name="T4" fmla="*/ 239 w 747"/>
                <a:gd name="T5" fmla="*/ 880 h 1194"/>
                <a:gd name="T6" fmla="*/ 246 w 747"/>
                <a:gd name="T7" fmla="*/ 916 h 1194"/>
                <a:gd name="T8" fmla="*/ 256 w 747"/>
                <a:gd name="T9" fmla="*/ 948 h 1194"/>
                <a:gd name="T10" fmla="*/ 271 w 747"/>
                <a:gd name="T11" fmla="*/ 976 h 1194"/>
                <a:gd name="T12" fmla="*/ 292 w 747"/>
                <a:gd name="T13" fmla="*/ 997 h 1194"/>
                <a:gd name="T14" fmla="*/ 320 w 747"/>
                <a:gd name="T15" fmla="*/ 1012 h 1194"/>
                <a:gd name="T16" fmla="*/ 354 w 747"/>
                <a:gd name="T17" fmla="*/ 1020 h 1194"/>
                <a:gd name="T18" fmla="*/ 374 w 747"/>
                <a:gd name="T19" fmla="*/ 1021 h 1194"/>
                <a:gd name="T20" fmla="*/ 411 w 747"/>
                <a:gd name="T21" fmla="*/ 1016 h 1194"/>
                <a:gd name="T22" fmla="*/ 441 w 747"/>
                <a:gd name="T23" fmla="*/ 1005 h 1194"/>
                <a:gd name="T24" fmla="*/ 465 w 747"/>
                <a:gd name="T25" fmla="*/ 987 h 1194"/>
                <a:gd name="T26" fmla="*/ 484 w 747"/>
                <a:gd name="T27" fmla="*/ 963 h 1194"/>
                <a:gd name="T28" fmla="*/ 496 w 747"/>
                <a:gd name="T29" fmla="*/ 933 h 1194"/>
                <a:gd name="T30" fmla="*/ 505 w 747"/>
                <a:gd name="T31" fmla="*/ 898 h 1194"/>
                <a:gd name="T32" fmla="*/ 509 w 747"/>
                <a:gd name="T33" fmla="*/ 860 h 1194"/>
                <a:gd name="T34" fmla="*/ 512 w 747"/>
                <a:gd name="T35" fmla="*/ 817 h 1194"/>
                <a:gd name="T36" fmla="*/ 747 w 747"/>
                <a:gd name="T37" fmla="*/ 0 h 1194"/>
                <a:gd name="T38" fmla="*/ 747 w 747"/>
                <a:gd name="T39" fmla="*/ 817 h 1194"/>
                <a:gd name="T40" fmla="*/ 745 w 747"/>
                <a:gd name="T41" fmla="*/ 870 h 1194"/>
                <a:gd name="T42" fmla="*/ 739 w 747"/>
                <a:gd name="T43" fmla="*/ 919 h 1194"/>
                <a:gd name="T44" fmla="*/ 730 w 747"/>
                <a:gd name="T45" fmla="*/ 963 h 1194"/>
                <a:gd name="T46" fmla="*/ 716 w 747"/>
                <a:gd name="T47" fmla="*/ 1003 h 1194"/>
                <a:gd name="T48" fmla="*/ 699 w 747"/>
                <a:gd name="T49" fmla="*/ 1037 h 1194"/>
                <a:gd name="T50" fmla="*/ 680 w 747"/>
                <a:gd name="T51" fmla="*/ 1068 h 1194"/>
                <a:gd name="T52" fmla="*/ 658 w 747"/>
                <a:gd name="T53" fmla="*/ 1094 h 1194"/>
                <a:gd name="T54" fmla="*/ 632 w 747"/>
                <a:gd name="T55" fmla="*/ 1117 h 1194"/>
                <a:gd name="T56" fmla="*/ 605 w 747"/>
                <a:gd name="T57" fmla="*/ 1137 h 1194"/>
                <a:gd name="T58" fmla="*/ 576 w 747"/>
                <a:gd name="T59" fmla="*/ 1153 h 1194"/>
                <a:gd name="T60" fmla="*/ 545 w 747"/>
                <a:gd name="T61" fmla="*/ 1167 h 1194"/>
                <a:gd name="T62" fmla="*/ 513 w 747"/>
                <a:gd name="T63" fmla="*/ 1178 h 1194"/>
                <a:gd name="T64" fmla="*/ 479 w 747"/>
                <a:gd name="T65" fmla="*/ 1186 h 1194"/>
                <a:gd name="T66" fmla="*/ 409 w 747"/>
                <a:gd name="T67" fmla="*/ 1194 h 1194"/>
                <a:gd name="T68" fmla="*/ 374 w 747"/>
                <a:gd name="T69" fmla="*/ 1194 h 1194"/>
                <a:gd name="T70" fmla="*/ 303 w 747"/>
                <a:gd name="T71" fmla="*/ 1192 h 1194"/>
                <a:gd name="T72" fmla="*/ 234 w 747"/>
                <a:gd name="T73" fmla="*/ 1180 h 1194"/>
                <a:gd name="T74" fmla="*/ 202 w 747"/>
                <a:gd name="T75" fmla="*/ 1170 h 1194"/>
                <a:gd name="T76" fmla="*/ 171 w 747"/>
                <a:gd name="T77" fmla="*/ 1158 h 1194"/>
                <a:gd name="T78" fmla="*/ 142 w 747"/>
                <a:gd name="T79" fmla="*/ 1142 h 1194"/>
                <a:gd name="T80" fmla="*/ 115 w 747"/>
                <a:gd name="T81" fmla="*/ 1123 h 1194"/>
                <a:gd name="T82" fmla="*/ 89 w 747"/>
                <a:gd name="T83" fmla="*/ 1101 h 1194"/>
                <a:gd name="T84" fmla="*/ 67 w 747"/>
                <a:gd name="T85" fmla="*/ 1074 h 1194"/>
                <a:gd name="T86" fmla="*/ 48 w 747"/>
                <a:gd name="T87" fmla="*/ 1043 h 1194"/>
                <a:gd name="T88" fmla="*/ 31 w 747"/>
                <a:gd name="T89" fmla="*/ 1008 h 1194"/>
                <a:gd name="T90" fmla="*/ 17 w 747"/>
                <a:gd name="T91" fmla="*/ 969 h 1194"/>
                <a:gd name="T92" fmla="*/ 8 w 747"/>
                <a:gd name="T93" fmla="*/ 924 h 1194"/>
                <a:gd name="T94" fmla="*/ 1 w 747"/>
                <a:gd name="T95" fmla="*/ 873 h 1194"/>
                <a:gd name="T96" fmla="*/ 0 w 747"/>
                <a:gd name="T97" fmla="*/ 817 h 1194"/>
                <a:gd name="T98" fmla="*/ 235 w 747"/>
                <a:gd name="T99" fmla="*/ 0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47" h="1194">
                  <a:moveTo>
                    <a:pt x="235" y="0"/>
                  </a:moveTo>
                  <a:lnTo>
                    <a:pt x="235" y="817"/>
                  </a:lnTo>
                  <a:lnTo>
                    <a:pt x="235" y="817"/>
                  </a:lnTo>
                  <a:lnTo>
                    <a:pt x="235" y="839"/>
                  </a:lnTo>
                  <a:lnTo>
                    <a:pt x="237" y="860"/>
                  </a:lnTo>
                  <a:lnTo>
                    <a:pt x="239" y="880"/>
                  </a:lnTo>
                  <a:lnTo>
                    <a:pt x="241" y="898"/>
                  </a:lnTo>
                  <a:lnTo>
                    <a:pt x="246" y="916"/>
                  </a:lnTo>
                  <a:lnTo>
                    <a:pt x="251" y="933"/>
                  </a:lnTo>
                  <a:lnTo>
                    <a:pt x="256" y="948"/>
                  </a:lnTo>
                  <a:lnTo>
                    <a:pt x="263" y="963"/>
                  </a:lnTo>
                  <a:lnTo>
                    <a:pt x="271" y="976"/>
                  </a:lnTo>
                  <a:lnTo>
                    <a:pt x="282" y="987"/>
                  </a:lnTo>
                  <a:lnTo>
                    <a:pt x="292" y="997"/>
                  </a:lnTo>
                  <a:lnTo>
                    <a:pt x="305" y="1005"/>
                  </a:lnTo>
                  <a:lnTo>
                    <a:pt x="320" y="1012"/>
                  </a:lnTo>
                  <a:lnTo>
                    <a:pt x="336" y="1016"/>
                  </a:lnTo>
                  <a:lnTo>
                    <a:pt x="354" y="1020"/>
                  </a:lnTo>
                  <a:lnTo>
                    <a:pt x="374" y="1021"/>
                  </a:lnTo>
                  <a:lnTo>
                    <a:pt x="374" y="1021"/>
                  </a:lnTo>
                  <a:lnTo>
                    <a:pt x="393" y="1020"/>
                  </a:lnTo>
                  <a:lnTo>
                    <a:pt x="411" y="1016"/>
                  </a:lnTo>
                  <a:lnTo>
                    <a:pt x="427" y="1012"/>
                  </a:lnTo>
                  <a:lnTo>
                    <a:pt x="441" y="1005"/>
                  </a:lnTo>
                  <a:lnTo>
                    <a:pt x="454" y="997"/>
                  </a:lnTo>
                  <a:lnTo>
                    <a:pt x="465" y="987"/>
                  </a:lnTo>
                  <a:lnTo>
                    <a:pt x="476" y="976"/>
                  </a:lnTo>
                  <a:lnTo>
                    <a:pt x="484" y="963"/>
                  </a:lnTo>
                  <a:lnTo>
                    <a:pt x="491" y="948"/>
                  </a:lnTo>
                  <a:lnTo>
                    <a:pt x="496" y="933"/>
                  </a:lnTo>
                  <a:lnTo>
                    <a:pt x="501" y="916"/>
                  </a:lnTo>
                  <a:lnTo>
                    <a:pt x="505" y="898"/>
                  </a:lnTo>
                  <a:lnTo>
                    <a:pt x="508" y="880"/>
                  </a:lnTo>
                  <a:lnTo>
                    <a:pt x="509" y="860"/>
                  </a:lnTo>
                  <a:lnTo>
                    <a:pt x="510" y="839"/>
                  </a:lnTo>
                  <a:lnTo>
                    <a:pt x="512" y="817"/>
                  </a:lnTo>
                  <a:lnTo>
                    <a:pt x="512" y="0"/>
                  </a:lnTo>
                  <a:lnTo>
                    <a:pt x="747" y="0"/>
                  </a:lnTo>
                  <a:lnTo>
                    <a:pt x="747" y="817"/>
                  </a:lnTo>
                  <a:lnTo>
                    <a:pt x="747" y="817"/>
                  </a:lnTo>
                  <a:lnTo>
                    <a:pt x="747" y="845"/>
                  </a:lnTo>
                  <a:lnTo>
                    <a:pt x="745" y="870"/>
                  </a:lnTo>
                  <a:lnTo>
                    <a:pt x="742" y="896"/>
                  </a:lnTo>
                  <a:lnTo>
                    <a:pt x="739" y="919"/>
                  </a:lnTo>
                  <a:lnTo>
                    <a:pt x="734" y="942"/>
                  </a:lnTo>
                  <a:lnTo>
                    <a:pt x="730" y="963"/>
                  </a:lnTo>
                  <a:lnTo>
                    <a:pt x="723" y="983"/>
                  </a:lnTo>
                  <a:lnTo>
                    <a:pt x="716" y="1003"/>
                  </a:lnTo>
                  <a:lnTo>
                    <a:pt x="708" y="1020"/>
                  </a:lnTo>
                  <a:lnTo>
                    <a:pt x="699" y="1037"/>
                  </a:lnTo>
                  <a:lnTo>
                    <a:pt x="690" y="1052"/>
                  </a:lnTo>
                  <a:lnTo>
                    <a:pt x="680" y="1068"/>
                  </a:lnTo>
                  <a:lnTo>
                    <a:pt x="669" y="1081"/>
                  </a:lnTo>
                  <a:lnTo>
                    <a:pt x="658" y="1094"/>
                  </a:lnTo>
                  <a:lnTo>
                    <a:pt x="645" y="1107"/>
                  </a:lnTo>
                  <a:lnTo>
                    <a:pt x="632" y="1117"/>
                  </a:lnTo>
                  <a:lnTo>
                    <a:pt x="619" y="1128"/>
                  </a:lnTo>
                  <a:lnTo>
                    <a:pt x="605" y="1137"/>
                  </a:lnTo>
                  <a:lnTo>
                    <a:pt x="590" y="1146"/>
                  </a:lnTo>
                  <a:lnTo>
                    <a:pt x="576" y="1153"/>
                  </a:lnTo>
                  <a:lnTo>
                    <a:pt x="560" y="1160"/>
                  </a:lnTo>
                  <a:lnTo>
                    <a:pt x="545" y="1167"/>
                  </a:lnTo>
                  <a:lnTo>
                    <a:pt x="529" y="1173"/>
                  </a:lnTo>
                  <a:lnTo>
                    <a:pt x="513" y="1178"/>
                  </a:lnTo>
                  <a:lnTo>
                    <a:pt x="496" y="1181"/>
                  </a:lnTo>
                  <a:lnTo>
                    <a:pt x="479" y="1186"/>
                  </a:lnTo>
                  <a:lnTo>
                    <a:pt x="444" y="1191"/>
                  </a:lnTo>
                  <a:lnTo>
                    <a:pt x="409" y="1194"/>
                  </a:lnTo>
                  <a:lnTo>
                    <a:pt x="374" y="1194"/>
                  </a:lnTo>
                  <a:lnTo>
                    <a:pt x="374" y="1194"/>
                  </a:lnTo>
                  <a:lnTo>
                    <a:pt x="338" y="1194"/>
                  </a:lnTo>
                  <a:lnTo>
                    <a:pt x="303" y="1192"/>
                  </a:lnTo>
                  <a:lnTo>
                    <a:pt x="268" y="1187"/>
                  </a:lnTo>
                  <a:lnTo>
                    <a:pt x="234" y="1180"/>
                  </a:lnTo>
                  <a:lnTo>
                    <a:pt x="218" y="1175"/>
                  </a:lnTo>
                  <a:lnTo>
                    <a:pt x="202" y="1170"/>
                  </a:lnTo>
                  <a:lnTo>
                    <a:pt x="186" y="1164"/>
                  </a:lnTo>
                  <a:lnTo>
                    <a:pt x="171" y="1158"/>
                  </a:lnTo>
                  <a:lnTo>
                    <a:pt x="155" y="1150"/>
                  </a:lnTo>
                  <a:lnTo>
                    <a:pt x="142" y="1142"/>
                  </a:lnTo>
                  <a:lnTo>
                    <a:pt x="128" y="1134"/>
                  </a:lnTo>
                  <a:lnTo>
                    <a:pt x="115" y="1123"/>
                  </a:lnTo>
                  <a:lnTo>
                    <a:pt x="102" y="1113"/>
                  </a:lnTo>
                  <a:lnTo>
                    <a:pt x="89" y="1101"/>
                  </a:lnTo>
                  <a:lnTo>
                    <a:pt x="78" y="1088"/>
                  </a:lnTo>
                  <a:lnTo>
                    <a:pt x="67" y="1074"/>
                  </a:lnTo>
                  <a:lnTo>
                    <a:pt x="57" y="1059"/>
                  </a:lnTo>
                  <a:lnTo>
                    <a:pt x="48" y="1043"/>
                  </a:lnTo>
                  <a:lnTo>
                    <a:pt x="39" y="1027"/>
                  </a:lnTo>
                  <a:lnTo>
                    <a:pt x="31" y="1008"/>
                  </a:lnTo>
                  <a:lnTo>
                    <a:pt x="24" y="989"/>
                  </a:lnTo>
                  <a:lnTo>
                    <a:pt x="17" y="969"/>
                  </a:lnTo>
                  <a:lnTo>
                    <a:pt x="13" y="947"/>
                  </a:lnTo>
                  <a:lnTo>
                    <a:pt x="8" y="924"/>
                  </a:lnTo>
                  <a:lnTo>
                    <a:pt x="5" y="899"/>
                  </a:lnTo>
                  <a:lnTo>
                    <a:pt x="1" y="873"/>
                  </a:lnTo>
                  <a:lnTo>
                    <a:pt x="0" y="846"/>
                  </a:lnTo>
                  <a:lnTo>
                    <a:pt x="0" y="817"/>
                  </a:lnTo>
                  <a:lnTo>
                    <a:pt x="0" y="0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181782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CEA68-0F75-4D58-9714-927327B5A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71D02E5-3950-44FA-833F-7A50564F2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067459-11D8-4F9D-B8D6-A69B55CE4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3F6487-C34C-47D7-B042-D3A9D92DC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114E84-30A3-4494-986A-C48E0491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8183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E5A22-F5B5-4A96-B9F0-0674A8718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659683-5FCA-4597-8515-DE777C442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7B2780-B2CB-4F1E-B826-829A91BFC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1514B3-D523-4B03-98DC-14C1023EA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D845A8-6681-4726-85C2-2E6E76FD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443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52A3B-3178-490F-A93D-0C2FEB009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BD14BF-BEED-4E9A-AFEF-D7BCC55B8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4A8601-4CA7-4F6D-A480-4BFF3D835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4930FE-3B67-4F52-AC5E-A7516F48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E5309A-B243-43FE-93D3-628387FFD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5935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2254AC-9252-4D29-97D0-0B7B1B125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ED0653-DF64-440E-A970-D5B544917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5D7FA25-EA6A-4B2B-B8C6-2FC0BB5C9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1D53A1-44C0-4F47-A237-4602FB567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88F487-7B88-4846-A81B-0100F0C73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D54B1C-7250-42A9-BA68-4B3B2DFF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301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E3267E-65EA-4B23-980A-8544A5CEA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1233A4-BA72-4B77-8EE3-09191DB47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7DB4EE-6DB8-4135-91FD-41A711D24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11B3D4-65FE-47B5-AA04-FCA2BC251B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E2CDD9A-7E17-433D-B62E-4B8D335555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4C1CB0B-931F-452E-BA4B-5F5916B8E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2EFA319-5C25-4387-AE08-23A5D0C1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D38CEA-C988-4D4A-985D-4261D75FE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785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68856A-E7DA-4FE8-9177-809359928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2967927-3C9F-4B83-9F04-DC4196457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B7FAF08-1909-4C0F-B289-1E08F156E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358894-2834-4A1D-A1FA-0B5D97214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7282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F10DE92-A870-4D81-A239-3D5D0E0DC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D3B927B-935F-45FC-B35B-FB2B1588D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58303E-076D-473E-9801-166CFA578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769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0280A9-F792-482D-A452-513415B04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A70BCC-C602-4C93-AA38-11C13C008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DA4F692-23ED-4D36-BC85-79B919863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E4096F-FC3F-4C8E-806A-5966788C5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EE48F58-BA91-422E-BC4A-678C0B170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722FE0-6D62-459B-AFE1-DAC5B31E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710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6725" y="205978"/>
            <a:ext cx="8229600" cy="589359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6725" y="890587"/>
            <a:ext cx="8229600" cy="32539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7664303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6BD39B-4D82-4EDF-B6C1-89BF495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2A4EB48-AB37-4CEE-A396-74A7A0246D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FABB427-0D72-4611-A1CD-DA9BB4963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3E19E6-9304-4212-915F-A1F3B873D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F472B0-4FC3-460F-A132-6335B4492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597435-5617-483B-894E-FBE8768CC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965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0267A7-CAAF-4C1B-A42C-8B9F94097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1DB151-350F-4268-814D-0FF9906F4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5A217F-E55F-41A7-A103-A1CED3072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C98653-1F0B-45C9-99E1-9EC57A17C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DBA935-F29B-470C-A00B-4FB9CE745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049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AD1F349-D76E-4FC0-878C-36FC00CC8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F8BB3B8-26C1-4AB4-8C01-E211BFA2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7F1F1C-6CC4-47DB-B32A-7389F5700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BE6A73-52D9-4277-B94F-90CF51115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00C1A6-E5F7-4645-AD1B-D697BD490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191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3"/>
          <p:cNvSpPr>
            <a:spLocks noGrp="1"/>
          </p:cNvSpPr>
          <p:nvPr>
            <p:ph type="title" hasCustomPrompt="1"/>
          </p:nvPr>
        </p:nvSpPr>
        <p:spPr>
          <a:xfrm>
            <a:off x="180975" y="297796"/>
            <a:ext cx="8425921" cy="25886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cap="all" baseline="0"/>
            </a:lvl1pPr>
          </a:lstStyle>
          <a:p>
            <a:r>
              <a:rPr lang="fr-FR" dirty="0"/>
              <a:t>PAGE TITLE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180974" y="140498"/>
            <a:ext cx="8423275" cy="1619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cap="all" dirty="0"/>
              <a:t>00 CHAPTER TITLE</a:t>
            </a:r>
            <a:endParaRPr lang="fr-FR" cap="all" noProof="1"/>
          </a:p>
        </p:txBody>
      </p:sp>
    </p:spTree>
    <p:extLst>
      <p:ext uri="{BB962C8B-B14F-4D97-AF65-F5344CB8AC3E}">
        <p14:creationId xmlns:p14="http://schemas.microsoft.com/office/powerpoint/2010/main" val="20183921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5" y="854635"/>
            <a:ext cx="8060894" cy="3569728"/>
          </a:xfrm>
          <a:prstGeom prst="rect">
            <a:avLst/>
          </a:prstGeom>
        </p:spPr>
        <p:txBody>
          <a:bodyPr lIns="0" tIns="0" rIns="0" bIns="0"/>
          <a:lstStyle>
            <a:lvl1pPr marL="177800" indent="-177800">
              <a:spcBef>
                <a:spcPts val="300"/>
              </a:spcBef>
              <a:buClr>
                <a:schemeClr val="accent1"/>
              </a:buClr>
              <a:defRPr sz="1800"/>
            </a:lvl1pPr>
            <a:lvl2pPr marL="450850" indent="-184150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−"/>
              <a:defRPr sz="1600"/>
            </a:lvl2pPr>
            <a:lvl3pPr marL="715963" indent="-176213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−"/>
              <a:tabLst/>
              <a:defRPr sz="1400"/>
            </a:lvl3pPr>
            <a:lvl4pPr marL="982663" indent="-177800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−"/>
              <a:defRPr sz="1200"/>
            </a:lvl4pPr>
            <a:lvl5pPr marL="1255713" indent="-177800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−"/>
              <a:defRPr sz="1000"/>
            </a:lvl5pPr>
          </a:lstStyle>
          <a:p>
            <a:pPr lvl="0"/>
            <a:r>
              <a:rPr lang="fr-FR" dirty="0"/>
              <a:t>First 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180974" y="140498"/>
            <a:ext cx="8423275" cy="1619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cap="all" dirty="0"/>
              <a:t>00 CHAPTER TITLE</a:t>
            </a:r>
            <a:endParaRPr lang="fr-FR" cap="all" noProof="1"/>
          </a:p>
        </p:txBody>
      </p:sp>
      <p:sp>
        <p:nvSpPr>
          <p:cNvPr id="6" name="Titre 3"/>
          <p:cNvSpPr>
            <a:spLocks noGrp="1"/>
          </p:cNvSpPr>
          <p:nvPr>
            <p:ph type="title" hasCustomPrompt="1"/>
          </p:nvPr>
        </p:nvSpPr>
        <p:spPr>
          <a:xfrm>
            <a:off x="180975" y="297796"/>
            <a:ext cx="8425921" cy="25886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cap="all" baseline="0"/>
            </a:lvl1pPr>
          </a:lstStyle>
          <a:p>
            <a:r>
              <a:rPr lang="fr-FR" dirty="0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42885861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2"/>
          <p:cNvSpPr>
            <a:spLocks noGrp="1"/>
          </p:cNvSpPr>
          <p:nvPr>
            <p:ph type="pic" sz="quarter" idx="22"/>
          </p:nvPr>
        </p:nvSpPr>
        <p:spPr>
          <a:xfrm>
            <a:off x="542925" y="908051"/>
            <a:ext cx="8061325" cy="35163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fr-FR" dirty="0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180974" y="140498"/>
            <a:ext cx="8423275" cy="1619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cap="all" dirty="0"/>
              <a:t>00 CHAPTER TITLE</a:t>
            </a:r>
            <a:endParaRPr lang="fr-FR" cap="all" noProof="1"/>
          </a:p>
        </p:txBody>
      </p:sp>
      <p:sp>
        <p:nvSpPr>
          <p:cNvPr id="6" name="Titre 3"/>
          <p:cNvSpPr>
            <a:spLocks noGrp="1"/>
          </p:cNvSpPr>
          <p:nvPr>
            <p:ph type="title" hasCustomPrompt="1"/>
          </p:nvPr>
        </p:nvSpPr>
        <p:spPr>
          <a:xfrm>
            <a:off x="180975" y="297796"/>
            <a:ext cx="8425921" cy="25886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cap="all" baseline="0"/>
            </a:lvl1pPr>
          </a:lstStyle>
          <a:p>
            <a:r>
              <a:rPr lang="fr-FR" dirty="0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3306550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2"/>
          <p:cNvSpPr>
            <a:spLocks noGrp="1"/>
          </p:cNvSpPr>
          <p:nvPr>
            <p:ph type="pic" sz="quarter" idx="22"/>
          </p:nvPr>
        </p:nvSpPr>
        <p:spPr>
          <a:xfrm>
            <a:off x="180975" y="908051"/>
            <a:ext cx="8785225" cy="35163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fr-FR" dirty="0"/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180974" y="140498"/>
            <a:ext cx="8423275" cy="1619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cap="all" dirty="0"/>
              <a:t>00 CHAPTER TITLE</a:t>
            </a:r>
            <a:endParaRPr lang="fr-FR" cap="all" noProof="1"/>
          </a:p>
        </p:txBody>
      </p:sp>
      <p:sp>
        <p:nvSpPr>
          <p:cNvPr id="6" name="Titre 3"/>
          <p:cNvSpPr>
            <a:spLocks noGrp="1"/>
          </p:cNvSpPr>
          <p:nvPr>
            <p:ph type="title" hasCustomPrompt="1"/>
          </p:nvPr>
        </p:nvSpPr>
        <p:spPr>
          <a:xfrm>
            <a:off x="180975" y="297796"/>
            <a:ext cx="8425921" cy="25886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cap="all" baseline="0"/>
            </a:lvl1pPr>
          </a:lstStyle>
          <a:p>
            <a:r>
              <a:rPr lang="fr-FR" dirty="0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190228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6"/>
          <p:cNvSpPr>
            <a:spLocks noGrp="1"/>
          </p:cNvSpPr>
          <p:nvPr>
            <p:ph type="pic" sz="quarter" idx="10"/>
          </p:nvPr>
        </p:nvSpPr>
        <p:spPr>
          <a:xfrm>
            <a:off x="180974" y="908051"/>
            <a:ext cx="5824539" cy="35163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fr-FR"/>
          </a:p>
        </p:txBody>
      </p:sp>
      <p:sp>
        <p:nvSpPr>
          <p:cNvPr id="11" name="Espace réservé pour une image  6"/>
          <p:cNvSpPr>
            <a:spLocks noGrp="1"/>
          </p:cNvSpPr>
          <p:nvPr>
            <p:ph type="pic" sz="quarter" idx="11"/>
          </p:nvPr>
        </p:nvSpPr>
        <p:spPr>
          <a:xfrm>
            <a:off x="6096000" y="908051"/>
            <a:ext cx="2868613" cy="17131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fr-FR"/>
          </a:p>
        </p:txBody>
      </p:sp>
      <p:sp>
        <p:nvSpPr>
          <p:cNvPr id="12" name="Espace réservé pour une image  6"/>
          <p:cNvSpPr>
            <a:spLocks noGrp="1"/>
          </p:cNvSpPr>
          <p:nvPr>
            <p:ph type="pic" sz="quarter" idx="12"/>
          </p:nvPr>
        </p:nvSpPr>
        <p:spPr>
          <a:xfrm>
            <a:off x="6096000" y="2711208"/>
            <a:ext cx="2868613" cy="17131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fr-FR"/>
          </a:p>
        </p:txBody>
      </p:sp>
      <p:sp>
        <p:nvSpPr>
          <p:cNvPr id="15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180974" y="140498"/>
            <a:ext cx="8423275" cy="1619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cap="all" dirty="0"/>
              <a:t>00 CHAPTER TITLE</a:t>
            </a:r>
            <a:endParaRPr lang="fr-FR" cap="all" noProof="1"/>
          </a:p>
        </p:txBody>
      </p:sp>
      <p:sp>
        <p:nvSpPr>
          <p:cNvPr id="8" name="Titre 3"/>
          <p:cNvSpPr>
            <a:spLocks noGrp="1"/>
          </p:cNvSpPr>
          <p:nvPr>
            <p:ph type="title" hasCustomPrompt="1"/>
          </p:nvPr>
        </p:nvSpPr>
        <p:spPr>
          <a:xfrm>
            <a:off x="180975" y="297796"/>
            <a:ext cx="8425921" cy="25886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cap="all" baseline="0"/>
            </a:lvl1pPr>
          </a:lstStyle>
          <a:p>
            <a:r>
              <a:rPr lang="fr-FR" dirty="0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1510825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2"/>
          <p:cNvSpPr>
            <a:spLocks noGrp="1"/>
          </p:cNvSpPr>
          <p:nvPr>
            <p:ph type="pic" sz="quarter" idx="22"/>
          </p:nvPr>
        </p:nvSpPr>
        <p:spPr>
          <a:xfrm>
            <a:off x="180975" y="180975"/>
            <a:ext cx="8785225" cy="42433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62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17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/>
          <p:cNvGrpSpPr>
            <a:grpSpLocks noChangeAspect="1"/>
          </p:cNvGrpSpPr>
          <p:nvPr/>
        </p:nvGrpSpPr>
        <p:grpSpPr>
          <a:xfrm>
            <a:off x="7343775" y="4699657"/>
            <a:ext cx="1620000" cy="169413"/>
            <a:chOff x="7712075" y="4803775"/>
            <a:chExt cx="1214438" cy="127001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7712075" y="4803775"/>
              <a:ext cx="80963" cy="127000"/>
            </a:xfrm>
            <a:custGeom>
              <a:avLst/>
              <a:gdLst>
                <a:gd name="T0" fmla="*/ 105 w 153"/>
                <a:gd name="T1" fmla="*/ 73 h 240"/>
                <a:gd name="T2" fmla="*/ 103 w 153"/>
                <a:gd name="T3" fmla="*/ 60 h 240"/>
                <a:gd name="T4" fmla="*/ 99 w 153"/>
                <a:gd name="T5" fmla="*/ 48 h 240"/>
                <a:gd name="T6" fmla="*/ 90 w 153"/>
                <a:gd name="T7" fmla="*/ 37 h 240"/>
                <a:gd name="T8" fmla="*/ 78 w 153"/>
                <a:gd name="T9" fmla="*/ 34 h 240"/>
                <a:gd name="T10" fmla="*/ 71 w 153"/>
                <a:gd name="T11" fmla="*/ 35 h 240"/>
                <a:gd name="T12" fmla="*/ 64 w 153"/>
                <a:gd name="T13" fmla="*/ 38 h 240"/>
                <a:gd name="T14" fmla="*/ 59 w 153"/>
                <a:gd name="T15" fmla="*/ 45 h 240"/>
                <a:gd name="T16" fmla="*/ 51 w 153"/>
                <a:gd name="T17" fmla="*/ 64 h 240"/>
                <a:gd name="T18" fmla="*/ 47 w 153"/>
                <a:gd name="T19" fmla="*/ 95 h 240"/>
                <a:gd name="T20" fmla="*/ 47 w 153"/>
                <a:gd name="T21" fmla="*/ 115 h 240"/>
                <a:gd name="T22" fmla="*/ 48 w 153"/>
                <a:gd name="T23" fmla="*/ 153 h 240"/>
                <a:gd name="T24" fmla="*/ 53 w 153"/>
                <a:gd name="T25" fmla="*/ 181 h 240"/>
                <a:gd name="T26" fmla="*/ 60 w 153"/>
                <a:gd name="T27" fmla="*/ 196 h 240"/>
                <a:gd name="T28" fmla="*/ 66 w 153"/>
                <a:gd name="T29" fmla="*/ 203 h 240"/>
                <a:gd name="T30" fmla="*/ 74 w 153"/>
                <a:gd name="T31" fmla="*/ 206 h 240"/>
                <a:gd name="T32" fmla="*/ 79 w 153"/>
                <a:gd name="T33" fmla="*/ 206 h 240"/>
                <a:gd name="T34" fmla="*/ 88 w 153"/>
                <a:gd name="T35" fmla="*/ 204 h 240"/>
                <a:gd name="T36" fmla="*/ 97 w 153"/>
                <a:gd name="T37" fmla="*/ 196 h 240"/>
                <a:gd name="T38" fmla="*/ 104 w 153"/>
                <a:gd name="T39" fmla="*/ 185 h 240"/>
                <a:gd name="T40" fmla="*/ 107 w 153"/>
                <a:gd name="T41" fmla="*/ 169 h 240"/>
                <a:gd name="T42" fmla="*/ 77 w 153"/>
                <a:gd name="T43" fmla="*/ 146 h 240"/>
                <a:gd name="T44" fmla="*/ 153 w 153"/>
                <a:gd name="T45" fmla="*/ 111 h 240"/>
                <a:gd name="T46" fmla="*/ 118 w 153"/>
                <a:gd name="T47" fmla="*/ 236 h 240"/>
                <a:gd name="T48" fmla="*/ 117 w 153"/>
                <a:gd name="T49" fmla="*/ 215 h 240"/>
                <a:gd name="T50" fmla="*/ 113 w 153"/>
                <a:gd name="T51" fmla="*/ 221 h 240"/>
                <a:gd name="T52" fmla="*/ 103 w 153"/>
                <a:gd name="T53" fmla="*/ 231 h 240"/>
                <a:gd name="T54" fmla="*/ 91 w 153"/>
                <a:gd name="T55" fmla="*/ 237 h 240"/>
                <a:gd name="T56" fmla="*/ 77 w 153"/>
                <a:gd name="T57" fmla="*/ 240 h 240"/>
                <a:gd name="T58" fmla="*/ 69 w 153"/>
                <a:gd name="T59" fmla="*/ 240 h 240"/>
                <a:gd name="T60" fmla="*/ 50 w 153"/>
                <a:gd name="T61" fmla="*/ 238 h 240"/>
                <a:gd name="T62" fmla="*/ 33 w 153"/>
                <a:gd name="T63" fmla="*/ 233 h 240"/>
                <a:gd name="T64" fmla="*/ 21 w 153"/>
                <a:gd name="T65" fmla="*/ 223 h 240"/>
                <a:gd name="T66" fmla="*/ 13 w 153"/>
                <a:gd name="T67" fmla="*/ 209 h 240"/>
                <a:gd name="T68" fmla="*/ 6 w 153"/>
                <a:gd name="T69" fmla="*/ 191 h 240"/>
                <a:gd name="T70" fmla="*/ 3 w 153"/>
                <a:gd name="T71" fmla="*/ 170 h 240"/>
                <a:gd name="T72" fmla="*/ 0 w 153"/>
                <a:gd name="T73" fmla="*/ 117 h 240"/>
                <a:gd name="T74" fmla="*/ 1 w 153"/>
                <a:gd name="T75" fmla="*/ 90 h 240"/>
                <a:gd name="T76" fmla="*/ 4 w 153"/>
                <a:gd name="T77" fmla="*/ 66 h 240"/>
                <a:gd name="T78" fmla="*/ 9 w 153"/>
                <a:gd name="T79" fmla="*/ 46 h 240"/>
                <a:gd name="T80" fmla="*/ 16 w 153"/>
                <a:gd name="T81" fmla="*/ 29 h 240"/>
                <a:gd name="T82" fmla="*/ 27 w 153"/>
                <a:gd name="T83" fmla="*/ 16 h 240"/>
                <a:gd name="T84" fmla="*/ 40 w 153"/>
                <a:gd name="T85" fmla="*/ 7 h 240"/>
                <a:gd name="T86" fmla="*/ 58 w 153"/>
                <a:gd name="T87" fmla="*/ 2 h 240"/>
                <a:gd name="T88" fmla="*/ 78 w 153"/>
                <a:gd name="T89" fmla="*/ 0 h 240"/>
                <a:gd name="T90" fmla="*/ 87 w 153"/>
                <a:gd name="T91" fmla="*/ 0 h 240"/>
                <a:gd name="T92" fmla="*/ 103 w 153"/>
                <a:gd name="T93" fmla="*/ 2 h 240"/>
                <a:gd name="T94" fmla="*/ 117 w 153"/>
                <a:gd name="T95" fmla="*/ 7 h 240"/>
                <a:gd name="T96" fmla="*/ 129 w 153"/>
                <a:gd name="T97" fmla="*/ 14 h 240"/>
                <a:gd name="T98" fmla="*/ 137 w 153"/>
                <a:gd name="T99" fmla="*/ 23 h 240"/>
                <a:gd name="T100" fmla="*/ 144 w 153"/>
                <a:gd name="T101" fmla="*/ 35 h 240"/>
                <a:gd name="T102" fmla="*/ 148 w 153"/>
                <a:gd name="T103" fmla="*/ 49 h 240"/>
                <a:gd name="T104" fmla="*/ 150 w 153"/>
                <a:gd name="T105" fmla="*/ 7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3" h="240">
                  <a:moveTo>
                    <a:pt x="105" y="73"/>
                  </a:moveTo>
                  <a:lnTo>
                    <a:pt x="105" y="73"/>
                  </a:lnTo>
                  <a:lnTo>
                    <a:pt x="104" y="67"/>
                  </a:lnTo>
                  <a:lnTo>
                    <a:pt x="103" y="60"/>
                  </a:lnTo>
                  <a:lnTo>
                    <a:pt x="101" y="53"/>
                  </a:lnTo>
                  <a:lnTo>
                    <a:pt x="99" y="48"/>
                  </a:lnTo>
                  <a:lnTo>
                    <a:pt x="95" y="42"/>
                  </a:lnTo>
                  <a:lnTo>
                    <a:pt x="90" y="37"/>
                  </a:lnTo>
                  <a:lnTo>
                    <a:pt x="85" y="35"/>
                  </a:lnTo>
                  <a:lnTo>
                    <a:pt x="78" y="34"/>
                  </a:lnTo>
                  <a:lnTo>
                    <a:pt x="78" y="34"/>
                  </a:lnTo>
                  <a:lnTo>
                    <a:pt x="71" y="35"/>
                  </a:lnTo>
                  <a:lnTo>
                    <a:pt x="67" y="36"/>
                  </a:lnTo>
                  <a:lnTo>
                    <a:pt x="64" y="38"/>
                  </a:lnTo>
                  <a:lnTo>
                    <a:pt x="61" y="42"/>
                  </a:lnTo>
                  <a:lnTo>
                    <a:pt x="59" y="45"/>
                  </a:lnTo>
                  <a:lnTo>
                    <a:pt x="54" y="53"/>
                  </a:lnTo>
                  <a:lnTo>
                    <a:pt x="51" y="64"/>
                  </a:lnTo>
                  <a:lnTo>
                    <a:pt x="49" y="78"/>
                  </a:lnTo>
                  <a:lnTo>
                    <a:pt x="47" y="9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35"/>
                  </a:lnTo>
                  <a:lnTo>
                    <a:pt x="48" y="153"/>
                  </a:lnTo>
                  <a:lnTo>
                    <a:pt x="50" y="168"/>
                  </a:lnTo>
                  <a:lnTo>
                    <a:pt x="53" y="181"/>
                  </a:lnTo>
                  <a:lnTo>
                    <a:pt x="57" y="192"/>
                  </a:lnTo>
                  <a:lnTo>
                    <a:pt x="60" y="196"/>
                  </a:lnTo>
                  <a:lnTo>
                    <a:pt x="63" y="199"/>
                  </a:lnTo>
                  <a:lnTo>
                    <a:pt x="66" y="203"/>
                  </a:lnTo>
                  <a:lnTo>
                    <a:pt x="70" y="205"/>
                  </a:lnTo>
                  <a:lnTo>
                    <a:pt x="74" y="206"/>
                  </a:lnTo>
                  <a:lnTo>
                    <a:pt x="79" y="206"/>
                  </a:lnTo>
                  <a:lnTo>
                    <a:pt x="79" y="206"/>
                  </a:lnTo>
                  <a:lnTo>
                    <a:pt x="83" y="206"/>
                  </a:lnTo>
                  <a:lnTo>
                    <a:pt x="88" y="204"/>
                  </a:lnTo>
                  <a:lnTo>
                    <a:pt x="93" y="201"/>
                  </a:lnTo>
                  <a:lnTo>
                    <a:pt x="97" y="196"/>
                  </a:lnTo>
                  <a:lnTo>
                    <a:pt x="101" y="191"/>
                  </a:lnTo>
                  <a:lnTo>
                    <a:pt x="104" y="185"/>
                  </a:lnTo>
                  <a:lnTo>
                    <a:pt x="107" y="178"/>
                  </a:lnTo>
                  <a:lnTo>
                    <a:pt x="107" y="169"/>
                  </a:lnTo>
                  <a:lnTo>
                    <a:pt x="107" y="146"/>
                  </a:lnTo>
                  <a:lnTo>
                    <a:pt x="77" y="146"/>
                  </a:lnTo>
                  <a:lnTo>
                    <a:pt x="77" y="111"/>
                  </a:lnTo>
                  <a:lnTo>
                    <a:pt x="153" y="111"/>
                  </a:lnTo>
                  <a:lnTo>
                    <a:pt x="153" y="236"/>
                  </a:lnTo>
                  <a:lnTo>
                    <a:pt x="118" y="236"/>
                  </a:lnTo>
                  <a:lnTo>
                    <a:pt x="118" y="215"/>
                  </a:lnTo>
                  <a:lnTo>
                    <a:pt x="117" y="215"/>
                  </a:lnTo>
                  <a:lnTo>
                    <a:pt x="117" y="215"/>
                  </a:lnTo>
                  <a:lnTo>
                    <a:pt x="113" y="221"/>
                  </a:lnTo>
                  <a:lnTo>
                    <a:pt x="108" y="226"/>
                  </a:lnTo>
                  <a:lnTo>
                    <a:pt x="103" y="231"/>
                  </a:lnTo>
                  <a:lnTo>
                    <a:pt x="97" y="234"/>
                  </a:lnTo>
                  <a:lnTo>
                    <a:pt x="91" y="237"/>
                  </a:lnTo>
                  <a:lnTo>
                    <a:pt x="84" y="239"/>
                  </a:lnTo>
                  <a:lnTo>
                    <a:pt x="77" y="240"/>
                  </a:lnTo>
                  <a:lnTo>
                    <a:pt x="69" y="240"/>
                  </a:lnTo>
                  <a:lnTo>
                    <a:pt x="69" y="240"/>
                  </a:lnTo>
                  <a:lnTo>
                    <a:pt x="59" y="240"/>
                  </a:lnTo>
                  <a:lnTo>
                    <a:pt x="50" y="238"/>
                  </a:lnTo>
                  <a:lnTo>
                    <a:pt x="41" y="236"/>
                  </a:lnTo>
                  <a:lnTo>
                    <a:pt x="33" y="233"/>
                  </a:lnTo>
                  <a:lnTo>
                    <a:pt x="27" y="228"/>
                  </a:lnTo>
                  <a:lnTo>
                    <a:pt x="21" y="223"/>
                  </a:lnTo>
                  <a:lnTo>
                    <a:pt x="17" y="217"/>
                  </a:lnTo>
                  <a:lnTo>
                    <a:pt x="13" y="209"/>
                  </a:lnTo>
                  <a:lnTo>
                    <a:pt x="9" y="201"/>
                  </a:lnTo>
                  <a:lnTo>
                    <a:pt x="6" y="191"/>
                  </a:lnTo>
                  <a:lnTo>
                    <a:pt x="4" y="181"/>
                  </a:lnTo>
                  <a:lnTo>
                    <a:pt x="3" y="170"/>
                  </a:lnTo>
                  <a:lnTo>
                    <a:pt x="1" y="146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1" y="90"/>
                  </a:lnTo>
                  <a:lnTo>
                    <a:pt x="2" y="78"/>
                  </a:lnTo>
                  <a:lnTo>
                    <a:pt x="4" y="66"/>
                  </a:lnTo>
                  <a:lnTo>
                    <a:pt x="6" y="56"/>
                  </a:lnTo>
                  <a:lnTo>
                    <a:pt x="9" y="46"/>
                  </a:lnTo>
                  <a:lnTo>
                    <a:pt x="12" y="37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6"/>
                  </a:lnTo>
                  <a:lnTo>
                    <a:pt x="33" y="11"/>
                  </a:lnTo>
                  <a:lnTo>
                    <a:pt x="40" y="7"/>
                  </a:lnTo>
                  <a:lnTo>
                    <a:pt x="49" y="4"/>
                  </a:lnTo>
                  <a:lnTo>
                    <a:pt x="58" y="2"/>
                  </a:lnTo>
                  <a:lnTo>
                    <a:pt x="67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5" y="1"/>
                  </a:lnTo>
                  <a:lnTo>
                    <a:pt x="103" y="2"/>
                  </a:lnTo>
                  <a:lnTo>
                    <a:pt x="110" y="4"/>
                  </a:lnTo>
                  <a:lnTo>
                    <a:pt x="117" y="7"/>
                  </a:lnTo>
                  <a:lnTo>
                    <a:pt x="123" y="10"/>
                  </a:lnTo>
                  <a:lnTo>
                    <a:pt x="129" y="14"/>
                  </a:lnTo>
                  <a:lnTo>
                    <a:pt x="133" y="18"/>
                  </a:lnTo>
                  <a:lnTo>
                    <a:pt x="137" y="23"/>
                  </a:lnTo>
                  <a:lnTo>
                    <a:pt x="141" y="29"/>
                  </a:lnTo>
                  <a:lnTo>
                    <a:pt x="144" y="35"/>
                  </a:lnTo>
                  <a:lnTo>
                    <a:pt x="146" y="42"/>
                  </a:lnTo>
                  <a:lnTo>
                    <a:pt x="148" y="49"/>
                  </a:lnTo>
                  <a:lnTo>
                    <a:pt x="149" y="57"/>
                  </a:lnTo>
                  <a:lnTo>
                    <a:pt x="150" y="73"/>
                  </a:lnTo>
                  <a:lnTo>
                    <a:pt x="105" y="73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7810500" y="4805363"/>
              <a:ext cx="82550" cy="123825"/>
            </a:xfrm>
            <a:custGeom>
              <a:avLst/>
              <a:gdLst>
                <a:gd name="T0" fmla="*/ 86 w 157"/>
                <a:gd name="T1" fmla="*/ 0 h 232"/>
                <a:gd name="T2" fmla="*/ 99 w 157"/>
                <a:gd name="T3" fmla="*/ 1 h 232"/>
                <a:gd name="T4" fmla="*/ 123 w 157"/>
                <a:gd name="T5" fmla="*/ 9 h 232"/>
                <a:gd name="T6" fmla="*/ 131 w 157"/>
                <a:gd name="T7" fmla="*/ 15 h 232"/>
                <a:gd name="T8" fmla="*/ 138 w 157"/>
                <a:gd name="T9" fmla="*/ 23 h 232"/>
                <a:gd name="T10" fmla="*/ 143 w 157"/>
                <a:gd name="T11" fmla="*/ 33 h 232"/>
                <a:gd name="T12" fmla="*/ 147 w 157"/>
                <a:gd name="T13" fmla="*/ 46 h 232"/>
                <a:gd name="T14" fmla="*/ 148 w 157"/>
                <a:gd name="T15" fmla="*/ 60 h 232"/>
                <a:gd name="T16" fmla="*/ 145 w 157"/>
                <a:gd name="T17" fmla="*/ 81 h 232"/>
                <a:gd name="T18" fmla="*/ 138 w 157"/>
                <a:gd name="T19" fmla="*/ 98 h 232"/>
                <a:gd name="T20" fmla="*/ 126 w 157"/>
                <a:gd name="T21" fmla="*/ 110 h 232"/>
                <a:gd name="T22" fmla="*/ 108 w 157"/>
                <a:gd name="T23" fmla="*/ 118 h 232"/>
                <a:gd name="T24" fmla="*/ 108 w 157"/>
                <a:gd name="T25" fmla="*/ 118 h 232"/>
                <a:gd name="T26" fmla="*/ 128 w 157"/>
                <a:gd name="T27" fmla="*/ 124 h 232"/>
                <a:gd name="T28" fmla="*/ 135 w 157"/>
                <a:gd name="T29" fmla="*/ 129 h 232"/>
                <a:gd name="T30" fmla="*/ 139 w 157"/>
                <a:gd name="T31" fmla="*/ 137 h 232"/>
                <a:gd name="T32" fmla="*/ 145 w 157"/>
                <a:gd name="T33" fmla="*/ 157 h 232"/>
                <a:gd name="T34" fmla="*/ 146 w 157"/>
                <a:gd name="T35" fmla="*/ 188 h 232"/>
                <a:gd name="T36" fmla="*/ 147 w 157"/>
                <a:gd name="T37" fmla="*/ 205 h 232"/>
                <a:gd name="T38" fmla="*/ 150 w 157"/>
                <a:gd name="T39" fmla="*/ 221 h 232"/>
                <a:gd name="T40" fmla="*/ 154 w 157"/>
                <a:gd name="T41" fmla="*/ 228 h 232"/>
                <a:gd name="T42" fmla="*/ 157 w 157"/>
                <a:gd name="T43" fmla="*/ 232 h 232"/>
                <a:gd name="T44" fmla="*/ 106 w 157"/>
                <a:gd name="T45" fmla="*/ 232 h 232"/>
                <a:gd name="T46" fmla="*/ 101 w 157"/>
                <a:gd name="T47" fmla="*/ 221 h 232"/>
                <a:gd name="T48" fmla="*/ 100 w 157"/>
                <a:gd name="T49" fmla="*/ 208 h 232"/>
                <a:gd name="T50" fmla="*/ 99 w 157"/>
                <a:gd name="T51" fmla="*/ 163 h 232"/>
                <a:gd name="T52" fmla="*/ 97 w 157"/>
                <a:gd name="T53" fmla="*/ 151 h 232"/>
                <a:gd name="T54" fmla="*/ 92 w 157"/>
                <a:gd name="T55" fmla="*/ 142 h 232"/>
                <a:gd name="T56" fmla="*/ 83 w 157"/>
                <a:gd name="T57" fmla="*/ 136 h 232"/>
                <a:gd name="T58" fmla="*/ 71 w 157"/>
                <a:gd name="T59" fmla="*/ 134 h 232"/>
                <a:gd name="T60" fmla="*/ 47 w 157"/>
                <a:gd name="T61" fmla="*/ 232 h 232"/>
                <a:gd name="T62" fmla="*/ 0 w 157"/>
                <a:gd name="T63" fmla="*/ 0 h 232"/>
                <a:gd name="T64" fmla="*/ 66 w 157"/>
                <a:gd name="T65" fmla="*/ 101 h 232"/>
                <a:gd name="T66" fmla="*/ 74 w 157"/>
                <a:gd name="T67" fmla="*/ 101 h 232"/>
                <a:gd name="T68" fmla="*/ 87 w 157"/>
                <a:gd name="T69" fmla="*/ 97 h 232"/>
                <a:gd name="T70" fmla="*/ 95 w 157"/>
                <a:gd name="T71" fmla="*/ 89 h 232"/>
                <a:gd name="T72" fmla="*/ 100 w 157"/>
                <a:gd name="T73" fmla="*/ 75 h 232"/>
                <a:gd name="T74" fmla="*/ 100 w 157"/>
                <a:gd name="T75" fmla="*/ 67 h 232"/>
                <a:gd name="T76" fmla="*/ 98 w 157"/>
                <a:gd name="T77" fmla="*/ 53 h 232"/>
                <a:gd name="T78" fmla="*/ 92 w 157"/>
                <a:gd name="T79" fmla="*/ 43 h 232"/>
                <a:gd name="T80" fmla="*/ 82 w 157"/>
                <a:gd name="T81" fmla="*/ 37 h 232"/>
                <a:gd name="T82" fmla="*/ 68 w 157"/>
                <a:gd name="T83" fmla="*/ 34 h 232"/>
                <a:gd name="T84" fmla="*/ 47 w 157"/>
                <a:gd name="T85" fmla="*/ 10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7" h="232">
                  <a:moveTo>
                    <a:pt x="0" y="0"/>
                  </a:moveTo>
                  <a:lnTo>
                    <a:pt x="86" y="0"/>
                  </a:lnTo>
                  <a:lnTo>
                    <a:pt x="86" y="0"/>
                  </a:lnTo>
                  <a:lnTo>
                    <a:pt x="99" y="1"/>
                  </a:lnTo>
                  <a:lnTo>
                    <a:pt x="112" y="4"/>
                  </a:lnTo>
                  <a:lnTo>
                    <a:pt x="123" y="9"/>
                  </a:lnTo>
                  <a:lnTo>
                    <a:pt x="127" y="12"/>
                  </a:lnTo>
                  <a:lnTo>
                    <a:pt x="131" y="15"/>
                  </a:lnTo>
                  <a:lnTo>
                    <a:pt x="135" y="19"/>
                  </a:lnTo>
                  <a:lnTo>
                    <a:pt x="138" y="23"/>
                  </a:lnTo>
                  <a:lnTo>
                    <a:pt x="141" y="28"/>
                  </a:lnTo>
                  <a:lnTo>
                    <a:pt x="143" y="33"/>
                  </a:lnTo>
                  <a:lnTo>
                    <a:pt x="145" y="40"/>
                  </a:lnTo>
                  <a:lnTo>
                    <a:pt x="147" y="46"/>
                  </a:lnTo>
                  <a:lnTo>
                    <a:pt x="148" y="60"/>
                  </a:lnTo>
                  <a:lnTo>
                    <a:pt x="148" y="60"/>
                  </a:lnTo>
                  <a:lnTo>
                    <a:pt x="147" y="71"/>
                  </a:lnTo>
                  <a:lnTo>
                    <a:pt x="145" y="81"/>
                  </a:lnTo>
                  <a:lnTo>
                    <a:pt x="142" y="90"/>
                  </a:lnTo>
                  <a:lnTo>
                    <a:pt x="138" y="98"/>
                  </a:lnTo>
                  <a:lnTo>
                    <a:pt x="133" y="104"/>
                  </a:lnTo>
                  <a:lnTo>
                    <a:pt x="126" y="110"/>
                  </a:lnTo>
                  <a:lnTo>
                    <a:pt x="119" y="114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20" y="120"/>
                  </a:lnTo>
                  <a:lnTo>
                    <a:pt x="128" y="124"/>
                  </a:lnTo>
                  <a:lnTo>
                    <a:pt x="132" y="126"/>
                  </a:lnTo>
                  <a:lnTo>
                    <a:pt x="135" y="129"/>
                  </a:lnTo>
                  <a:lnTo>
                    <a:pt x="137" y="133"/>
                  </a:lnTo>
                  <a:lnTo>
                    <a:pt x="139" y="137"/>
                  </a:lnTo>
                  <a:lnTo>
                    <a:pt x="143" y="146"/>
                  </a:lnTo>
                  <a:lnTo>
                    <a:pt x="145" y="157"/>
                  </a:lnTo>
                  <a:lnTo>
                    <a:pt x="146" y="171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7" y="205"/>
                  </a:lnTo>
                  <a:lnTo>
                    <a:pt x="148" y="217"/>
                  </a:lnTo>
                  <a:lnTo>
                    <a:pt x="150" y="221"/>
                  </a:lnTo>
                  <a:lnTo>
                    <a:pt x="151" y="225"/>
                  </a:lnTo>
                  <a:lnTo>
                    <a:pt x="154" y="228"/>
                  </a:lnTo>
                  <a:lnTo>
                    <a:pt x="157" y="230"/>
                  </a:lnTo>
                  <a:lnTo>
                    <a:pt x="157" y="232"/>
                  </a:lnTo>
                  <a:lnTo>
                    <a:pt x="106" y="232"/>
                  </a:lnTo>
                  <a:lnTo>
                    <a:pt x="106" y="232"/>
                  </a:lnTo>
                  <a:lnTo>
                    <a:pt x="103" y="227"/>
                  </a:lnTo>
                  <a:lnTo>
                    <a:pt x="101" y="221"/>
                  </a:lnTo>
                  <a:lnTo>
                    <a:pt x="100" y="215"/>
                  </a:lnTo>
                  <a:lnTo>
                    <a:pt x="100" y="208"/>
                  </a:lnTo>
                  <a:lnTo>
                    <a:pt x="99" y="163"/>
                  </a:lnTo>
                  <a:lnTo>
                    <a:pt x="99" y="163"/>
                  </a:lnTo>
                  <a:lnTo>
                    <a:pt x="98" y="157"/>
                  </a:lnTo>
                  <a:lnTo>
                    <a:pt x="97" y="151"/>
                  </a:lnTo>
                  <a:lnTo>
                    <a:pt x="95" y="146"/>
                  </a:lnTo>
                  <a:lnTo>
                    <a:pt x="92" y="142"/>
                  </a:lnTo>
                  <a:lnTo>
                    <a:pt x="88" y="139"/>
                  </a:lnTo>
                  <a:lnTo>
                    <a:pt x="83" y="136"/>
                  </a:lnTo>
                  <a:lnTo>
                    <a:pt x="78" y="135"/>
                  </a:lnTo>
                  <a:lnTo>
                    <a:pt x="71" y="134"/>
                  </a:lnTo>
                  <a:lnTo>
                    <a:pt x="47" y="134"/>
                  </a:lnTo>
                  <a:lnTo>
                    <a:pt x="47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7" y="101"/>
                  </a:moveTo>
                  <a:lnTo>
                    <a:pt x="66" y="101"/>
                  </a:lnTo>
                  <a:lnTo>
                    <a:pt x="66" y="101"/>
                  </a:lnTo>
                  <a:lnTo>
                    <a:pt x="74" y="101"/>
                  </a:lnTo>
                  <a:lnTo>
                    <a:pt x="81" y="99"/>
                  </a:lnTo>
                  <a:lnTo>
                    <a:pt x="87" y="97"/>
                  </a:lnTo>
                  <a:lnTo>
                    <a:pt x="91" y="93"/>
                  </a:lnTo>
                  <a:lnTo>
                    <a:pt x="95" y="89"/>
                  </a:lnTo>
                  <a:lnTo>
                    <a:pt x="98" y="83"/>
                  </a:lnTo>
                  <a:lnTo>
                    <a:pt x="100" y="75"/>
                  </a:lnTo>
                  <a:lnTo>
                    <a:pt x="100" y="67"/>
                  </a:lnTo>
                  <a:lnTo>
                    <a:pt x="100" y="67"/>
                  </a:lnTo>
                  <a:lnTo>
                    <a:pt x="100" y="59"/>
                  </a:lnTo>
                  <a:lnTo>
                    <a:pt x="98" y="53"/>
                  </a:lnTo>
                  <a:lnTo>
                    <a:pt x="96" y="48"/>
                  </a:lnTo>
                  <a:lnTo>
                    <a:pt x="92" y="43"/>
                  </a:lnTo>
                  <a:lnTo>
                    <a:pt x="88" y="40"/>
                  </a:lnTo>
                  <a:lnTo>
                    <a:pt x="82" y="37"/>
                  </a:lnTo>
                  <a:lnTo>
                    <a:pt x="76" y="35"/>
                  </a:lnTo>
                  <a:lnTo>
                    <a:pt x="68" y="34"/>
                  </a:lnTo>
                  <a:lnTo>
                    <a:pt x="47" y="34"/>
                  </a:lnTo>
                  <a:lnTo>
                    <a:pt x="47" y="101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7904163" y="4803775"/>
              <a:ext cx="84138" cy="127000"/>
            </a:xfrm>
            <a:custGeom>
              <a:avLst/>
              <a:gdLst>
                <a:gd name="T0" fmla="*/ 79 w 158"/>
                <a:gd name="T1" fmla="*/ 0 h 240"/>
                <a:gd name="T2" fmla="*/ 102 w 158"/>
                <a:gd name="T3" fmla="*/ 2 h 240"/>
                <a:gd name="T4" fmla="*/ 122 w 158"/>
                <a:gd name="T5" fmla="*/ 8 h 240"/>
                <a:gd name="T6" fmla="*/ 135 w 158"/>
                <a:gd name="T7" fmla="*/ 19 h 240"/>
                <a:gd name="T8" fmla="*/ 145 w 158"/>
                <a:gd name="T9" fmla="*/ 33 h 240"/>
                <a:gd name="T10" fmla="*/ 152 w 158"/>
                <a:gd name="T11" fmla="*/ 51 h 240"/>
                <a:gd name="T12" fmla="*/ 156 w 158"/>
                <a:gd name="T13" fmla="*/ 72 h 240"/>
                <a:gd name="T14" fmla="*/ 158 w 158"/>
                <a:gd name="T15" fmla="*/ 121 h 240"/>
                <a:gd name="T16" fmla="*/ 158 w 158"/>
                <a:gd name="T17" fmla="*/ 146 h 240"/>
                <a:gd name="T18" fmla="*/ 154 w 158"/>
                <a:gd name="T19" fmla="*/ 179 h 240"/>
                <a:gd name="T20" fmla="*/ 149 w 158"/>
                <a:gd name="T21" fmla="*/ 198 h 240"/>
                <a:gd name="T22" fmla="*/ 141 w 158"/>
                <a:gd name="T23" fmla="*/ 215 h 240"/>
                <a:gd name="T24" fmla="*/ 129 w 158"/>
                <a:gd name="T25" fmla="*/ 227 h 240"/>
                <a:gd name="T26" fmla="*/ 113 w 158"/>
                <a:gd name="T27" fmla="*/ 235 h 240"/>
                <a:gd name="T28" fmla="*/ 92 w 158"/>
                <a:gd name="T29" fmla="*/ 240 h 240"/>
                <a:gd name="T30" fmla="*/ 79 w 158"/>
                <a:gd name="T31" fmla="*/ 240 h 240"/>
                <a:gd name="T32" fmla="*/ 56 w 158"/>
                <a:gd name="T33" fmla="*/ 238 h 240"/>
                <a:gd name="T34" fmla="*/ 38 w 158"/>
                <a:gd name="T35" fmla="*/ 232 h 240"/>
                <a:gd name="T36" fmla="*/ 24 w 158"/>
                <a:gd name="T37" fmla="*/ 221 h 240"/>
                <a:gd name="T38" fmla="*/ 13 w 158"/>
                <a:gd name="T39" fmla="*/ 207 h 240"/>
                <a:gd name="T40" fmla="*/ 7 w 158"/>
                <a:gd name="T41" fmla="*/ 189 h 240"/>
                <a:gd name="T42" fmla="*/ 3 w 158"/>
                <a:gd name="T43" fmla="*/ 168 h 240"/>
                <a:gd name="T44" fmla="*/ 0 w 158"/>
                <a:gd name="T45" fmla="*/ 121 h 240"/>
                <a:gd name="T46" fmla="*/ 1 w 158"/>
                <a:gd name="T47" fmla="*/ 94 h 240"/>
                <a:gd name="T48" fmla="*/ 5 w 158"/>
                <a:gd name="T49" fmla="*/ 61 h 240"/>
                <a:gd name="T50" fmla="*/ 10 w 158"/>
                <a:gd name="T51" fmla="*/ 42 h 240"/>
                <a:gd name="T52" fmla="*/ 18 w 158"/>
                <a:gd name="T53" fmla="*/ 26 h 240"/>
                <a:gd name="T54" fmla="*/ 31 w 158"/>
                <a:gd name="T55" fmla="*/ 13 h 240"/>
                <a:gd name="T56" fmla="*/ 46 w 158"/>
                <a:gd name="T57" fmla="*/ 5 h 240"/>
                <a:gd name="T58" fmla="*/ 67 w 158"/>
                <a:gd name="T59" fmla="*/ 0 h 240"/>
                <a:gd name="T60" fmla="*/ 79 w 158"/>
                <a:gd name="T61" fmla="*/ 0 h 240"/>
                <a:gd name="T62" fmla="*/ 79 w 158"/>
                <a:gd name="T63" fmla="*/ 206 h 240"/>
                <a:gd name="T64" fmla="*/ 88 w 158"/>
                <a:gd name="T65" fmla="*/ 205 h 240"/>
                <a:gd name="T66" fmla="*/ 96 w 158"/>
                <a:gd name="T67" fmla="*/ 202 h 240"/>
                <a:gd name="T68" fmla="*/ 101 w 158"/>
                <a:gd name="T69" fmla="*/ 195 h 240"/>
                <a:gd name="T70" fmla="*/ 106 w 158"/>
                <a:gd name="T71" fmla="*/ 186 h 240"/>
                <a:gd name="T72" fmla="*/ 111 w 158"/>
                <a:gd name="T73" fmla="*/ 160 h 240"/>
                <a:gd name="T74" fmla="*/ 112 w 158"/>
                <a:gd name="T75" fmla="*/ 121 h 240"/>
                <a:gd name="T76" fmla="*/ 112 w 158"/>
                <a:gd name="T77" fmla="*/ 98 h 240"/>
                <a:gd name="T78" fmla="*/ 109 w 158"/>
                <a:gd name="T79" fmla="*/ 66 h 240"/>
                <a:gd name="T80" fmla="*/ 103 w 158"/>
                <a:gd name="T81" fmla="*/ 49 h 240"/>
                <a:gd name="T82" fmla="*/ 99 w 158"/>
                <a:gd name="T83" fmla="*/ 42 h 240"/>
                <a:gd name="T84" fmla="*/ 92 w 158"/>
                <a:gd name="T85" fmla="*/ 36 h 240"/>
                <a:gd name="T86" fmla="*/ 84 w 158"/>
                <a:gd name="T87" fmla="*/ 34 h 240"/>
                <a:gd name="T88" fmla="*/ 79 w 158"/>
                <a:gd name="T89" fmla="*/ 34 h 240"/>
                <a:gd name="T90" fmla="*/ 70 w 158"/>
                <a:gd name="T91" fmla="*/ 35 h 240"/>
                <a:gd name="T92" fmla="*/ 63 w 158"/>
                <a:gd name="T93" fmla="*/ 38 h 240"/>
                <a:gd name="T94" fmla="*/ 57 w 158"/>
                <a:gd name="T95" fmla="*/ 45 h 240"/>
                <a:gd name="T96" fmla="*/ 53 w 158"/>
                <a:gd name="T97" fmla="*/ 54 h 240"/>
                <a:gd name="T98" fmla="*/ 49 w 158"/>
                <a:gd name="T99" fmla="*/ 80 h 240"/>
                <a:gd name="T100" fmla="*/ 48 w 158"/>
                <a:gd name="T101" fmla="*/ 121 h 240"/>
                <a:gd name="T102" fmla="*/ 48 w 158"/>
                <a:gd name="T103" fmla="*/ 142 h 240"/>
                <a:gd name="T104" fmla="*/ 50 w 158"/>
                <a:gd name="T105" fmla="*/ 174 h 240"/>
                <a:gd name="T106" fmla="*/ 55 w 158"/>
                <a:gd name="T107" fmla="*/ 191 h 240"/>
                <a:gd name="T108" fmla="*/ 60 w 158"/>
                <a:gd name="T109" fmla="*/ 198 h 240"/>
                <a:gd name="T110" fmla="*/ 66 w 158"/>
                <a:gd name="T111" fmla="*/ 204 h 240"/>
                <a:gd name="T112" fmla="*/ 74 w 158"/>
                <a:gd name="T113" fmla="*/ 206 h 240"/>
                <a:gd name="T114" fmla="*/ 79 w 158"/>
                <a:gd name="T115" fmla="*/ 20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" h="240">
                  <a:moveTo>
                    <a:pt x="79" y="0"/>
                  </a:moveTo>
                  <a:lnTo>
                    <a:pt x="79" y="0"/>
                  </a:lnTo>
                  <a:lnTo>
                    <a:pt x="92" y="0"/>
                  </a:lnTo>
                  <a:lnTo>
                    <a:pt x="102" y="2"/>
                  </a:lnTo>
                  <a:lnTo>
                    <a:pt x="113" y="5"/>
                  </a:lnTo>
                  <a:lnTo>
                    <a:pt x="122" y="8"/>
                  </a:lnTo>
                  <a:lnTo>
                    <a:pt x="129" y="13"/>
                  </a:lnTo>
                  <a:lnTo>
                    <a:pt x="135" y="19"/>
                  </a:lnTo>
                  <a:lnTo>
                    <a:pt x="141" y="26"/>
                  </a:lnTo>
                  <a:lnTo>
                    <a:pt x="145" y="33"/>
                  </a:lnTo>
                  <a:lnTo>
                    <a:pt x="149" y="42"/>
                  </a:lnTo>
                  <a:lnTo>
                    <a:pt x="152" y="51"/>
                  </a:lnTo>
                  <a:lnTo>
                    <a:pt x="154" y="61"/>
                  </a:lnTo>
                  <a:lnTo>
                    <a:pt x="156" y="72"/>
                  </a:lnTo>
                  <a:lnTo>
                    <a:pt x="158" y="94"/>
                  </a:lnTo>
                  <a:lnTo>
                    <a:pt x="158" y="121"/>
                  </a:lnTo>
                  <a:lnTo>
                    <a:pt x="158" y="121"/>
                  </a:lnTo>
                  <a:lnTo>
                    <a:pt x="158" y="146"/>
                  </a:lnTo>
                  <a:lnTo>
                    <a:pt x="156" y="168"/>
                  </a:lnTo>
                  <a:lnTo>
                    <a:pt x="154" y="179"/>
                  </a:lnTo>
                  <a:lnTo>
                    <a:pt x="152" y="189"/>
                  </a:lnTo>
                  <a:lnTo>
                    <a:pt x="149" y="198"/>
                  </a:lnTo>
                  <a:lnTo>
                    <a:pt x="145" y="207"/>
                  </a:lnTo>
                  <a:lnTo>
                    <a:pt x="141" y="215"/>
                  </a:lnTo>
                  <a:lnTo>
                    <a:pt x="135" y="221"/>
                  </a:lnTo>
                  <a:lnTo>
                    <a:pt x="129" y="227"/>
                  </a:lnTo>
                  <a:lnTo>
                    <a:pt x="122" y="232"/>
                  </a:lnTo>
                  <a:lnTo>
                    <a:pt x="113" y="235"/>
                  </a:lnTo>
                  <a:lnTo>
                    <a:pt x="102" y="238"/>
                  </a:lnTo>
                  <a:lnTo>
                    <a:pt x="92" y="240"/>
                  </a:lnTo>
                  <a:lnTo>
                    <a:pt x="79" y="240"/>
                  </a:lnTo>
                  <a:lnTo>
                    <a:pt x="79" y="240"/>
                  </a:lnTo>
                  <a:lnTo>
                    <a:pt x="67" y="240"/>
                  </a:lnTo>
                  <a:lnTo>
                    <a:pt x="56" y="238"/>
                  </a:lnTo>
                  <a:lnTo>
                    <a:pt x="46" y="235"/>
                  </a:lnTo>
                  <a:lnTo>
                    <a:pt x="38" y="232"/>
                  </a:lnTo>
                  <a:lnTo>
                    <a:pt x="31" y="227"/>
                  </a:lnTo>
                  <a:lnTo>
                    <a:pt x="24" y="221"/>
                  </a:lnTo>
                  <a:lnTo>
                    <a:pt x="18" y="215"/>
                  </a:lnTo>
                  <a:lnTo>
                    <a:pt x="13" y="207"/>
                  </a:lnTo>
                  <a:lnTo>
                    <a:pt x="10" y="198"/>
                  </a:lnTo>
                  <a:lnTo>
                    <a:pt x="7" y="189"/>
                  </a:lnTo>
                  <a:lnTo>
                    <a:pt x="5" y="179"/>
                  </a:lnTo>
                  <a:lnTo>
                    <a:pt x="3" y="168"/>
                  </a:lnTo>
                  <a:lnTo>
                    <a:pt x="1" y="146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1" y="94"/>
                  </a:lnTo>
                  <a:lnTo>
                    <a:pt x="3" y="72"/>
                  </a:lnTo>
                  <a:lnTo>
                    <a:pt x="5" y="61"/>
                  </a:lnTo>
                  <a:lnTo>
                    <a:pt x="7" y="51"/>
                  </a:lnTo>
                  <a:lnTo>
                    <a:pt x="10" y="42"/>
                  </a:lnTo>
                  <a:lnTo>
                    <a:pt x="13" y="33"/>
                  </a:lnTo>
                  <a:lnTo>
                    <a:pt x="18" y="26"/>
                  </a:lnTo>
                  <a:lnTo>
                    <a:pt x="24" y="19"/>
                  </a:lnTo>
                  <a:lnTo>
                    <a:pt x="31" y="13"/>
                  </a:lnTo>
                  <a:lnTo>
                    <a:pt x="38" y="8"/>
                  </a:lnTo>
                  <a:lnTo>
                    <a:pt x="46" y="5"/>
                  </a:lnTo>
                  <a:lnTo>
                    <a:pt x="56" y="2"/>
                  </a:lnTo>
                  <a:lnTo>
                    <a:pt x="67" y="0"/>
                  </a:lnTo>
                  <a:lnTo>
                    <a:pt x="79" y="0"/>
                  </a:lnTo>
                  <a:lnTo>
                    <a:pt x="79" y="0"/>
                  </a:lnTo>
                  <a:close/>
                  <a:moveTo>
                    <a:pt x="79" y="206"/>
                  </a:moveTo>
                  <a:lnTo>
                    <a:pt x="79" y="206"/>
                  </a:lnTo>
                  <a:lnTo>
                    <a:pt x="84" y="206"/>
                  </a:lnTo>
                  <a:lnTo>
                    <a:pt x="88" y="205"/>
                  </a:lnTo>
                  <a:lnTo>
                    <a:pt x="92" y="204"/>
                  </a:lnTo>
                  <a:lnTo>
                    <a:pt x="96" y="202"/>
                  </a:lnTo>
                  <a:lnTo>
                    <a:pt x="99" y="198"/>
                  </a:lnTo>
                  <a:lnTo>
                    <a:pt x="101" y="195"/>
                  </a:lnTo>
                  <a:lnTo>
                    <a:pt x="103" y="191"/>
                  </a:lnTo>
                  <a:lnTo>
                    <a:pt x="106" y="186"/>
                  </a:lnTo>
                  <a:lnTo>
                    <a:pt x="109" y="174"/>
                  </a:lnTo>
                  <a:lnTo>
                    <a:pt x="111" y="160"/>
                  </a:lnTo>
                  <a:lnTo>
                    <a:pt x="112" y="142"/>
                  </a:lnTo>
                  <a:lnTo>
                    <a:pt x="112" y="121"/>
                  </a:lnTo>
                  <a:lnTo>
                    <a:pt x="112" y="121"/>
                  </a:lnTo>
                  <a:lnTo>
                    <a:pt x="112" y="98"/>
                  </a:lnTo>
                  <a:lnTo>
                    <a:pt x="111" y="80"/>
                  </a:lnTo>
                  <a:lnTo>
                    <a:pt x="109" y="66"/>
                  </a:lnTo>
                  <a:lnTo>
                    <a:pt x="106" y="54"/>
                  </a:lnTo>
                  <a:lnTo>
                    <a:pt x="103" y="49"/>
                  </a:lnTo>
                  <a:lnTo>
                    <a:pt x="101" y="45"/>
                  </a:lnTo>
                  <a:lnTo>
                    <a:pt x="99" y="42"/>
                  </a:lnTo>
                  <a:lnTo>
                    <a:pt x="96" y="38"/>
                  </a:lnTo>
                  <a:lnTo>
                    <a:pt x="92" y="36"/>
                  </a:lnTo>
                  <a:lnTo>
                    <a:pt x="88" y="35"/>
                  </a:lnTo>
                  <a:lnTo>
                    <a:pt x="84" y="34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4" y="34"/>
                  </a:lnTo>
                  <a:lnTo>
                    <a:pt x="70" y="35"/>
                  </a:lnTo>
                  <a:lnTo>
                    <a:pt x="66" y="36"/>
                  </a:lnTo>
                  <a:lnTo>
                    <a:pt x="63" y="38"/>
                  </a:lnTo>
                  <a:lnTo>
                    <a:pt x="60" y="42"/>
                  </a:lnTo>
                  <a:lnTo>
                    <a:pt x="57" y="45"/>
                  </a:lnTo>
                  <a:lnTo>
                    <a:pt x="55" y="49"/>
                  </a:lnTo>
                  <a:lnTo>
                    <a:pt x="53" y="54"/>
                  </a:lnTo>
                  <a:lnTo>
                    <a:pt x="50" y="66"/>
                  </a:lnTo>
                  <a:lnTo>
                    <a:pt x="49" y="80"/>
                  </a:lnTo>
                  <a:lnTo>
                    <a:pt x="48" y="98"/>
                  </a:lnTo>
                  <a:lnTo>
                    <a:pt x="48" y="121"/>
                  </a:lnTo>
                  <a:lnTo>
                    <a:pt x="48" y="121"/>
                  </a:lnTo>
                  <a:lnTo>
                    <a:pt x="48" y="142"/>
                  </a:lnTo>
                  <a:lnTo>
                    <a:pt x="49" y="160"/>
                  </a:lnTo>
                  <a:lnTo>
                    <a:pt x="50" y="174"/>
                  </a:lnTo>
                  <a:lnTo>
                    <a:pt x="53" y="186"/>
                  </a:lnTo>
                  <a:lnTo>
                    <a:pt x="55" y="191"/>
                  </a:lnTo>
                  <a:lnTo>
                    <a:pt x="57" y="195"/>
                  </a:lnTo>
                  <a:lnTo>
                    <a:pt x="60" y="198"/>
                  </a:lnTo>
                  <a:lnTo>
                    <a:pt x="63" y="202"/>
                  </a:lnTo>
                  <a:lnTo>
                    <a:pt x="66" y="204"/>
                  </a:lnTo>
                  <a:lnTo>
                    <a:pt x="70" y="205"/>
                  </a:lnTo>
                  <a:lnTo>
                    <a:pt x="74" y="206"/>
                  </a:lnTo>
                  <a:lnTo>
                    <a:pt x="79" y="206"/>
                  </a:lnTo>
                  <a:lnTo>
                    <a:pt x="79" y="206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002588" y="4805363"/>
              <a:ext cx="77788" cy="125413"/>
            </a:xfrm>
            <a:custGeom>
              <a:avLst/>
              <a:gdLst>
                <a:gd name="T0" fmla="*/ 47 w 148"/>
                <a:gd name="T1" fmla="*/ 0 h 236"/>
                <a:gd name="T2" fmla="*/ 47 w 148"/>
                <a:gd name="T3" fmla="*/ 162 h 236"/>
                <a:gd name="T4" fmla="*/ 47 w 148"/>
                <a:gd name="T5" fmla="*/ 162 h 236"/>
                <a:gd name="T6" fmla="*/ 47 w 148"/>
                <a:gd name="T7" fmla="*/ 170 h 236"/>
                <a:gd name="T8" fmla="*/ 48 w 148"/>
                <a:gd name="T9" fmla="*/ 178 h 236"/>
                <a:gd name="T10" fmla="*/ 50 w 148"/>
                <a:gd name="T11" fmla="*/ 184 h 236"/>
                <a:gd name="T12" fmla="*/ 52 w 148"/>
                <a:gd name="T13" fmla="*/ 190 h 236"/>
                <a:gd name="T14" fmla="*/ 56 w 148"/>
                <a:gd name="T15" fmla="*/ 195 h 236"/>
                <a:gd name="T16" fmla="*/ 60 w 148"/>
                <a:gd name="T17" fmla="*/ 199 h 236"/>
                <a:gd name="T18" fmla="*/ 66 w 148"/>
                <a:gd name="T19" fmla="*/ 202 h 236"/>
                <a:gd name="T20" fmla="*/ 74 w 148"/>
                <a:gd name="T21" fmla="*/ 202 h 236"/>
                <a:gd name="T22" fmla="*/ 74 w 148"/>
                <a:gd name="T23" fmla="*/ 202 h 236"/>
                <a:gd name="T24" fmla="*/ 81 w 148"/>
                <a:gd name="T25" fmla="*/ 202 h 236"/>
                <a:gd name="T26" fmla="*/ 87 w 148"/>
                <a:gd name="T27" fmla="*/ 199 h 236"/>
                <a:gd name="T28" fmla="*/ 93 w 148"/>
                <a:gd name="T29" fmla="*/ 195 h 236"/>
                <a:gd name="T30" fmla="*/ 96 w 148"/>
                <a:gd name="T31" fmla="*/ 190 h 236"/>
                <a:gd name="T32" fmla="*/ 99 w 148"/>
                <a:gd name="T33" fmla="*/ 184 h 236"/>
                <a:gd name="T34" fmla="*/ 100 w 148"/>
                <a:gd name="T35" fmla="*/ 178 h 236"/>
                <a:gd name="T36" fmla="*/ 101 w 148"/>
                <a:gd name="T37" fmla="*/ 170 h 236"/>
                <a:gd name="T38" fmla="*/ 102 w 148"/>
                <a:gd name="T39" fmla="*/ 162 h 236"/>
                <a:gd name="T40" fmla="*/ 102 w 148"/>
                <a:gd name="T41" fmla="*/ 0 h 236"/>
                <a:gd name="T42" fmla="*/ 148 w 148"/>
                <a:gd name="T43" fmla="*/ 0 h 236"/>
                <a:gd name="T44" fmla="*/ 148 w 148"/>
                <a:gd name="T45" fmla="*/ 162 h 236"/>
                <a:gd name="T46" fmla="*/ 148 w 148"/>
                <a:gd name="T47" fmla="*/ 162 h 236"/>
                <a:gd name="T48" fmla="*/ 147 w 148"/>
                <a:gd name="T49" fmla="*/ 172 h 236"/>
                <a:gd name="T50" fmla="*/ 146 w 148"/>
                <a:gd name="T51" fmla="*/ 182 h 236"/>
                <a:gd name="T52" fmla="*/ 144 w 148"/>
                <a:gd name="T53" fmla="*/ 190 h 236"/>
                <a:gd name="T54" fmla="*/ 142 w 148"/>
                <a:gd name="T55" fmla="*/ 199 h 236"/>
                <a:gd name="T56" fmla="*/ 138 w 148"/>
                <a:gd name="T57" fmla="*/ 206 h 236"/>
                <a:gd name="T58" fmla="*/ 135 w 148"/>
                <a:gd name="T59" fmla="*/ 212 h 236"/>
                <a:gd name="T60" fmla="*/ 130 w 148"/>
                <a:gd name="T61" fmla="*/ 217 h 236"/>
                <a:gd name="T62" fmla="*/ 125 w 148"/>
                <a:gd name="T63" fmla="*/ 221 h 236"/>
                <a:gd name="T64" fmla="*/ 120 w 148"/>
                <a:gd name="T65" fmla="*/ 225 h 236"/>
                <a:gd name="T66" fmla="*/ 114 w 148"/>
                <a:gd name="T67" fmla="*/ 228 h 236"/>
                <a:gd name="T68" fmla="*/ 108 w 148"/>
                <a:gd name="T69" fmla="*/ 231 h 236"/>
                <a:gd name="T70" fmla="*/ 102 w 148"/>
                <a:gd name="T71" fmla="*/ 233 h 236"/>
                <a:gd name="T72" fmla="*/ 89 w 148"/>
                <a:gd name="T73" fmla="*/ 236 h 236"/>
                <a:gd name="T74" fmla="*/ 74 w 148"/>
                <a:gd name="T75" fmla="*/ 236 h 236"/>
                <a:gd name="T76" fmla="*/ 74 w 148"/>
                <a:gd name="T77" fmla="*/ 236 h 236"/>
                <a:gd name="T78" fmla="*/ 60 w 148"/>
                <a:gd name="T79" fmla="*/ 236 h 236"/>
                <a:gd name="T80" fmla="*/ 46 w 148"/>
                <a:gd name="T81" fmla="*/ 234 h 236"/>
                <a:gd name="T82" fmla="*/ 40 w 148"/>
                <a:gd name="T83" fmla="*/ 232 h 236"/>
                <a:gd name="T84" fmla="*/ 34 w 148"/>
                <a:gd name="T85" fmla="*/ 229 h 236"/>
                <a:gd name="T86" fmla="*/ 28 w 148"/>
                <a:gd name="T87" fmla="*/ 226 h 236"/>
                <a:gd name="T88" fmla="*/ 23 w 148"/>
                <a:gd name="T89" fmla="*/ 223 h 236"/>
                <a:gd name="T90" fmla="*/ 18 w 148"/>
                <a:gd name="T91" fmla="*/ 218 h 236"/>
                <a:gd name="T92" fmla="*/ 14 w 148"/>
                <a:gd name="T93" fmla="*/ 213 h 236"/>
                <a:gd name="T94" fmla="*/ 10 w 148"/>
                <a:gd name="T95" fmla="*/ 207 h 236"/>
                <a:gd name="T96" fmla="*/ 7 w 148"/>
                <a:gd name="T97" fmla="*/ 200 h 236"/>
                <a:gd name="T98" fmla="*/ 4 w 148"/>
                <a:gd name="T99" fmla="*/ 191 h 236"/>
                <a:gd name="T100" fmla="*/ 1 w 148"/>
                <a:gd name="T101" fmla="*/ 182 h 236"/>
                <a:gd name="T102" fmla="*/ 0 w 148"/>
                <a:gd name="T103" fmla="*/ 173 h 236"/>
                <a:gd name="T104" fmla="*/ 0 w 148"/>
                <a:gd name="T105" fmla="*/ 162 h 236"/>
                <a:gd name="T106" fmla="*/ 0 w 148"/>
                <a:gd name="T107" fmla="*/ 0 h 236"/>
                <a:gd name="T108" fmla="*/ 47 w 148"/>
                <a:gd name="T109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" h="236">
                  <a:moveTo>
                    <a:pt x="47" y="0"/>
                  </a:moveTo>
                  <a:lnTo>
                    <a:pt x="47" y="162"/>
                  </a:lnTo>
                  <a:lnTo>
                    <a:pt x="47" y="162"/>
                  </a:lnTo>
                  <a:lnTo>
                    <a:pt x="47" y="170"/>
                  </a:lnTo>
                  <a:lnTo>
                    <a:pt x="48" y="178"/>
                  </a:lnTo>
                  <a:lnTo>
                    <a:pt x="50" y="184"/>
                  </a:lnTo>
                  <a:lnTo>
                    <a:pt x="52" y="190"/>
                  </a:lnTo>
                  <a:lnTo>
                    <a:pt x="56" y="195"/>
                  </a:lnTo>
                  <a:lnTo>
                    <a:pt x="60" y="199"/>
                  </a:lnTo>
                  <a:lnTo>
                    <a:pt x="66" y="202"/>
                  </a:lnTo>
                  <a:lnTo>
                    <a:pt x="74" y="202"/>
                  </a:lnTo>
                  <a:lnTo>
                    <a:pt x="74" y="202"/>
                  </a:lnTo>
                  <a:lnTo>
                    <a:pt x="81" y="202"/>
                  </a:lnTo>
                  <a:lnTo>
                    <a:pt x="87" y="199"/>
                  </a:lnTo>
                  <a:lnTo>
                    <a:pt x="93" y="195"/>
                  </a:lnTo>
                  <a:lnTo>
                    <a:pt x="96" y="190"/>
                  </a:lnTo>
                  <a:lnTo>
                    <a:pt x="99" y="184"/>
                  </a:lnTo>
                  <a:lnTo>
                    <a:pt x="100" y="178"/>
                  </a:lnTo>
                  <a:lnTo>
                    <a:pt x="101" y="170"/>
                  </a:lnTo>
                  <a:lnTo>
                    <a:pt x="102" y="162"/>
                  </a:lnTo>
                  <a:lnTo>
                    <a:pt x="102" y="0"/>
                  </a:lnTo>
                  <a:lnTo>
                    <a:pt x="148" y="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47" y="172"/>
                  </a:lnTo>
                  <a:lnTo>
                    <a:pt x="146" y="182"/>
                  </a:lnTo>
                  <a:lnTo>
                    <a:pt x="144" y="190"/>
                  </a:lnTo>
                  <a:lnTo>
                    <a:pt x="142" y="199"/>
                  </a:lnTo>
                  <a:lnTo>
                    <a:pt x="138" y="206"/>
                  </a:lnTo>
                  <a:lnTo>
                    <a:pt x="135" y="212"/>
                  </a:lnTo>
                  <a:lnTo>
                    <a:pt x="130" y="217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4" y="228"/>
                  </a:lnTo>
                  <a:lnTo>
                    <a:pt x="108" y="231"/>
                  </a:lnTo>
                  <a:lnTo>
                    <a:pt x="102" y="233"/>
                  </a:lnTo>
                  <a:lnTo>
                    <a:pt x="89" y="236"/>
                  </a:lnTo>
                  <a:lnTo>
                    <a:pt x="74" y="236"/>
                  </a:lnTo>
                  <a:lnTo>
                    <a:pt x="74" y="236"/>
                  </a:lnTo>
                  <a:lnTo>
                    <a:pt x="60" y="236"/>
                  </a:lnTo>
                  <a:lnTo>
                    <a:pt x="46" y="234"/>
                  </a:lnTo>
                  <a:lnTo>
                    <a:pt x="40" y="232"/>
                  </a:lnTo>
                  <a:lnTo>
                    <a:pt x="34" y="229"/>
                  </a:lnTo>
                  <a:lnTo>
                    <a:pt x="28" y="226"/>
                  </a:lnTo>
                  <a:lnTo>
                    <a:pt x="23" y="223"/>
                  </a:lnTo>
                  <a:lnTo>
                    <a:pt x="18" y="218"/>
                  </a:lnTo>
                  <a:lnTo>
                    <a:pt x="14" y="213"/>
                  </a:lnTo>
                  <a:lnTo>
                    <a:pt x="10" y="207"/>
                  </a:lnTo>
                  <a:lnTo>
                    <a:pt x="7" y="200"/>
                  </a:lnTo>
                  <a:lnTo>
                    <a:pt x="4" y="191"/>
                  </a:lnTo>
                  <a:lnTo>
                    <a:pt x="1" y="182"/>
                  </a:lnTo>
                  <a:lnTo>
                    <a:pt x="0" y="173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8101013" y="4805363"/>
              <a:ext cx="76200" cy="123825"/>
            </a:xfrm>
            <a:custGeom>
              <a:avLst/>
              <a:gdLst>
                <a:gd name="T0" fmla="*/ 0 w 144"/>
                <a:gd name="T1" fmla="*/ 0 h 232"/>
                <a:gd name="T2" fmla="*/ 82 w 144"/>
                <a:gd name="T3" fmla="*/ 0 h 232"/>
                <a:gd name="T4" fmla="*/ 82 w 144"/>
                <a:gd name="T5" fmla="*/ 0 h 232"/>
                <a:gd name="T6" fmla="*/ 90 w 144"/>
                <a:gd name="T7" fmla="*/ 1 h 232"/>
                <a:gd name="T8" fmla="*/ 98 w 144"/>
                <a:gd name="T9" fmla="*/ 2 h 232"/>
                <a:gd name="T10" fmla="*/ 105 w 144"/>
                <a:gd name="T11" fmla="*/ 4 h 232"/>
                <a:gd name="T12" fmla="*/ 111 w 144"/>
                <a:gd name="T13" fmla="*/ 6 h 232"/>
                <a:gd name="T14" fmla="*/ 117 w 144"/>
                <a:gd name="T15" fmla="*/ 9 h 232"/>
                <a:gd name="T16" fmla="*/ 122 w 144"/>
                <a:gd name="T17" fmla="*/ 13 h 232"/>
                <a:gd name="T18" fmla="*/ 127 w 144"/>
                <a:gd name="T19" fmla="*/ 17 h 232"/>
                <a:gd name="T20" fmla="*/ 131 w 144"/>
                <a:gd name="T21" fmla="*/ 22 h 232"/>
                <a:gd name="T22" fmla="*/ 134 w 144"/>
                <a:gd name="T23" fmla="*/ 27 h 232"/>
                <a:gd name="T24" fmla="*/ 137 w 144"/>
                <a:gd name="T25" fmla="*/ 32 h 232"/>
                <a:gd name="T26" fmla="*/ 141 w 144"/>
                <a:gd name="T27" fmla="*/ 45 h 232"/>
                <a:gd name="T28" fmla="*/ 144 w 144"/>
                <a:gd name="T29" fmla="*/ 57 h 232"/>
                <a:gd name="T30" fmla="*/ 144 w 144"/>
                <a:gd name="T31" fmla="*/ 70 h 232"/>
                <a:gd name="T32" fmla="*/ 144 w 144"/>
                <a:gd name="T33" fmla="*/ 70 h 232"/>
                <a:gd name="T34" fmla="*/ 144 w 144"/>
                <a:gd name="T35" fmla="*/ 78 h 232"/>
                <a:gd name="T36" fmla="*/ 143 w 144"/>
                <a:gd name="T37" fmla="*/ 86 h 232"/>
                <a:gd name="T38" fmla="*/ 141 w 144"/>
                <a:gd name="T39" fmla="*/ 94 h 232"/>
                <a:gd name="T40" fmla="*/ 139 w 144"/>
                <a:gd name="T41" fmla="*/ 101 h 232"/>
                <a:gd name="T42" fmla="*/ 136 w 144"/>
                <a:gd name="T43" fmla="*/ 107 h 232"/>
                <a:gd name="T44" fmla="*/ 133 w 144"/>
                <a:gd name="T45" fmla="*/ 112 h 232"/>
                <a:gd name="T46" fmla="*/ 129 w 144"/>
                <a:gd name="T47" fmla="*/ 118 h 232"/>
                <a:gd name="T48" fmla="*/ 124 w 144"/>
                <a:gd name="T49" fmla="*/ 123 h 232"/>
                <a:gd name="T50" fmla="*/ 119 w 144"/>
                <a:gd name="T51" fmla="*/ 127 h 232"/>
                <a:gd name="T52" fmla="*/ 114 w 144"/>
                <a:gd name="T53" fmla="*/ 130 h 232"/>
                <a:gd name="T54" fmla="*/ 108 w 144"/>
                <a:gd name="T55" fmla="*/ 133 h 232"/>
                <a:gd name="T56" fmla="*/ 101 w 144"/>
                <a:gd name="T57" fmla="*/ 136 h 232"/>
                <a:gd name="T58" fmla="*/ 95 w 144"/>
                <a:gd name="T59" fmla="*/ 137 h 232"/>
                <a:gd name="T60" fmla="*/ 87 w 144"/>
                <a:gd name="T61" fmla="*/ 139 h 232"/>
                <a:gd name="T62" fmla="*/ 71 w 144"/>
                <a:gd name="T63" fmla="*/ 140 h 232"/>
                <a:gd name="T64" fmla="*/ 46 w 144"/>
                <a:gd name="T65" fmla="*/ 140 h 232"/>
                <a:gd name="T66" fmla="*/ 46 w 144"/>
                <a:gd name="T67" fmla="*/ 232 h 232"/>
                <a:gd name="T68" fmla="*/ 0 w 144"/>
                <a:gd name="T69" fmla="*/ 232 h 232"/>
                <a:gd name="T70" fmla="*/ 0 w 144"/>
                <a:gd name="T71" fmla="*/ 0 h 232"/>
                <a:gd name="T72" fmla="*/ 46 w 144"/>
                <a:gd name="T73" fmla="*/ 105 h 232"/>
                <a:gd name="T74" fmla="*/ 67 w 144"/>
                <a:gd name="T75" fmla="*/ 105 h 232"/>
                <a:gd name="T76" fmla="*/ 67 w 144"/>
                <a:gd name="T77" fmla="*/ 105 h 232"/>
                <a:gd name="T78" fmla="*/ 74 w 144"/>
                <a:gd name="T79" fmla="*/ 104 h 232"/>
                <a:gd name="T80" fmla="*/ 80 w 144"/>
                <a:gd name="T81" fmla="*/ 103 h 232"/>
                <a:gd name="T82" fmla="*/ 85 w 144"/>
                <a:gd name="T83" fmla="*/ 100 h 232"/>
                <a:gd name="T84" fmla="*/ 90 w 144"/>
                <a:gd name="T85" fmla="*/ 96 h 232"/>
                <a:gd name="T86" fmla="*/ 93 w 144"/>
                <a:gd name="T87" fmla="*/ 92 h 232"/>
                <a:gd name="T88" fmla="*/ 96 w 144"/>
                <a:gd name="T89" fmla="*/ 86 h 232"/>
                <a:gd name="T90" fmla="*/ 98 w 144"/>
                <a:gd name="T91" fmla="*/ 79 h 232"/>
                <a:gd name="T92" fmla="*/ 98 w 144"/>
                <a:gd name="T93" fmla="*/ 70 h 232"/>
                <a:gd name="T94" fmla="*/ 98 w 144"/>
                <a:gd name="T95" fmla="*/ 70 h 232"/>
                <a:gd name="T96" fmla="*/ 98 w 144"/>
                <a:gd name="T97" fmla="*/ 62 h 232"/>
                <a:gd name="T98" fmla="*/ 97 w 144"/>
                <a:gd name="T99" fmla="*/ 55 h 232"/>
                <a:gd name="T100" fmla="*/ 94 w 144"/>
                <a:gd name="T101" fmla="*/ 49 h 232"/>
                <a:gd name="T102" fmla="*/ 91 w 144"/>
                <a:gd name="T103" fmla="*/ 44 h 232"/>
                <a:gd name="T104" fmla="*/ 87 w 144"/>
                <a:gd name="T105" fmla="*/ 40 h 232"/>
                <a:gd name="T106" fmla="*/ 81 w 144"/>
                <a:gd name="T107" fmla="*/ 37 h 232"/>
                <a:gd name="T108" fmla="*/ 74 w 144"/>
                <a:gd name="T109" fmla="*/ 35 h 232"/>
                <a:gd name="T110" fmla="*/ 65 w 144"/>
                <a:gd name="T111" fmla="*/ 34 h 232"/>
                <a:gd name="T112" fmla="*/ 46 w 144"/>
                <a:gd name="T113" fmla="*/ 34 h 232"/>
                <a:gd name="T114" fmla="*/ 46 w 144"/>
                <a:gd name="T115" fmla="*/ 10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4" h="232">
                  <a:moveTo>
                    <a:pt x="0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90" y="1"/>
                  </a:lnTo>
                  <a:lnTo>
                    <a:pt x="98" y="2"/>
                  </a:lnTo>
                  <a:lnTo>
                    <a:pt x="105" y="4"/>
                  </a:lnTo>
                  <a:lnTo>
                    <a:pt x="111" y="6"/>
                  </a:lnTo>
                  <a:lnTo>
                    <a:pt x="117" y="9"/>
                  </a:lnTo>
                  <a:lnTo>
                    <a:pt x="122" y="13"/>
                  </a:lnTo>
                  <a:lnTo>
                    <a:pt x="127" y="17"/>
                  </a:lnTo>
                  <a:lnTo>
                    <a:pt x="131" y="22"/>
                  </a:lnTo>
                  <a:lnTo>
                    <a:pt x="134" y="27"/>
                  </a:lnTo>
                  <a:lnTo>
                    <a:pt x="137" y="32"/>
                  </a:lnTo>
                  <a:lnTo>
                    <a:pt x="141" y="45"/>
                  </a:lnTo>
                  <a:lnTo>
                    <a:pt x="144" y="57"/>
                  </a:lnTo>
                  <a:lnTo>
                    <a:pt x="144" y="70"/>
                  </a:lnTo>
                  <a:lnTo>
                    <a:pt x="144" y="70"/>
                  </a:lnTo>
                  <a:lnTo>
                    <a:pt x="144" y="78"/>
                  </a:lnTo>
                  <a:lnTo>
                    <a:pt x="143" y="86"/>
                  </a:lnTo>
                  <a:lnTo>
                    <a:pt x="141" y="94"/>
                  </a:lnTo>
                  <a:lnTo>
                    <a:pt x="139" y="101"/>
                  </a:lnTo>
                  <a:lnTo>
                    <a:pt x="136" y="107"/>
                  </a:lnTo>
                  <a:lnTo>
                    <a:pt x="133" y="112"/>
                  </a:lnTo>
                  <a:lnTo>
                    <a:pt x="129" y="118"/>
                  </a:lnTo>
                  <a:lnTo>
                    <a:pt x="124" y="123"/>
                  </a:lnTo>
                  <a:lnTo>
                    <a:pt x="119" y="127"/>
                  </a:lnTo>
                  <a:lnTo>
                    <a:pt x="114" y="130"/>
                  </a:lnTo>
                  <a:lnTo>
                    <a:pt x="108" y="133"/>
                  </a:lnTo>
                  <a:lnTo>
                    <a:pt x="101" y="136"/>
                  </a:lnTo>
                  <a:lnTo>
                    <a:pt x="95" y="137"/>
                  </a:lnTo>
                  <a:lnTo>
                    <a:pt x="87" y="139"/>
                  </a:lnTo>
                  <a:lnTo>
                    <a:pt x="71" y="140"/>
                  </a:lnTo>
                  <a:lnTo>
                    <a:pt x="46" y="140"/>
                  </a:lnTo>
                  <a:lnTo>
                    <a:pt x="46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6" y="105"/>
                  </a:moveTo>
                  <a:lnTo>
                    <a:pt x="67" y="105"/>
                  </a:lnTo>
                  <a:lnTo>
                    <a:pt x="67" y="105"/>
                  </a:lnTo>
                  <a:lnTo>
                    <a:pt x="74" y="104"/>
                  </a:lnTo>
                  <a:lnTo>
                    <a:pt x="80" y="103"/>
                  </a:lnTo>
                  <a:lnTo>
                    <a:pt x="85" y="100"/>
                  </a:lnTo>
                  <a:lnTo>
                    <a:pt x="90" y="96"/>
                  </a:lnTo>
                  <a:lnTo>
                    <a:pt x="93" y="92"/>
                  </a:lnTo>
                  <a:lnTo>
                    <a:pt x="96" y="86"/>
                  </a:lnTo>
                  <a:lnTo>
                    <a:pt x="98" y="79"/>
                  </a:lnTo>
                  <a:lnTo>
                    <a:pt x="98" y="70"/>
                  </a:lnTo>
                  <a:lnTo>
                    <a:pt x="98" y="70"/>
                  </a:lnTo>
                  <a:lnTo>
                    <a:pt x="98" y="62"/>
                  </a:lnTo>
                  <a:lnTo>
                    <a:pt x="97" y="55"/>
                  </a:lnTo>
                  <a:lnTo>
                    <a:pt x="94" y="49"/>
                  </a:lnTo>
                  <a:lnTo>
                    <a:pt x="91" y="44"/>
                  </a:lnTo>
                  <a:lnTo>
                    <a:pt x="87" y="40"/>
                  </a:lnTo>
                  <a:lnTo>
                    <a:pt x="81" y="37"/>
                  </a:lnTo>
                  <a:lnTo>
                    <a:pt x="74" y="35"/>
                  </a:lnTo>
                  <a:lnTo>
                    <a:pt x="65" y="34"/>
                  </a:lnTo>
                  <a:lnTo>
                    <a:pt x="46" y="34"/>
                  </a:lnTo>
                  <a:lnTo>
                    <a:pt x="46" y="105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188325" y="4805363"/>
              <a:ext cx="69850" cy="123825"/>
            </a:xfrm>
            <a:custGeom>
              <a:avLst/>
              <a:gdLst>
                <a:gd name="T0" fmla="*/ 129 w 132"/>
                <a:gd name="T1" fmla="*/ 0 h 232"/>
                <a:gd name="T2" fmla="*/ 129 w 132"/>
                <a:gd name="T3" fmla="*/ 39 h 232"/>
                <a:gd name="T4" fmla="*/ 46 w 132"/>
                <a:gd name="T5" fmla="*/ 39 h 232"/>
                <a:gd name="T6" fmla="*/ 46 w 132"/>
                <a:gd name="T7" fmla="*/ 93 h 232"/>
                <a:gd name="T8" fmla="*/ 124 w 132"/>
                <a:gd name="T9" fmla="*/ 93 h 232"/>
                <a:gd name="T10" fmla="*/ 124 w 132"/>
                <a:gd name="T11" fmla="*/ 132 h 232"/>
                <a:gd name="T12" fmla="*/ 46 w 132"/>
                <a:gd name="T13" fmla="*/ 132 h 232"/>
                <a:gd name="T14" fmla="*/ 46 w 132"/>
                <a:gd name="T15" fmla="*/ 193 h 232"/>
                <a:gd name="T16" fmla="*/ 132 w 132"/>
                <a:gd name="T17" fmla="*/ 193 h 232"/>
                <a:gd name="T18" fmla="*/ 132 w 132"/>
                <a:gd name="T19" fmla="*/ 232 h 232"/>
                <a:gd name="T20" fmla="*/ 0 w 132"/>
                <a:gd name="T21" fmla="*/ 232 h 232"/>
                <a:gd name="T22" fmla="*/ 0 w 132"/>
                <a:gd name="T23" fmla="*/ 0 h 232"/>
                <a:gd name="T24" fmla="*/ 129 w 132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32">
                  <a:moveTo>
                    <a:pt x="129" y="0"/>
                  </a:moveTo>
                  <a:lnTo>
                    <a:pt x="129" y="39"/>
                  </a:lnTo>
                  <a:lnTo>
                    <a:pt x="46" y="39"/>
                  </a:lnTo>
                  <a:lnTo>
                    <a:pt x="46" y="93"/>
                  </a:lnTo>
                  <a:lnTo>
                    <a:pt x="124" y="93"/>
                  </a:lnTo>
                  <a:lnTo>
                    <a:pt x="124" y="132"/>
                  </a:lnTo>
                  <a:lnTo>
                    <a:pt x="46" y="132"/>
                  </a:lnTo>
                  <a:lnTo>
                    <a:pt x="46" y="193"/>
                  </a:lnTo>
                  <a:lnTo>
                    <a:pt x="132" y="193"/>
                  </a:lnTo>
                  <a:lnTo>
                    <a:pt x="132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Freeform 11"/>
            <p:cNvSpPr>
              <a:spLocks noEditPoints="1"/>
            </p:cNvSpPr>
            <p:nvPr userDrawn="1"/>
          </p:nvSpPr>
          <p:spPr bwMode="auto">
            <a:xfrm>
              <a:off x="8315325" y="4805363"/>
              <a:ext cx="82550" cy="123825"/>
            </a:xfrm>
            <a:custGeom>
              <a:avLst/>
              <a:gdLst>
                <a:gd name="T0" fmla="*/ 87 w 157"/>
                <a:gd name="T1" fmla="*/ 0 h 232"/>
                <a:gd name="T2" fmla="*/ 101 w 157"/>
                <a:gd name="T3" fmla="*/ 1 h 232"/>
                <a:gd name="T4" fmla="*/ 124 w 157"/>
                <a:gd name="T5" fmla="*/ 9 h 232"/>
                <a:gd name="T6" fmla="*/ 132 w 157"/>
                <a:gd name="T7" fmla="*/ 15 h 232"/>
                <a:gd name="T8" fmla="*/ 139 w 157"/>
                <a:gd name="T9" fmla="*/ 23 h 232"/>
                <a:gd name="T10" fmla="*/ 144 w 157"/>
                <a:gd name="T11" fmla="*/ 33 h 232"/>
                <a:gd name="T12" fmla="*/ 147 w 157"/>
                <a:gd name="T13" fmla="*/ 46 h 232"/>
                <a:gd name="T14" fmla="*/ 149 w 157"/>
                <a:gd name="T15" fmla="*/ 60 h 232"/>
                <a:gd name="T16" fmla="*/ 146 w 157"/>
                <a:gd name="T17" fmla="*/ 81 h 232"/>
                <a:gd name="T18" fmla="*/ 139 w 157"/>
                <a:gd name="T19" fmla="*/ 98 h 232"/>
                <a:gd name="T20" fmla="*/ 127 w 157"/>
                <a:gd name="T21" fmla="*/ 110 h 232"/>
                <a:gd name="T22" fmla="*/ 110 w 157"/>
                <a:gd name="T23" fmla="*/ 118 h 232"/>
                <a:gd name="T24" fmla="*/ 110 w 157"/>
                <a:gd name="T25" fmla="*/ 118 h 232"/>
                <a:gd name="T26" fmla="*/ 129 w 157"/>
                <a:gd name="T27" fmla="*/ 124 h 232"/>
                <a:gd name="T28" fmla="*/ 136 w 157"/>
                <a:gd name="T29" fmla="*/ 129 h 232"/>
                <a:gd name="T30" fmla="*/ 140 w 157"/>
                <a:gd name="T31" fmla="*/ 137 h 232"/>
                <a:gd name="T32" fmla="*/ 146 w 157"/>
                <a:gd name="T33" fmla="*/ 157 h 232"/>
                <a:gd name="T34" fmla="*/ 147 w 157"/>
                <a:gd name="T35" fmla="*/ 188 h 232"/>
                <a:gd name="T36" fmla="*/ 148 w 157"/>
                <a:gd name="T37" fmla="*/ 205 h 232"/>
                <a:gd name="T38" fmla="*/ 151 w 157"/>
                <a:gd name="T39" fmla="*/ 221 h 232"/>
                <a:gd name="T40" fmla="*/ 155 w 157"/>
                <a:gd name="T41" fmla="*/ 228 h 232"/>
                <a:gd name="T42" fmla="*/ 157 w 157"/>
                <a:gd name="T43" fmla="*/ 232 h 232"/>
                <a:gd name="T44" fmla="*/ 108 w 157"/>
                <a:gd name="T45" fmla="*/ 232 h 232"/>
                <a:gd name="T46" fmla="*/ 103 w 157"/>
                <a:gd name="T47" fmla="*/ 221 h 232"/>
                <a:gd name="T48" fmla="*/ 102 w 157"/>
                <a:gd name="T49" fmla="*/ 208 h 232"/>
                <a:gd name="T50" fmla="*/ 100 w 157"/>
                <a:gd name="T51" fmla="*/ 163 h 232"/>
                <a:gd name="T52" fmla="*/ 99 w 157"/>
                <a:gd name="T53" fmla="*/ 151 h 232"/>
                <a:gd name="T54" fmla="*/ 94 w 157"/>
                <a:gd name="T55" fmla="*/ 142 h 232"/>
                <a:gd name="T56" fmla="*/ 84 w 157"/>
                <a:gd name="T57" fmla="*/ 136 h 232"/>
                <a:gd name="T58" fmla="*/ 72 w 157"/>
                <a:gd name="T59" fmla="*/ 134 h 232"/>
                <a:gd name="T60" fmla="*/ 48 w 157"/>
                <a:gd name="T61" fmla="*/ 232 h 232"/>
                <a:gd name="T62" fmla="*/ 0 w 157"/>
                <a:gd name="T63" fmla="*/ 0 h 232"/>
                <a:gd name="T64" fmla="*/ 67 w 157"/>
                <a:gd name="T65" fmla="*/ 101 h 232"/>
                <a:gd name="T66" fmla="*/ 75 w 157"/>
                <a:gd name="T67" fmla="*/ 101 h 232"/>
                <a:gd name="T68" fmla="*/ 87 w 157"/>
                <a:gd name="T69" fmla="*/ 97 h 232"/>
                <a:gd name="T70" fmla="*/ 97 w 157"/>
                <a:gd name="T71" fmla="*/ 89 h 232"/>
                <a:gd name="T72" fmla="*/ 102 w 157"/>
                <a:gd name="T73" fmla="*/ 75 h 232"/>
                <a:gd name="T74" fmla="*/ 102 w 157"/>
                <a:gd name="T75" fmla="*/ 67 h 232"/>
                <a:gd name="T76" fmla="*/ 100 w 157"/>
                <a:gd name="T77" fmla="*/ 53 h 232"/>
                <a:gd name="T78" fmla="*/ 94 w 157"/>
                <a:gd name="T79" fmla="*/ 43 h 232"/>
                <a:gd name="T80" fmla="*/ 83 w 157"/>
                <a:gd name="T81" fmla="*/ 37 h 232"/>
                <a:gd name="T82" fmla="*/ 69 w 157"/>
                <a:gd name="T83" fmla="*/ 34 h 232"/>
                <a:gd name="T84" fmla="*/ 48 w 157"/>
                <a:gd name="T85" fmla="*/ 10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7" h="232">
                  <a:moveTo>
                    <a:pt x="0" y="0"/>
                  </a:moveTo>
                  <a:lnTo>
                    <a:pt x="87" y="0"/>
                  </a:lnTo>
                  <a:lnTo>
                    <a:pt x="87" y="0"/>
                  </a:lnTo>
                  <a:lnTo>
                    <a:pt x="101" y="1"/>
                  </a:lnTo>
                  <a:lnTo>
                    <a:pt x="113" y="4"/>
                  </a:lnTo>
                  <a:lnTo>
                    <a:pt x="124" y="9"/>
                  </a:lnTo>
                  <a:lnTo>
                    <a:pt x="128" y="12"/>
                  </a:lnTo>
                  <a:lnTo>
                    <a:pt x="132" y="15"/>
                  </a:lnTo>
                  <a:lnTo>
                    <a:pt x="136" y="19"/>
                  </a:lnTo>
                  <a:lnTo>
                    <a:pt x="139" y="23"/>
                  </a:lnTo>
                  <a:lnTo>
                    <a:pt x="142" y="28"/>
                  </a:lnTo>
                  <a:lnTo>
                    <a:pt x="144" y="33"/>
                  </a:lnTo>
                  <a:lnTo>
                    <a:pt x="146" y="40"/>
                  </a:lnTo>
                  <a:lnTo>
                    <a:pt x="147" y="46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8" y="71"/>
                  </a:lnTo>
                  <a:lnTo>
                    <a:pt x="146" y="81"/>
                  </a:lnTo>
                  <a:lnTo>
                    <a:pt x="143" y="90"/>
                  </a:lnTo>
                  <a:lnTo>
                    <a:pt x="139" y="98"/>
                  </a:lnTo>
                  <a:lnTo>
                    <a:pt x="134" y="104"/>
                  </a:lnTo>
                  <a:lnTo>
                    <a:pt x="127" y="110"/>
                  </a:lnTo>
                  <a:lnTo>
                    <a:pt x="119" y="114"/>
                  </a:lnTo>
                  <a:lnTo>
                    <a:pt x="110" y="118"/>
                  </a:lnTo>
                  <a:lnTo>
                    <a:pt x="110" y="118"/>
                  </a:lnTo>
                  <a:lnTo>
                    <a:pt x="110" y="118"/>
                  </a:lnTo>
                  <a:lnTo>
                    <a:pt x="121" y="120"/>
                  </a:lnTo>
                  <a:lnTo>
                    <a:pt x="129" y="124"/>
                  </a:lnTo>
                  <a:lnTo>
                    <a:pt x="133" y="126"/>
                  </a:lnTo>
                  <a:lnTo>
                    <a:pt x="136" y="129"/>
                  </a:lnTo>
                  <a:lnTo>
                    <a:pt x="138" y="133"/>
                  </a:lnTo>
                  <a:lnTo>
                    <a:pt x="140" y="137"/>
                  </a:lnTo>
                  <a:lnTo>
                    <a:pt x="144" y="146"/>
                  </a:lnTo>
                  <a:lnTo>
                    <a:pt x="146" y="157"/>
                  </a:lnTo>
                  <a:lnTo>
                    <a:pt x="147" y="171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8" y="205"/>
                  </a:lnTo>
                  <a:lnTo>
                    <a:pt x="149" y="217"/>
                  </a:lnTo>
                  <a:lnTo>
                    <a:pt x="151" y="221"/>
                  </a:lnTo>
                  <a:lnTo>
                    <a:pt x="152" y="225"/>
                  </a:lnTo>
                  <a:lnTo>
                    <a:pt x="155" y="228"/>
                  </a:lnTo>
                  <a:lnTo>
                    <a:pt x="157" y="230"/>
                  </a:lnTo>
                  <a:lnTo>
                    <a:pt x="157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5" y="227"/>
                  </a:lnTo>
                  <a:lnTo>
                    <a:pt x="103" y="221"/>
                  </a:lnTo>
                  <a:lnTo>
                    <a:pt x="102" y="215"/>
                  </a:lnTo>
                  <a:lnTo>
                    <a:pt x="102" y="208"/>
                  </a:lnTo>
                  <a:lnTo>
                    <a:pt x="100" y="163"/>
                  </a:lnTo>
                  <a:lnTo>
                    <a:pt x="100" y="163"/>
                  </a:lnTo>
                  <a:lnTo>
                    <a:pt x="100" y="157"/>
                  </a:lnTo>
                  <a:lnTo>
                    <a:pt x="99" y="151"/>
                  </a:lnTo>
                  <a:lnTo>
                    <a:pt x="96" y="146"/>
                  </a:lnTo>
                  <a:lnTo>
                    <a:pt x="94" y="142"/>
                  </a:lnTo>
                  <a:lnTo>
                    <a:pt x="89" y="139"/>
                  </a:lnTo>
                  <a:lnTo>
                    <a:pt x="84" y="136"/>
                  </a:lnTo>
                  <a:lnTo>
                    <a:pt x="79" y="135"/>
                  </a:lnTo>
                  <a:lnTo>
                    <a:pt x="72" y="134"/>
                  </a:lnTo>
                  <a:lnTo>
                    <a:pt x="48" y="134"/>
                  </a:lnTo>
                  <a:lnTo>
                    <a:pt x="48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8" y="101"/>
                  </a:moveTo>
                  <a:lnTo>
                    <a:pt x="67" y="101"/>
                  </a:lnTo>
                  <a:lnTo>
                    <a:pt x="67" y="101"/>
                  </a:lnTo>
                  <a:lnTo>
                    <a:pt x="75" y="101"/>
                  </a:lnTo>
                  <a:lnTo>
                    <a:pt x="82" y="99"/>
                  </a:lnTo>
                  <a:lnTo>
                    <a:pt x="87" y="97"/>
                  </a:lnTo>
                  <a:lnTo>
                    <a:pt x="92" y="93"/>
                  </a:lnTo>
                  <a:lnTo>
                    <a:pt x="97" y="89"/>
                  </a:lnTo>
                  <a:lnTo>
                    <a:pt x="100" y="83"/>
                  </a:lnTo>
                  <a:lnTo>
                    <a:pt x="102" y="75"/>
                  </a:lnTo>
                  <a:lnTo>
                    <a:pt x="102" y="67"/>
                  </a:lnTo>
                  <a:lnTo>
                    <a:pt x="102" y="67"/>
                  </a:lnTo>
                  <a:lnTo>
                    <a:pt x="102" y="59"/>
                  </a:lnTo>
                  <a:lnTo>
                    <a:pt x="100" y="53"/>
                  </a:lnTo>
                  <a:lnTo>
                    <a:pt x="98" y="48"/>
                  </a:lnTo>
                  <a:lnTo>
                    <a:pt x="94" y="43"/>
                  </a:lnTo>
                  <a:lnTo>
                    <a:pt x="89" y="40"/>
                  </a:lnTo>
                  <a:lnTo>
                    <a:pt x="83" y="37"/>
                  </a:lnTo>
                  <a:lnTo>
                    <a:pt x="77" y="35"/>
                  </a:lnTo>
                  <a:lnTo>
                    <a:pt x="69" y="34"/>
                  </a:lnTo>
                  <a:lnTo>
                    <a:pt x="48" y="34"/>
                  </a:lnTo>
                  <a:lnTo>
                    <a:pt x="48" y="1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413750" y="4805363"/>
              <a:ext cx="69850" cy="123825"/>
            </a:xfrm>
            <a:custGeom>
              <a:avLst/>
              <a:gdLst>
                <a:gd name="T0" fmla="*/ 129 w 132"/>
                <a:gd name="T1" fmla="*/ 0 h 232"/>
                <a:gd name="T2" fmla="*/ 129 w 132"/>
                <a:gd name="T3" fmla="*/ 39 h 232"/>
                <a:gd name="T4" fmla="*/ 46 w 132"/>
                <a:gd name="T5" fmla="*/ 39 h 232"/>
                <a:gd name="T6" fmla="*/ 46 w 132"/>
                <a:gd name="T7" fmla="*/ 93 h 232"/>
                <a:gd name="T8" fmla="*/ 124 w 132"/>
                <a:gd name="T9" fmla="*/ 93 h 232"/>
                <a:gd name="T10" fmla="*/ 124 w 132"/>
                <a:gd name="T11" fmla="*/ 132 h 232"/>
                <a:gd name="T12" fmla="*/ 46 w 132"/>
                <a:gd name="T13" fmla="*/ 132 h 232"/>
                <a:gd name="T14" fmla="*/ 46 w 132"/>
                <a:gd name="T15" fmla="*/ 193 h 232"/>
                <a:gd name="T16" fmla="*/ 132 w 132"/>
                <a:gd name="T17" fmla="*/ 193 h 232"/>
                <a:gd name="T18" fmla="*/ 132 w 132"/>
                <a:gd name="T19" fmla="*/ 232 h 232"/>
                <a:gd name="T20" fmla="*/ 0 w 132"/>
                <a:gd name="T21" fmla="*/ 232 h 232"/>
                <a:gd name="T22" fmla="*/ 0 w 132"/>
                <a:gd name="T23" fmla="*/ 0 h 232"/>
                <a:gd name="T24" fmla="*/ 129 w 132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32">
                  <a:moveTo>
                    <a:pt x="129" y="0"/>
                  </a:moveTo>
                  <a:lnTo>
                    <a:pt x="129" y="39"/>
                  </a:lnTo>
                  <a:lnTo>
                    <a:pt x="46" y="39"/>
                  </a:lnTo>
                  <a:lnTo>
                    <a:pt x="46" y="93"/>
                  </a:lnTo>
                  <a:lnTo>
                    <a:pt x="124" y="93"/>
                  </a:lnTo>
                  <a:lnTo>
                    <a:pt x="124" y="132"/>
                  </a:lnTo>
                  <a:lnTo>
                    <a:pt x="46" y="132"/>
                  </a:lnTo>
                  <a:lnTo>
                    <a:pt x="46" y="193"/>
                  </a:lnTo>
                  <a:lnTo>
                    <a:pt x="132" y="193"/>
                  </a:lnTo>
                  <a:lnTo>
                    <a:pt x="132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497888" y="4805363"/>
              <a:ext cx="80963" cy="123825"/>
            </a:xfrm>
            <a:custGeom>
              <a:avLst/>
              <a:gdLst>
                <a:gd name="T0" fmla="*/ 54 w 154"/>
                <a:gd name="T1" fmla="*/ 0 h 232"/>
                <a:gd name="T2" fmla="*/ 111 w 154"/>
                <a:gd name="T3" fmla="*/ 159 h 232"/>
                <a:gd name="T4" fmla="*/ 112 w 154"/>
                <a:gd name="T5" fmla="*/ 159 h 232"/>
                <a:gd name="T6" fmla="*/ 112 w 154"/>
                <a:gd name="T7" fmla="*/ 0 h 232"/>
                <a:gd name="T8" fmla="*/ 154 w 154"/>
                <a:gd name="T9" fmla="*/ 0 h 232"/>
                <a:gd name="T10" fmla="*/ 154 w 154"/>
                <a:gd name="T11" fmla="*/ 232 h 232"/>
                <a:gd name="T12" fmla="*/ 102 w 154"/>
                <a:gd name="T13" fmla="*/ 232 h 232"/>
                <a:gd name="T14" fmla="*/ 44 w 154"/>
                <a:gd name="T15" fmla="*/ 70 h 232"/>
                <a:gd name="T16" fmla="*/ 44 w 154"/>
                <a:gd name="T17" fmla="*/ 70 h 232"/>
                <a:gd name="T18" fmla="*/ 44 w 154"/>
                <a:gd name="T19" fmla="*/ 232 h 232"/>
                <a:gd name="T20" fmla="*/ 0 w 154"/>
                <a:gd name="T21" fmla="*/ 232 h 232"/>
                <a:gd name="T22" fmla="*/ 0 w 154"/>
                <a:gd name="T23" fmla="*/ 0 h 232"/>
                <a:gd name="T24" fmla="*/ 54 w 154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232">
                  <a:moveTo>
                    <a:pt x="54" y="0"/>
                  </a:moveTo>
                  <a:lnTo>
                    <a:pt x="111" y="159"/>
                  </a:lnTo>
                  <a:lnTo>
                    <a:pt x="112" y="159"/>
                  </a:lnTo>
                  <a:lnTo>
                    <a:pt x="112" y="0"/>
                  </a:lnTo>
                  <a:lnTo>
                    <a:pt x="154" y="0"/>
                  </a:lnTo>
                  <a:lnTo>
                    <a:pt x="154" y="232"/>
                  </a:lnTo>
                  <a:lnTo>
                    <a:pt x="102" y="232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4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auto">
            <a:xfrm>
              <a:off x="8589963" y="4805363"/>
              <a:ext cx="95250" cy="123825"/>
            </a:xfrm>
            <a:custGeom>
              <a:avLst/>
              <a:gdLst>
                <a:gd name="T0" fmla="*/ 61 w 180"/>
                <a:gd name="T1" fmla="*/ 0 h 232"/>
                <a:gd name="T2" fmla="*/ 119 w 180"/>
                <a:gd name="T3" fmla="*/ 0 h 232"/>
                <a:gd name="T4" fmla="*/ 180 w 180"/>
                <a:gd name="T5" fmla="*/ 232 h 232"/>
                <a:gd name="T6" fmla="*/ 131 w 180"/>
                <a:gd name="T7" fmla="*/ 232 h 232"/>
                <a:gd name="T8" fmla="*/ 121 w 180"/>
                <a:gd name="T9" fmla="*/ 183 h 232"/>
                <a:gd name="T10" fmla="*/ 59 w 180"/>
                <a:gd name="T11" fmla="*/ 183 h 232"/>
                <a:gd name="T12" fmla="*/ 48 w 180"/>
                <a:gd name="T13" fmla="*/ 232 h 232"/>
                <a:gd name="T14" fmla="*/ 0 w 180"/>
                <a:gd name="T15" fmla="*/ 232 h 232"/>
                <a:gd name="T16" fmla="*/ 61 w 180"/>
                <a:gd name="T17" fmla="*/ 0 h 232"/>
                <a:gd name="T18" fmla="*/ 67 w 180"/>
                <a:gd name="T19" fmla="*/ 145 h 232"/>
                <a:gd name="T20" fmla="*/ 113 w 180"/>
                <a:gd name="T21" fmla="*/ 145 h 232"/>
                <a:gd name="T22" fmla="*/ 90 w 180"/>
                <a:gd name="T23" fmla="*/ 41 h 232"/>
                <a:gd name="T24" fmla="*/ 90 w 180"/>
                <a:gd name="T25" fmla="*/ 41 h 232"/>
                <a:gd name="T26" fmla="*/ 67 w 180"/>
                <a:gd name="T27" fmla="*/ 14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232">
                  <a:moveTo>
                    <a:pt x="61" y="0"/>
                  </a:moveTo>
                  <a:lnTo>
                    <a:pt x="119" y="0"/>
                  </a:lnTo>
                  <a:lnTo>
                    <a:pt x="180" y="232"/>
                  </a:lnTo>
                  <a:lnTo>
                    <a:pt x="131" y="232"/>
                  </a:lnTo>
                  <a:lnTo>
                    <a:pt x="121" y="183"/>
                  </a:lnTo>
                  <a:lnTo>
                    <a:pt x="59" y="183"/>
                  </a:lnTo>
                  <a:lnTo>
                    <a:pt x="48" y="232"/>
                  </a:lnTo>
                  <a:lnTo>
                    <a:pt x="0" y="232"/>
                  </a:lnTo>
                  <a:lnTo>
                    <a:pt x="61" y="0"/>
                  </a:lnTo>
                  <a:close/>
                  <a:moveTo>
                    <a:pt x="67" y="145"/>
                  </a:moveTo>
                  <a:lnTo>
                    <a:pt x="113" y="145"/>
                  </a:lnTo>
                  <a:lnTo>
                    <a:pt x="90" y="41"/>
                  </a:lnTo>
                  <a:lnTo>
                    <a:pt x="90" y="41"/>
                  </a:lnTo>
                  <a:lnTo>
                    <a:pt x="67" y="1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91563" y="4805363"/>
              <a:ext cx="77788" cy="125413"/>
            </a:xfrm>
            <a:custGeom>
              <a:avLst/>
              <a:gdLst>
                <a:gd name="T0" fmla="*/ 46 w 148"/>
                <a:gd name="T1" fmla="*/ 0 h 236"/>
                <a:gd name="T2" fmla="*/ 46 w 148"/>
                <a:gd name="T3" fmla="*/ 162 h 236"/>
                <a:gd name="T4" fmla="*/ 46 w 148"/>
                <a:gd name="T5" fmla="*/ 162 h 236"/>
                <a:gd name="T6" fmla="*/ 47 w 148"/>
                <a:gd name="T7" fmla="*/ 170 h 236"/>
                <a:gd name="T8" fmla="*/ 48 w 148"/>
                <a:gd name="T9" fmla="*/ 178 h 236"/>
                <a:gd name="T10" fmla="*/ 49 w 148"/>
                <a:gd name="T11" fmla="*/ 184 h 236"/>
                <a:gd name="T12" fmla="*/ 52 w 148"/>
                <a:gd name="T13" fmla="*/ 190 h 236"/>
                <a:gd name="T14" fmla="*/ 55 w 148"/>
                <a:gd name="T15" fmla="*/ 195 h 236"/>
                <a:gd name="T16" fmla="*/ 60 w 148"/>
                <a:gd name="T17" fmla="*/ 199 h 236"/>
                <a:gd name="T18" fmla="*/ 67 w 148"/>
                <a:gd name="T19" fmla="*/ 202 h 236"/>
                <a:gd name="T20" fmla="*/ 74 w 148"/>
                <a:gd name="T21" fmla="*/ 202 h 236"/>
                <a:gd name="T22" fmla="*/ 74 w 148"/>
                <a:gd name="T23" fmla="*/ 202 h 236"/>
                <a:gd name="T24" fmla="*/ 82 w 148"/>
                <a:gd name="T25" fmla="*/ 202 h 236"/>
                <a:gd name="T26" fmla="*/ 88 w 148"/>
                <a:gd name="T27" fmla="*/ 199 h 236"/>
                <a:gd name="T28" fmla="*/ 92 w 148"/>
                <a:gd name="T29" fmla="*/ 195 h 236"/>
                <a:gd name="T30" fmla="*/ 96 w 148"/>
                <a:gd name="T31" fmla="*/ 190 h 236"/>
                <a:gd name="T32" fmla="*/ 98 w 148"/>
                <a:gd name="T33" fmla="*/ 184 h 236"/>
                <a:gd name="T34" fmla="*/ 100 w 148"/>
                <a:gd name="T35" fmla="*/ 178 h 236"/>
                <a:gd name="T36" fmla="*/ 101 w 148"/>
                <a:gd name="T37" fmla="*/ 170 h 236"/>
                <a:gd name="T38" fmla="*/ 101 w 148"/>
                <a:gd name="T39" fmla="*/ 162 h 236"/>
                <a:gd name="T40" fmla="*/ 101 w 148"/>
                <a:gd name="T41" fmla="*/ 0 h 236"/>
                <a:gd name="T42" fmla="*/ 148 w 148"/>
                <a:gd name="T43" fmla="*/ 0 h 236"/>
                <a:gd name="T44" fmla="*/ 148 w 148"/>
                <a:gd name="T45" fmla="*/ 162 h 236"/>
                <a:gd name="T46" fmla="*/ 148 w 148"/>
                <a:gd name="T47" fmla="*/ 162 h 236"/>
                <a:gd name="T48" fmla="*/ 148 w 148"/>
                <a:gd name="T49" fmla="*/ 172 h 236"/>
                <a:gd name="T50" fmla="*/ 147 w 148"/>
                <a:gd name="T51" fmla="*/ 182 h 236"/>
                <a:gd name="T52" fmla="*/ 144 w 148"/>
                <a:gd name="T53" fmla="*/ 190 h 236"/>
                <a:gd name="T54" fmla="*/ 141 w 148"/>
                <a:gd name="T55" fmla="*/ 199 h 236"/>
                <a:gd name="T56" fmla="*/ 138 w 148"/>
                <a:gd name="T57" fmla="*/ 206 h 236"/>
                <a:gd name="T58" fmla="*/ 134 w 148"/>
                <a:gd name="T59" fmla="*/ 212 h 236"/>
                <a:gd name="T60" fmla="*/ 130 w 148"/>
                <a:gd name="T61" fmla="*/ 217 h 236"/>
                <a:gd name="T62" fmla="*/ 125 w 148"/>
                <a:gd name="T63" fmla="*/ 221 h 236"/>
                <a:gd name="T64" fmla="*/ 120 w 148"/>
                <a:gd name="T65" fmla="*/ 225 h 236"/>
                <a:gd name="T66" fmla="*/ 114 w 148"/>
                <a:gd name="T67" fmla="*/ 228 h 236"/>
                <a:gd name="T68" fmla="*/ 108 w 148"/>
                <a:gd name="T69" fmla="*/ 231 h 236"/>
                <a:gd name="T70" fmla="*/ 102 w 148"/>
                <a:gd name="T71" fmla="*/ 233 h 236"/>
                <a:gd name="T72" fmla="*/ 88 w 148"/>
                <a:gd name="T73" fmla="*/ 236 h 236"/>
                <a:gd name="T74" fmla="*/ 74 w 148"/>
                <a:gd name="T75" fmla="*/ 236 h 236"/>
                <a:gd name="T76" fmla="*/ 74 w 148"/>
                <a:gd name="T77" fmla="*/ 236 h 236"/>
                <a:gd name="T78" fmla="*/ 59 w 148"/>
                <a:gd name="T79" fmla="*/ 236 h 236"/>
                <a:gd name="T80" fmla="*/ 46 w 148"/>
                <a:gd name="T81" fmla="*/ 234 h 236"/>
                <a:gd name="T82" fmla="*/ 40 w 148"/>
                <a:gd name="T83" fmla="*/ 232 h 236"/>
                <a:gd name="T84" fmla="*/ 34 w 148"/>
                <a:gd name="T85" fmla="*/ 229 h 236"/>
                <a:gd name="T86" fmla="*/ 28 w 148"/>
                <a:gd name="T87" fmla="*/ 226 h 236"/>
                <a:gd name="T88" fmla="*/ 23 w 148"/>
                <a:gd name="T89" fmla="*/ 223 h 236"/>
                <a:gd name="T90" fmla="*/ 18 w 148"/>
                <a:gd name="T91" fmla="*/ 218 h 236"/>
                <a:gd name="T92" fmla="*/ 14 w 148"/>
                <a:gd name="T93" fmla="*/ 213 h 236"/>
                <a:gd name="T94" fmla="*/ 10 w 148"/>
                <a:gd name="T95" fmla="*/ 207 h 236"/>
                <a:gd name="T96" fmla="*/ 6 w 148"/>
                <a:gd name="T97" fmla="*/ 200 h 236"/>
                <a:gd name="T98" fmla="*/ 4 w 148"/>
                <a:gd name="T99" fmla="*/ 191 h 236"/>
                <a:gd name="T100" fmla="*/ 2 w 148"/>
                <a:gd name="T101" fmla="*/ 182 h 236"/>
                <a:gd name="T102" fmla="*/ 1 w 148"/>
                <a:gd name="T103" fmla="*/ 173 h 236"/>
                <a:gd name="T104" fmla="*/ 0 w 148"/>
                <a:gd name="T105" fmla="*/ 162 h 236"/>
                <a:gd name="T106" fmla="*/ 0 w 148"/>
                <a:gd name="T107" fmla="*/ 0 h 236"/>
                <a:gd name="T108" fmla="*/ 46 w 148"/>
                <a:gd name="T109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" h="236">
                  <a:moveTo>
                    <a:pt x="46" y="0"/>
                  </a:moveTo>
                  <a:lnTo>
                    <a:pt x="46" y="162"/>
                  </a:lnTo>
                  <a:lnTo>
                    <a:pt x="46" y="162"/>
                  </a:lnTo>
                  <a:lnTo>
                    <a:pt x="47" y="170"/>
                  </a:lnTo>
                  <a:lnTo>
                    <a:pt x="48" y="178"/>
                  </a:lnTo>
                  <a:lnTo>
                    <a:pt x="49" y="184"/>
                  </a:lnTo>
                  <a:lnTo>
                    <a:pt x="52" y="190"/>
                  </a:lnTo>
                  <a:lnTo>
                    <a:pt x="55" y="195"/>
                  </a:lnTo>
                  <a:lnTo>
                    <a:pt x="60" y="199"/>
                  </a:lnTo>
                  <a:lnTo>
                    <a:pt x="67" y="202"/>
                  </a:lnTo>
                  <a:lnTo>
                    <a:pt x="74" y="202"/>
                  </a:lnTo>
                  <a:lnTo>
                    <a:pt x="74" y="202"/>
                  </a:lnTo>
                  <a:lnTo>
                    <a:pt x="82" y="202"/>
                  </a:lnTo>
                  <a:lnTo>
                    <a:pt x="88" y="199"/>
                  </a:lnTo>
                  <a:lnTo>
                    <a:pt x="92" y="195"/>
                  </a:lnTo>
                  <a:lnTo>
                    <a:pt x="96" y="190"/>
                  </a:lnTo>
                  <a:lnTo>
                    <a:pt x="98" y="184"/>
                  </a:lnTo>
                  <a:lnTo>
                    <a:pt x="100" y="178"/>
                  </a:lnTo>
                  <a:lnTo>
                    <a:pt x="101" y="170"/>
                  </a:lnTo>
                  <a:lnTo>
                    <a:pt x="101" y="162"/>
                  </a:lnTo>
                  <a:lnTo>
                    <a:pt x="101" y="0"/>
                  </a:lnTo>
                  <a:lnTo>
                    <a:pt x="148" y="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48" y="172"/>
                  </a:lnTo>
                  <a:lnTo>
                    <a:pt x="147" y="182"/>
                  </a:lnTo>
                  <a:lnTo>
                    <a:pt x="144" y="190"/>
                  </a:lnTo>
                  <a:lnTo>
                    <a:pt x="141" y="199"/>
                  </a:lnTo>
                  <a:lnTo>
                    <a:pt x="138" y="206"/>
                  </a:lnTo>
                  <a:lnTo>
                    <a:pt x="134" y="212"/>
                  </a:lnTo>
                  <a:lnTo>
                    <a:pt x="130" y="217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4" y="228"/>
                  </a:lnTo>
                  <a:lnTo>
                    <a:pt x="108" y="231"/>
                  </a:lnTo>
                  <a:lnTo>
                    <a:pt x="102" y="233"/>
                  </a:lnTo>
                  <a:lnTo>
                    <a:pt x="88" y="236"/>
                  </a:lnTo>
                  <a:lnTo>
                    <a:pt x="74" y="236"/>
                  </a:lnTo>
                  <a:lnTo>
                    <a:pt x="74" y="236"/>
                  </a:lnTo>
                  <a:lnTo>
                    <a:pt x="59" y="236"/>
                  </a:lnTo>
                  <a:lnTo>
                    <a:pt x="46" y="234"/>
                  </a:lnTo>
                  <a:lnTo>
                    <a:pt x="40" y="232"/>
                  </a:lnTo>
                  <a:lnTo>
                    <a:pt x="34" y="229"/>
                  </a:lnTo>
                  <a:lnTo>
                    <a:pt x="28" y="226"/>
                  </a:lnTo>
                  <a:lnTo>
                    <a:pt x="23" y="223"/>
                  </a:lnTo>
                  <a:lnTo>
                    <a:pt x="18" y="218"/>
                  </a:lnTo>
                  <a:lnTo>
                    <a:pt x="14" y="213"/>
                  </a:lnTo>
                  <a:lnTo>
                    <a:pt x="10" y="207"/>
                  </a:lnTo>
                  <a:lnTo>
                    <a:pt x="6" y="200"/>
                  </a:lnTo>
                  <a:lnTo>
                    <a:pt x="4" y="191"/>
                  </a:lnTo>
                  <a:lnTo>
                    <a:pt x="2" y="182"/>
                  </a:lnTo>
                  <a:lnTo>
                    <a:pt x="1" y="173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8789988" y="4805363"/>
              <a:ext cx="69850" cy="123825"/>
            </a:xfrm>
            <a:custGeom>
              <a:avLst/>
              <a:gdLst>
                <a:gd name="T0" fmla="*/ 0 w 130"/>
                <a:gd name="T1" fmla="*/ 232 h 232"/>
                <a:gd name="T2" fmla="*/ 0 w 130"/>
                <a:gd name="T3" fmla="*/ 0 h 232"/>
                <a:gd name="T4" fmla="*/ 47 w 130"/>
                <a:gd name="T5" fmla="*/ 0 h 232"/>
                <a:gd name="T6" fmla="*/ 47 w 130"/>
                <a:gd name="T7" fmla="*/ 193 h 232"/>
                <a:gd name="T8" fmla="*/ 130 w 130"/>
                <a:gd name="T9" fmla="*/ 193 h 232"/>
                <a:gd name="T10" fmla="*/ 130 w 130"/>
                <a:gd name="T11" fmla="*/ 232 h 232"/>
                <a:gd name="T12" fmla="*/ 0 w 130"/>
                <a:gd name="T13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32">
                  <a:moveTo>
                    <a:pt x="0" y="232"/>
                  </a:moveTo>
                  <a:lnTo>
                    <a:pt x="0" y="0"/>
                  </a:lnTo>
                  <a:lnTo>
                    <a:pt x="47" y="0"/>
                  </a:lnTo>
                  <a:lnTo>
                    <a:pt x="47" y="193"/>
                  </a:lnTo>
                  <a:lnTo>
                    <a:pt x="130" y="193"/>
                  </a:lnTo>
                  <a:lnTo>
                    <a:pt x="130" y="232"/>
                  </a:lnTo>
                  <a:lnTo>
                    <a:pt x="0" y="2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8848725" y="4805363"/>
              <a:ext cx="77788" cy="123825"/>
            </a:xfrm>
            <a:custGeom>
              <a:avLst/>
              <a:gdLst>
                <a:gd name="T0" fmla="*/ 148 w 148"/>
                <a:gd name="T1" fmla="*/ 0 h 232"/>
                <a:gd name="T2" fmla="*/ 148 w 148"/>
                <a:gd name="T3" fmla="*/ 39 h 232"/>
                <a:gd name="T4" fmla="*/ 97 w 148"/>
                <a:gd name="T5" fmla="*/ 39 h 232"/>
                <a:gd name="T6" fmla="*/ 97 w 148"/>
                <a:gd name="T7" fmla="*/ 232 h 232"/>
                <a:gd name="T8" fmla="*/ 51 w 148"/>
                <a:gd name="T9" fmla="*/ 232 h 232"/>
                <a:gd name="T10" fmla="*/ 51 w 148"/>
                <a:gd name="T11" fmla="*/ 39 h 232"/>
                <a:gd name="T12" fmla="*/ 0 w 148"/>
                <a:gd name="T13" fmla="*/ 39 h 232"/>
                <a:gd name="T14" fmla="*/ 0 w 148"/>
                <a:gd name="T15" fmla="*/ 0 h 232"/>
                <a:gd name="T16" fmla="*/ 148 w 148"/>
                <a:gd name="T17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232">
                  <a:moveTo>
                    <a:pt x="148" y="0"/>
                  </a:moveTo>
                  <a:lnTo>
                    <a:pt x="148" y="39"/>
                  </a:lnTo>
                  <a:lnTo>
                    <a:pt x="97" y="39"/>
                  </a:lnTo>
                  <a:lnTo>
                    <a:pt x="97" y="232"/>
                  </a:lnTo>
                  <a:lnTo>
                    <a:pt x="51" y="232"/>
                  </a:lnTo>
                  <a:lnTo>
                    <a:pt x="51" y="39"/>
                  </a:lnTo>
                  <a:lnTo>
                    <a:pt x="0" y="39"/>
                  </a:lnTo>
                  <a:lnTo>
                    <a:pt x="0" y="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1042" name="Picture 18" descr="C:\Users\ARNAUD~1\AppData\Local\Temp\VMwareDnD\933dad87\3_brands_logotypes_bi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4675584"/>
            <a:ext cx="900000" cy="21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1331120" y="4718239"/>
            <a:ext cx="2520000" cy="16560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 anchorCtr="0">
            <a:noAutofit/>
          </a:bodyPr>
          <a:lstStyle>
            <a:lvl1pPr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>
                <a:srgbClr val="F7B100"/>
              </a:buClr>
              <a:buFont typeface="Wingdings" pitchFamily="2" charset="2"/>
              <a:buNone/>
              <a:defRPr/>
            </a:pPr>
            <a:r>
              <a:rPr lang="fr-FR" sz="600" b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</a:p>
          <a:p>
            <a:pPr eaLnBrk="1" hangingPunct="1">
              <a:buClr>
                <a:srgbClr val="F7B100"/>
              </a:buClr>
              <a:buFont typeface="Wingdings" pitchFamily="2" charset="2"/>
              <a:buNone/>
              <a:defRPr/>
            </a:pPr>
            <a:r>
              <a:rPr lang="fr-FR" sz="600" b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REDACTOR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3858263" y="4699657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3937000" y="4718239"/>
            <a:ext cx="900000" cy="16560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 anchorCtr="0">
            <a:noAutofit/>
          </a:bodyPr>
          <a:lstStyle>
            <a:lvl1pPr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>
                <a:srgbClr val="F7B100"/>
              </a:buClr>
              <a:buFont typeface="Wingdings" pitchFamily="2" charset="2"/>
              <a:buNone/>
              <a:defRPr/>
            </a:pPr>
            <a:r>
              <a:rPr lang="fr-FR" sz="600" b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22/02/2016</a:t>
            </a:r>
          </a:p>
        </p:txBody>
      </p:sp>
      <p:cxnSp>
        <p:nvCxnSpPr>
          <p:cNvPr id="26" name="Connecteur droit 25"/>
          <p:cNvCxnSpPr/>
          <p:nvPr/>
        </p:nvCxnSpPr>
        <p:spPr>
          <a:xfrm>
            <a:off x="1266825" y="4699657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19"/>
          <p:cNvSpPr>
            <a:spLocks noChangeArrowheads="1"/>
          </p:cNvSpPr>
          <p:nvPr/>
        </p:nvSpPr>
        <p:spPr bwMode="auto">
          <a:xfrm>
            <a:off x="180975" y="3024188"/>
            <a:ext cx="8785225" cy="14001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endParaRPr lang="fr-FR" sz="1400" b="0">
              <a:solidFill>
                <a:schemeClr val="tx1"/>
              </a:solidFill>
            </a:endParaRPr>
          </a:p>
        </p:txBody>
      </p:sp>
      <p:cxnSp>
        <p:nvCxnSpPr>
          <p:cNvPr id="65" name="Connecteur droit 64"/>
          <p:cNvCxnSpPr/>
          <p:nvPr/>
        </p:nvCxnSpPr>
        <p:spPr>
          <a:xfrm>
            <a:off x="4837000" y="4699657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e 65"/>
          <p:cNvGrpSpPr/>
          <p:nvPr/>
        </p:nvGrpSpPr>
        <p:grpSpPr>
          <a:xfrm>
            <a:off x="4907335" y="4721953"/>
            <a:ext cx="532100" cy="56525"/>
            <a:chOff x="63500" y="1725613"/>
            <a:chExt cx="3975100" cy="422275"/>
          </a:xfrm>
        </p:grpSpPr>
        <p:sp>
          <p:nvSpPr>
            <p:cNvPr id="67" name="Freeform 584"/>
            <p:cNvSpPr>
              <a:spLocks/>
            </p:cNvSpPr>
            <p:nvPr/>
          </p:nvSpPr>
          <p:spPr bwMode="auto">
            <a:xfrm>
              <a:off x="63500" y="1725613"/>
              <a:ext cx="358775" cy="422275"/>
            </a:xfrm>
            <a:custGeom>
              <a:avLst/>
              <a:gdLst>
                <a:gd name="T0" fmla="*/ 453 w 453"/>
                <a:gd name="T1" fmla="*/ 360 h 531"/>
                <a:gd name="T2" fmla="*/ 432 w 453"/>
                <a:gd name="T3" fmla="*/ 417 h 531"/>
                <a:gd name="T4" fmla="*/ 402 w 453"/>
                <a:gd name="T5" fmla="*/ 462 h 531"/>
                <a:gd name="T6" fmla="*/ 376 w 453"/>
                <a:gd name="T7" fmla="*/ 488 h 531"/>
                <a:gd name="T8" fmla="*/ 331 w 453"/>
                <a:gd name="T9" fmla="*/ 514 h 531"/>
                <a:gd name="T10" fmla="*/ 279 w 453"/>
                <a:gd name="T11" fmla="*/ 529 h 531"/>
                <a:gd name="T12" fmla="*/ 240 w 453"/>
                <a:gd name="T13" fmla="*/ 531 h 531"/>
                <a:gd name="T14" fmla="*/ 183 w 453"/>
                <a:gd name="T15" fmla="*/ 526 h 531"/>
                <a:gd name="T16" fmla="*/ 134 w 453"/>
                <a:gd name="T17" fmla="*/ 512 h 531"/>
                <a:gd name="T18" fmla="*/ 106 w 453"/>
                <a:gd name="T19" fmla="*/ 497 h 531"/>
                <a:gd name="T20" fmla="*/ 70 w 453"/>
                <a:gd name="T21" fmla="*/ 467 h 531"/>
                <a:gd name="T22" fmla="*/ 42 w 453"/>
                <a:gd name="T23" fmla="*/ 430 h 531"/>
                <a:gd name="T24" fmla="*/ 27 w 453"/>
                <a:gd name="T25" fmla="*/ 400 h 531"/>
                <a:gd name="T26" fmla="*/ 10 w 453"/>
                <a:gd name="T27" fmla="*/ 350 h 531"/>
                <a:gd name="T28" fmla="*/ 1 w 453"/>
                <a:gd name="T29" fmla="*/ 298 h 531"/>
                <a:gd name="T30" fmla="*/ 0 w 453"/>
                <a:gd name="T31" fmla="*/ 263 h 531"/>
                <a:gd name="T32" fmla="*/ 4 w 453"/>
                <a:gd name="T33" fmla="*/ 205 h 531"/>
                <a:gd name="T34" fmla="*/ 17 w 453"/>
                <a:gd name="T35" fmla="*/ 154 h 531"/>
                <a:gd name="T36" fmla="*/ 31 w 453"/>
                <a:gd name="T37" fmla="*/ 122 h 531"/>
                <a:gd name="T38" fmla="*/ 58 w 453"/>
                <a:gd name="T39" fmla="*/ 82 h 531"/>
                <a:gd name="T40" fmla="*/ 91 w 453"/>
                <a:gd name="T41" fmla="*/ 49 h 531"/>
                <a:gd name="T42" fmla="*/ 118 w 453"/>
                <a:gd name="T43" fmla="*/ 32 h 531"/>
                <a:gd name="T44" fmla="*/ 161 w 453"/>
                <a:gd name="T45" fmla="*/ 13 h 531"/>
                <a:gd name="T46" fmla="*/ 208 w 453"/>
                <a:gd name="T47" fmla="*/ 3 h 531"/>
                <a:gd name="T48" fmla="*/ 242 w 453"/>
                <a:gd name="T49" fmla="*/ 0 h 531"/>
                <a:gd name="T50" fmla="*/ 297 w 453"/>
                <a:gd name="T51" fmla="*/ 6 h 531"/>
                <a:gd name="T52" fmla="*/ 344 w 453"/>
                <a:gd name="T53" fmla="*/ 23 h 531"/>
                <a:gd name="T54" fmla="*/ 371 w 453"/>
                <a:gd name="T55" fmla="*/ 40 h 531"/>
                <a:gd name="T56" fmla="*/ 407 w 453"/>
                <a:gd name="T57" fmla="*/ 73 h 531"/>
                <a:gd name="T58" fmla="*/ 432 w 453"/>
                <a:gd name="T59" fmla="*/ 117 h 531"/>
                <a:gd name="T60" fmla="*/ 377 w 453"/>
                <a:gd name="T61" fmla="*/ 165 h 531"/>
                <a:gd name="T62" fmla="*/ 367 w 453"/>
                <a:gd name="T63" fmla="*/ 140 h 531"/>
                <a:gd name="T64" fmla="*/ 349 w 453"/>
                <a:gd name="T65" fmla="*/ 108 h 531"/>
                <a:gd name="T66" fmla="*/ 326 w 453"/>
                <a:gd name="T67" fmla="*/ 85 h 531"/>
                <a:gd name="T68" fmla="*/ 308 w 453"/>
                <a:gd name="T69" fmla="*/ 73 h 531"/>
                <a:gd name="T70" fmla="*/ 276 w 453"/>
                <a:gd name="T71" fmla="*/ 63 h 531"/>
                <a:gd name="T72" fmla="*/ 240 w 453"/>
                <a:gd name="T73" fmla="*/ 59 h 531"/>
                <a:gd name="T74" fmla="*/ 212 w 453"/>
                <a:gd name="T75" fmla="*/ 60 h 531"/>
                <a:gd name="T76" fmla="*/ 174 w 453"/>
                <a:gd name="T77" fmla="*/ 69 h 531"/>
                <a:gd name="T78" fmla="*/ 142 w 453"/>
                <a:gd name="T79" fmla="*/ 87 h 531"/>
                <a:gd name="T80" fmla="*/ 123 w 453"/>
                <a:gd name="T81" fmla="*/ 102 h 531"/>
                <a:gd name="T82" fmla="*/ 101 w 453"/>
                <a:gd name="T83" fmla="*/ 129 h 531"/>
                <a:gd name="T84" fmla="*/ 86 w 453"/>
                <a:gd name="T85" fmla="*/ 163 h 531"/>
                <a:gd name="T86" fmla="*/ 74 w 453"/>
                <a:gd name="T87" fmla="*/ 211 h 531"/>
                <a:gd name="T88" fmla="*/ 70 w 453"/>
                <a:gd name="T89" fmla="*/ 261 h 531"/>
                <a:gd name="T90" fmla="*/ 81 w 453"/>
                <a:gd name="T91" fmla="*/ 351 h 531"/>
                <a:gd name="T92" fmla="*/ 93 w 453"/>
                <a:gd name="T93" fmla="*/ 388 h 531"/>
                <a:gd name="T94" fmla="*/ 114 w 453"/>
                <a:gd name="T95" fmla="*/ 419 h 531"/>
                <a:gd name="T96" fmla="*/ 138 w 453"/>
                <a:gd name="T97" fmla="*/ 443 h 531"/>
                <a:gd name="T98" fmla="*/ 169 w 453"/>
                <a:gd name="T99" fmla="*/ 460 h 531"/>
                <a:gd name="T100" fmla="*/ 201 w 453"/>
                <a:gd name="T101" fmla="*/ 470 h 531"/>
                <a:gd name="T102" fmla="*/ 235 w 453"/>
                <a:gd name="T103" fmla="*/ 473 h 531"/>
                <a:gd name="T104" fmla="*/ 275 w 453"/>
                <a:gd name="T105" fmla="*/ 469 h 531"/>
                <a:gd name="T106" fmla="*/ 311 w 453"/>
                <a:gd name="T107" fmla="*/ 455 h 531"/>
                <a:gd name="T108" fmla="*/ 331 w 453"/>
                <a:gd name="T109" fmla="*/ 441 h 531"/>
                <a:gd name="T110" fmla="*/ 358 w 453"/>
                <a:gd name="T111" fmla="*/ 411 h 531"/>
                <a:gd name="T112" fmla="*/ 377 w 453"/>
                <a:gd name="T113" fmla="*/ 373 h 531"/>
                <a:gd name="T114" fmla="*/ 385 w 453"/>
                <a:gd name="T115" fmla="*/ 342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3" h="531">
                  <a:moveTo>
                    <a:pt x="385" y="342"/>
                  </a:moveTo>
                  <a:lnTo>
                    <a:pt x="453" y="360"/>
                  </a:lnTo>
                  <a:lnTo>
                    <a:pt x="453" y="360"/>
                  </a:lnTo>
                  <a:lnTo>
                    <a:pt x="448" y="380"/>
                  </a:lnTo>
                  <a:lnTo>
                    <a:pt x="440" y="400"/>
                  </a:lnTo>
                  <a:lnTo>
                    <a:pt x="432" y="417"/>
                  </a:lnTo>
                  <a:lnTo>
                    <a:pt x="423" y="433"/>
                  </a:lnTo>
                  <a:lnTo>
                    <a:pt x="413" y="448"/>
                  </a:lnTo>
                  <a:lnTo>
                    <a:pt x="402" y="462"/>
                  </a:lnTo>
                  <a:lnTo>
                    <a:pt x="390" y="475"/>
                  </a:lnTo>
                  <a:lnTo>
                    <a:pt x="376" y="488"/>
                  </a:lnTo>
                  <a:lnTo>
                    <a:pt x="376" y="488"/>
                  </a:lnTo>
                  <a:lnTo>
                    <a:pt x="362" y="498"/>
                  </a:lnTo>
                  <a:lnTo>
                    <a:pt x="347" y="507"/>
                  </a:lnTo>
                  <a:lnTo>
                    <a:pt x="331" y="514"/>
                  </a:lnTo>
                  <a:lnTo>
                    <a:pt x="315" y="520"/>
                  </a:lnTo>
                  <a:lnTo>
                    <a:pt x="298" y="525"/>
                  </a:lnTo>
                  <a:lnTo>
                    <a:pt x="279" y="529"/>
                  </a:lnTo>
                  <a:lnTo>
                    <a:pt x="261" y="530"/>
                  </a:lnTo>
                  <a:lnTo>
                    <a:pt x="240" y="531"/>
                  </a:lnTo>
                  <a:lnTo>
                    <a:pt x="240" y="531"/>
                  </a:lnTo>
                  <a:lnTo>
                    <a:pt x="220" y="530"/>
                  </a:lnTo>
                  <a:lnTo>
                    <a:pt x="201" y="529"/>
                  </a:lnTo>
                  <a:lnTo>
                    <a:pt x="183" y="526"/>
                  </a:lnTo>
                  <a:lnTo>
                    <a:pt x="166" y="522"/>
                  </a:lnTo>
                  <a:lnTo>
                    <a:pt x="150" y="519"/>
                  </a:lnTo>
                  <a:lnTo>
                    <a:pt x="134" y="512"/>
                  </a:lnTo>
                  <a:lnTo>
                    <a:pt x="119" y="506"/>
                  </a:lnTo>
                  <a:lnTo>
                    <a:pt x="106" y="497"/>
                  </a:lnTo>
                  <a:lnTo>
                    <a:pt x="106" y="497"/>
                  </a:lnTo>
                  <a:lnTo>
                    <a:pt x="93" y="488"/>
                  </a:lnTo>
                  <a:lnTo>
                    <a:pt x="82" y="479"/>
                  </a:lnTo>
                  <a:lnTo>
                    <a:pt x="70" y="467"/>
                  </a:lnTo>
                  <a:lnTo>
                    <a:pt x="60" y="456"/>
                  </a:lnTo>
                  <a:lnTo>
                    <a:pt x="51" y="443"/>
                  </a:lnTo>
                  <a:lnTo>
                    <a:pt x="42" y="430"/>
                  </a:lnTo>
                  <a:lnTo>
                    <a:pt x="35" y="415"/>
                  </a:lnTo>
                  <a:lnTo>
                    <a:pt x="27" y="400"/>
                  </a:lnTo>
                  <a:lnTo>
                    <a:pt x="27" y="400"/>
                  </a:lnTo>
                  <a:lnTo>
                    <a:pt x="20" y="383"/>
                  </a:lnTo>
                  <a:lnTo>
                    <a:pt x="15" y="368"/>
                  </a:lnTo>
                  <a:lnTo>
                    <a:pt x="10" y="350"/>
                  </a:lnTo>
                  <a:lnTo>
                    <a:pt x="6" y="333"/>
                  </a:lnTo>
                  <a:lnTo>
                    <a:pt x="4" y="316"/>
                  </a:lnTo>
                  <a:lnTo>
                    <a:pt x="1" y="298"/>
                  </a:lnTo>
                  <a:lnTo>
                    <a:pt x="0" y="280"/>
                  </a:lnTo>
                  <a:lnTo>
                    <a:pt x="0" y="263"/>
                  </a:lnTo>
                  <a:lnTo>
                    <a:pt x="0" y="263"/>
                  </a:lnTo>
                  <a:lnTo>
                    <a:pt x="0" y="242"/>
                  </a:lnTo>
                  <a:lnTo>
                    <a:pt x="1" y="223"/>
                  </a:lnTo>
                  <a:lnTo>
                    <a:pt x="4" y="205"/>
                  </a:lnTo>
                  <a:lnTo>
                    <a:pt x="8" y="187"/>
                  </a:lnTo>
                  <a:lnTo>
                    <a:pt x="12" y="170"/>
                  </a:lnTo>
                  <a:lnTo>
                    <a:pt x="17" y="154"/>
                  </a:lnTo>
                  <a:lnTo>
                    <a:pt x="23" y="137"/>
                  </a:lnTo>
                  <a:lnTo>
                    <a:pt x="31" y="122"/>
                  </a:lnTo>
                  <a:lnTo>
                    <a:pt x="31" y="122"/>
                  </a:lnTo>
                  <a:lnTo>
                    <a:pt x="38" y="108"/>
                  </a:lnTo>
                  <a:lnTo>
                    <a:pt x="47" y="93"/>
                  </a:lnTo>
                  <a:lnTo>
                    <a:pt x="58" y="82"/>
                  </a:lnTo>
                  <a:lnTo>
                    <a:pt x="68" y="69"/>
                  </a:lnTo>
                  <a:lnTo>
                    <a:pt x="79" y="59"/>
                  </a:lnTo>
                  <a:lnTo>
                    <a:pt x="91" y="49"/>
                  </a:lnTo>
                  <a:lnTo>
                    <a:pt x="104" y="40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32" y="24"/>
                  </a:lnTo>
                  <a:lnTo>
                    <a:pt x="147" y="18"/>
                  </a:lnTo>
                  <a:lnTo>
                    <a:pt x="161" y="13"/>
                  </a:lnTo>
                  <a:lnTo>
                    <a:pt x="176" y="8"/>
                  </a:lnTo>
                  <a:lnTo>
                    <a:pt x="193" y="5"/>
                  </a:lnTo>
                  <a:lnTo>
                    <a:pt x="208" y="3"/>
                  </a:lnTo>
                  <a:lnTo>
                    <a:pt x="225" y="1"/>
                  </a:lnTo>
                  <a:lnTo>
                    <a:pt x="242" y="0"/>
                  </a:lnTo>
                  <a:lnTo>
                    <a:pt x="242" y="0"/>
                  </a:lnTo>
                  <a:lnTo>
                    <a:pt x="261" y="1"/>
                  </a:lnTo>
                  <a:lnTo>
                    <a:pt x="279" y="3"/>
                  </a:lnTo>
                  <a:lnTo>
                    <a:pt x="297" y="6"/>
                  </a:lnTo>
                  <a:lnTo>
                    <a:pt x="312" y="10"/>
                  </a:lnTo>
                  <a:lnTo>
                    <a:pt x="329" y="15"/>
                  </a:lnTo>
                  <a:lnTo>
                    <a:pt x="344" y="23"/>
                  </a:lnTo>
                  <a:lnTo>
                    <a:pt x="358" y="31"/>
                  </a:lnTo>
                  <a:lnTo>
                    <a:pt x="371" y="40"/>
                  </a:lnTo>
                  <a:lnTo>
                    <a:pt x="371" y="40"/>
                  </a:lnTo>
                  <a:lnTo>
                    <a:pt x="384" y="50"/>
                  </a:lnTo>
                  <a:lnTo>
                    <a:pt x="395" y="61"/>
                  </a:lnTo>
                  <a:lnTo>
                    <a:pt x="407" y="73"/>
                  </a:lnTo>
                  <a:lnTo>
                    <a:pt x="416" y="87"/>
                  </a:lnTo>
                  <a:lnTo>
                    <a:pt x="425" y="101"/>
                  </a:lnTo>
                  <a:lnTo>
                    <a:pt x="432" y="117"/>
                  </a:lnTo>
                  <a:lnTo>
                    <a:pt x="439" y="133"/>
                  </a:lnTo>
                  <a:lnTo>
                    <a:pt x="444" y="150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3" y="152"/>
                  </a:lnTo>
                  <a:lnTo>
                    <a:pt x="367" y="140"/>
                  </a:lnTo>
                  <a:lnTo>
                    <a:pt x="362" y="128"/>
                  </a:lnTo>
                  <a:lnTo>
                    <a:pt x="356" y="118"/>
                  </a:lnTo>
                  <a:lnTo>
                    <a:pt x="349" y="108"/>
                  </a:lnTo>
                  <a:lnTo>
                    <a:pt x="341" y="99"/>
                  </a:lnTo>
                  <a:lnTo>
                    <a:pt x="334" y="91"/>
                  </a:lnTo>
                  <a:lnTo>
                    <a:pt x="326" y="85"/>
                  </a:lnTo>
                  <a:lnTo>
                    <a:pt x="326" y="85"/>
                  </a:lnTo>
                  <a:lnTo>
                    <a:pt x="317" y="78"/>
                  </a:lnTo>
                  <a:lnTo>
                    <a:pt x="308" y="73"/>
                  </a:lnTo>
                  <a:lnTo>
                    <a:pt x="298" y="69"/>
                  </a:lnTo>
                  <a:lnTo>
                    <a:pt x="288" y="65"/>
                  </a:lnTo>
                  <a:lnTo>
                    <a:pt x="276" y="63"/>
                  </a:lnTo>
                  <a:lnTo>
                    <a:pt x="265" y="60"/>
                  </a:lnTo>
                  <a:lnTo>
                    <a:pt x="253" y="59"/>
                  </a:lnTo>
                  <a:lnTo>
                    <a:pt x="240" y="59"/>
                  </a:lnTo>
                  <a:lnTo>
                    <a:pt x="240" y="59"/>
                  </a:lnTo>
                  <a:lnTo>
                    <a:pt x="226" y="59"/>
                  </a:lnTo>
                  <a:lnTo>
                    <a:pt x="212" y="60"/>
                  </a:lnTo>
                  <a:lnTo>
                    <a:pt x="198" y="63"/>
                  </a:lnTo>
                  <a:lnTo>
                    <a:pt x="187" y="65"/>
                  </a:lnTo>
                  <a:lnTo>
                    <a:pt x="174" y="69"/>
                  </a:lnTo>
                  <a:lnTo>
                    <a:pt x="162" y="74"/>
                  </a:lnTo>
                  <a:lnTo>
                    <a:pt x="152" y="81"/>
                  </a:lnTo>
                  <a:lnTo>
                    <a:pt x="142" y="87"/>
                  </a:lnTo>
                  <a:lnTo>
                    <a:pt x="142" y="87"/>
                  </a:lnTo>
                  <a:lnTo>
                    <a:pt x="132" y="95"/>
                  </a:lnTo>
                  <a:lnTo>
                    <a:pt x="123" y="102"/>
                  </a:lnTo>
                  <a:lnTo>
                    <a:pt x="115" y="111"/>
                  </a:lnTo>
                  <a:lnTo>
                    <a:pt x="107" y="120"/>
                  </a:lnTo>
                  <a:lnTo>
                    <a:pt x="101" y="129"/>
                  </a:lnTo>
                  <a:lnTo>
                    <a:pt x="96" y="141"/>
                  </a:lnTo>
                  <a:lnTo>
                    <a:pt x="91" y="151"/>
                  </a:lnTo>
                  <a:lnTo>
                    <a:pt x="86" y="163"/>
                  </a:lnTo>
                  <a:lnTo>
                    <a:pt x="86" y="163"/>
                  </a:lnTo>
                  <a:lnTo>
                    <a:pt x="79" y="187"/>
                  </a:lnTo>
                  <a:lnTo>
                    <a:pt x="74" y="211"/>
                  </a:lnTo>
                  <a:lnTo>
                    <a:pt x="70" y="237"/>
                  </a:lnTo>
                  <a:lnTo>
                    <a:pt x="70" y="261"/>
                  </a:lnTo>
                  <a:lnTo>
                    <a:pt x="70" y="261"/>
                  </a:lnTo>
                  <a:lnTo>
                    <a:pt x="72" y="293"/>
                  </a:lnTo>
                  <a:lnTo>
                    <a:pt x="74" y="323"/>
                  </a:lnTo>
                  <a:lnTo>
                    <a:pt x="81" y="351"/>
                  </a:lnTo>
                  <a:lnTo>
                    <a:pt x="88" y="376"/>
                  </a:lnTo>
                  <a:lnTo>
                    <a:pt x="88" y="376"/>
                  </a:lnTo>
                  <a:lnTo>
                    <a:pt x="93" y="388"/>
                  </a:lnTo>
                  <a:lnTo>
                    <a:pt x="100" y="398"/>
                  </a:lnTo>
                  <a:lnTo>
                    <a:pt x="106" y="409"/>
                  </a:lnTo>
                  <a:lnTo>
                    <a:pt x="114" y="419"/>
                  </a:lnTo>
                  <a:lnTo>
                    <a:pt x="121" y="428"/>
                  </a:lnTo>
                  <a:lnTo>
                    <a:pt x="129" y="435"/>
                  </a:lnTo>
                  <a:lnTo>
                    <a:pt x="138" y="443"/>
                  </a:lnTo>
                  <a:lnTo>
                    <a:pt x="148" y="449"/>
                  </a:lnTo>
                  <a:lnTo>
                    <a:pt x="148" y="449"/>
                  </a:lnTo>
                  <a:lnTo>
                    <a:pt x="169" y="460"/>
                  </a:lnTo>
                  <a:lnTo>
                    <a:pt x="179" y="464"/>
                  </a:lnTo>
                  <a:lnTo>
                    <a:pt x="191" y="467"/>
                  </a:lnTo>
                  <a:lnTo>
                    <a:pt x="201" y="470"/>
                  </a:lnTo>
                  <a:lnTo>
                    <a:pt x="212" y="471"/>
                  </a:lnTo>
                  <a:lnTo>
                    <a:pt x="235" y="473"/>
                  </a:lnTo>
                  <a:lnTo>
                    <a:pt x="235" y="473"/>
                  </a:lnTo>
                  <a:lnTo>
                    <a:pt x="249" y="473"/>
                  </a:lnTo>
                  <a:lnTo>
                    <a:pt x="262" y="471"/>
                  </a:lnTo>
                  <a:lnTo>
                    <a:pt x="275" y="469"/>
                  </a:lnTo>
                  <a:lnTo>
                    <a:pt x="288" y="465"/>
                  </a:lnTo>
                  <a:lnTo>
                    <a:pt x="299" y="460"/>
                  </a:lnTo>
                  <a:lnTo>
                    <a:pt x="311" y="455"/>
                  </a:lnTo>
                  <a:lnTo>
                    <a:pt x="321" y="448"/>
                  </a:lnTo>
                  <a:lnTo>
                    <a:pt x="331" y="441"/>
                  </a:lnTo>
                  <a:lnTo>
                    <a:pt x="331" y="441"/>
                  </a:lnTo>
                  <a:lnTo>
                    <a:pt x="341" y="432"/>
                  </a:lnTo>
                  <a:lnTo>
                    <a:pt x="350" y="421"/>
                  </a:lnTo>
                  <a:lnTo>
                    <a:pt x="358" y="411"/>
                  </a:lnTo>
                  <a:lnTo>
                    <a:pt x="364" y="400"/>
                  </a:lnTo>
                  <a:lnTo>
                    <a:pt x="371" y="387"/>
                  </a:lnTo>
                  <a:lnTo>
                    <a:pt x="377" y="373"/>
                  </a:lnTo>
                  <a:lnTo>
                    <a:pt x="381" y="359"/>
                  </a:lnTo>
                  <a:lnTo>
                    <a:pt x="385" y="342"/>
                  </a:lnTo>
                  <a:lnTo>
                    <a:pt x="385" y="3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Freeform 585"/>
            <p:cNvSpPr>
              <a:spLocks noEditPoints="1"/>
            </p:cNvSpPr>
            <p:nvPr/>
          </p:nvSpPr>
          <p:spPr bwMode="auto">
            <a:xfrm>
              <a:off x="458788" y="1725613"/>
              <a:ext cx="388938" cy="422275"/>
            </a:xfrm>
            <a:custGeom>
              <a:avLst/>
              <a:gdLst>
                <a:gd name="T0" fmla="*/ 1 w 490"/>
                <a:gd name="T1" fmla="*/ 242 h 531"/>
                <a:gd name="T2" fmla="*/ 16 w 490"/>
                <a:gd name="T3" fmla="*/ 159 h 531"/>
                <a:gd name="T4" fmla="*/ 52 w 490"/>
                <a:gd name="T5" fmla="*/ 91 h 531"/>
                <a:gd name="T6" fmla="*/ 85 w 490"/>
                <a:gd name="T7" fmla="*/ 55 h 531"/>
                <a:gd name="T8" fmla="*/ 147 w 490"/>
                <a:gd name="T9" fmla="*/ 18 h 531"/>
                <a:gd name="T10" fmla="*/ 218 w 490"/>
                <a:gd name="T11" fmla="*/ 1 h 531"/>
                <a:gd name="T12" fmla="*/ 263 w 490"/>
                <a:gd name="T13" fmla="*/ 0 h 531"/>
                <a:gd name="T14" fmla="*/ 313 w 490"/>
                <a:gd name="T15" fmla="*/ 9 h 531"/>
                <a:gd name="T16" fmla="*/ 359 w 490"/>
                <a:gd name="T17" fmla="*/ 26 h 531"/>
                <a:gd name="T18" fmla="*/ 387 w 490"/>
                <a:gd name="T19" fmla="*/ 44 h 531"/>
                <a:gd name="T20" fmla="*/ 423 w 490"/>
                <a:gd name="T21" fmla="*/ 74 h 531"/>
                <a:gd name="T22" fmla="*/ 452 w 490"/>
                <a:gd name="T23" fmla="*/ 114 h 531"/>
                <a:gd name="T24" fmla="*/ 467 w 490"/>
                <a:gd name="T25" fmla="*/ 145 h 531"/>
                <a:gd name="T26" fmla="*/ 483 w 490"/>
                <a:gd name="T27" fmla="*/ 193 h 531"/>
                <a:gd name="T28" fmla="*/ 490 w 490"/>
                <a:gd name="T29" fmla="*/ 247 h 531"/>
                <a:gd name="T30" fmla="*/ 490 w 490"/>
                <a:gd name="T31" fmla="*/ 286 h 531"/>
                <a:gd name="T32" fmla="*/ 482 w 490"/>
                <a:gd name="T33" fmla="*/ 341 h 531"/>
                <a:gd name="T34" fmla="*/ 467 w 490"/>
                <a:gd name="T35" fmla="*/ 391 h 531"/>
                <a:gd name="T36" fmla="*/ 450 w 490"/>
                <a:gd name="T37" fmla="*/ 421 h 531"/>
                <a:gd name="T38" fmla="*/ 421 w 490"/>
                <a:gd name="T39" fmla="*/ 461 h 531"/>
                <a:gd name="T40" fmla="*/ 383 w 490"/>
                <a:gd name="T41" fmla="*/ 492 h 531"/>
                <a:gd name="T42" fmla="*/ 355 w 490"/>
                <a:gd name="T43" fmla="*/ 507 h 531"/>
                <a:gd name="T44" fmla="*/ 309 w 490"/>
                <a:gd name="T45" fmla="*/ 524 h 531"/>
                <a:gd name="T46" fmla="*/ 262 w 490"/>
                <a:gd name="T47" fmla="*/ 530 h 531"/>
                <a:gd name="T48" fmla="*/ 227 w 490"/>
                <a:gd name="T49" fmla="*/ 530 h 531"/>
                <a:gd name="T50" fmla="*/ 176 w 490"/>
                <a:gd name="T51" fmla="*/ 522 h 531"/>
                <a:gd name="T52" fmla="*/ 130 w 490"/>
                <a:gd name="T53" fmla="*/ 505 h 531"/>
                <a:gd name="T54" fmla="*/ 102 w 490"/>
                <a:gd name="T55" fmla="*/ 487 h 531"/>
                <a:gd name="T56" fmla="*/ 65 w 490"/>
                <a:gd name="T57" fmla="*/ 455 h 531"/>
                <a:gd name="T58" fmla="*/ 37 w 490"/>
                <a:gd name="T59" fmla="*/ 415 h 531"/>
                <a:gd name="T60" fmla="*/ 23 w 490"/>
                <a:gd name="T61" fmla="*/ 385 h 531"/>
                <a:gd name="T62" fmla="*/ 7 w 490"/>
                <a:gd name="T63" fmla="*/ 338 h 531"/>
                <a:gd name="T64" fmla="*/ 0 w 490"/>
                <a:gd name="T65" fmla="*/ 289 h 531"/>
                <a:gd name="T66" fmla="*/ 70 w 490"/>
                <a:gd name="T67" fmla="*/ 274 h 531"/>
                <a:gd name="T68" fmla="*/ 73 w 490"/>
                <a:gd name="T69" fmla="*/ 318 h 531"/>
                <a:gd name="T70" fmla="*/ 89 w 490"/>
                <a:gd name="T71" fmla="*/ 374 h 531"/>
                <a:gd name="T72" fmla="*/ 120 w 490"/>
                <a:gd name="T73" fmla="*/ 420 h 531"/>
                <a:gd name="T74" fmla="*/ 146 w 490"/>
                <a:gd name="T75" fmla="*/ 443 h 531"/>
                <a:gd name="T76" fmla="*/ 192 w 490"/>
                <a:gd name="T77" fmla="*/ 466 h 531"/>
                <a:gd name="T78" fmla="*/ 244 w 490"/>
                <a:gd name="T79" fmla="*/ 473 h 531"/>
                <a:gd name="T80" fmla="*/ 281 w 490"/>
                <a:gd name="T81" fmla="*/ 470 h 531"/>
                <a:gd name="T82" fmla="*/ 330 w 490"/>
                <a:gd name="T83" fmla="*/ 452 h 531"/>
                <a:gd name="T84" fmla="*/ 371 w 490"/>
                <a:gd name="T85" fmla="*/ 419 h 531"/>
                <a:gd name="T86" fmla="*/ 392 w 490"/>
                <a:gd name="T87" fmla="*/ 389 h 531"/>
                <a:gd name="T88" fmla="*/ 413 w 490"/>
                <a:gd name="T89" fmla="*/ 334 h 531"/>
                <a:gd name="T90" fmla="*/ 421 w 490"/>
                <a:gd name="T91" fmla="*/ 266 h 531"/>
                <a:gd name="T92" fmla="*/ 415 w 490"/>
                <a:gd name="T93" fmla="*/ 207 h 531"/>
                <a:gd name="T94" fmla="*/ 399 w 490"/>
                <a:gd name="T95" fmla="*/ 156 h 531"/>
                <a:gd name="T96" fmla="*/ 387 w 490"/>
                <a:gd name="T97" fmla="*/ 134 h 531"/>
                <a:gd name="T98" fmla="*/ 364 w 490"/>
                <a:gd name="T99" fmla="*/ 106 h 531"/>
                <a:gd name="T100" fmla="*/ 337 w 490"/>
                <a:gd name="T101" fmla="*/ 85 h 531"/>
                <a:gd name="T102" fmla="*/ 316 w 490"/>
                <a:gd name="T103" fmla="*/ 73 h 531"/>
                <a:gd name="T104" fmla="*/ 282 w 490"/>
                <a:gd name="T105" fmla="*/ 63 h 531"/>
                <a:gd name="T106" fmla="*/ 245 w 490"/>
                <a:gd name="T107" fmla="*/ 59 h 531"/>
                <a:gd name="T108" fmla="*/ 211 w 490"/>
                <a:gd name="T109" fmla="*/ 61 h 531"/>
                <a:gd name="T110" fmla="*/ 163 w 490"/>
                <a:gd name="T111" fmla="*/ 78 h 531"/>
                <a:gd name="T112" fmla="*/ 121 w 490"/>
                <a:gd name="T113" fmla="*/ 108 h 531"/>
                <a:gd name="T114" fmla="*/ 100 w 490"/>
                <a:gd name="T115" fmla="*/ 137 h 531"/>
                <a:gd name="T116" fmla="*/ 76 w 490"/>
                <a:gd name="T117" fmla="*/ 196 h 531"/>
                <a:gd name="T118" fmla="*/ 70 w 490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0" h="531">
                  <a:moveTo>
                    <a:pt x="0" y="273"/>
                  </a:moveTo>
                  <a:lnTo>
                    <a:pt x="0" y="273"/>
                  </a:lnTo>
                  <a:lnTo>
                    <a:pt x="1" y="242"/>
                  </a:lnTo>
                  <a:lnTo>
                    <a:pt x="4" y="213"/>
                  </a:lnTo>
                  <a:lnTo>
                    <a:pt x="10" y="184"/>
                  </a:lnTo>
                  <a:lnTo>
                    <a:pt x="16" y="159"/>
                  </a:lnTo>
                  <a:lnTo>
                    <a:pt x="27" y="134"/>
                  </a:lnTo>
                  <a:lnTo>
                    <a:pt x="38" y="111"/>
                  </a:lnTo>
                  <a:lnTo>
                    <a:pt x="52" y="91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5" y="55"/>
                  </a:lnTo>
                  <a:lnTo>
                    <a:pt x="105" y="41"/>
                  </a:lnTo>
                  <a:lnTo>
                    <a:pt x="125" y="28"/>
                  </a:lnTo>
                  <a:lnTo>
                    <a:pt x="147" y="18"/>
                  </a:lnTo>
                  <a:lnTo>
                    <a:pt x="170" y="10"/>
                  </a:lnTo>
                  <a:lnTo>
                    <a:pt x="194" y="5"/>
                  </a:lnTo>
                  <a:lnTo>
                    <a:pt x="218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63" y="0"/>
                  </a:lnTo>
                  <a:lnTo>
                    <a:pt x="280" y="3"/>
                  </a:lnTo>
                  <a:lnTo>
                    <a:pt x="296" y="5"/>
                  </a:lnTo>
                  <a:lnTo>
                    <a:pt x="313" y="9"/>
                  </a:lnTo>
                  <a:lnTo>
                    <a:pt x="328" y="13"/>
                  </a:lnTo>
                  <a:lnTo>
                    <a:pt x="344" y="19"/>
                  </a:lnTo>
                  <a:lnTo>
                    <a:pt x="359" y="26"/>
                  </a:lnTo>
                  <a:lnTo>
                    <a:pt x="373" y="35"/>
                  </a:lnTo>
                  <a:lnTo>
                    <a:pt x="373" y="35"/>
                  </a:lnTo>
                  <a:lnTo>
                    <a:pt x="387" y="44"/>
                  </a:lnTo>
                  <a:lnTo>
                    <a:pt x="400" y="53"/>
                  </a:lnTo>
                  <a:lnTo>
                    <a:pt x="412" y="63"/>
                  </a:lnTo>
                  <a:lnTo>
                    <a:pt x="423" y="74"/>
                  </a:lnTo>
                  <a:lnTo>
                    <a:pt x="433" y="87"/>
                  </a:lnTo>
                  <a:lnTo>
                    <a:pt x="444" y="100"/>
                  </a:lnTo>
                  <a:lnTo>
                    <a:pt x="452" y="114"/>
                  </a:lnTo>
                  <a:lnTo>
                    <a:pt x="460" y="129"/>
                  </a:lnTo>
                  <a:lnTo>
                    <a:pt x="460" y="129"/>
                  </a:lnTo>
                  <a:lnTo>
                    <a:pt x="467" y="145"/>
                  </a:lnTo>
                  <a:lnTo>
                    <a:pt x="473" y="160"/>
                  </a:lnTo>
                  <a:lnTo>
                    <a:pt x="478" y="177"/>
                  </a:lnTo>
                  <a:lnTo>
                    <a:pt x="483" y="193"/>
                  </a:lnTo>
                  <a:lnTo>
                    <a:pt x="486" y="211"/>
                  </a:lnTo>
                  <a:lnTo>
                    <a:pt x="488" y="229"/>
                  </a:lnTo>
                  <a:lnTo>
                    <a:pt x="490" y="247"/>
                  </a:lnTo>
                  <a:lnTo>
                    <a:pt x="490" y="266"/>
                  </a:lnTo>
                  <a:lnTo>
                    <a:pt x="490" y="266"/>
                  </a:lnTo>
                  <a:lnTo>
                    <a:pt x="490" y="286"/>
                  </a:lnTo>
                  <a:lnTo>
                    <a:pt x="488" y="305"/>
                  </a:lnTo>
                  <a:lnTo>
                    <a:pt x="486" y="323"/>
                  </a:lnTo>
                  <a:lnTo>
                    <a:pt x="482" y="341"/>
                  </a:lnTo>
                  <a:lnTo>
                    <a:pt x="478" y="357"/>
                  </a:lnTo>
                  <a:lnTo>
                    <a:pt x="473" y="374"/>
                  </a:lnTo>
                  <a:lnTo>
                    <a:pt x="467" y="391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0" y="421"/>
                  </a:lnTo>
                  <a:lnTo>
                    <a:pt x="441" y="435"/>
                  </a:lnTo>
                  <a:lnTo>
                    <a:pt x="431" y="448"/>
                  </a:lnTo>
                  <a:lnTo>
                    <a:pt x="421" y="461"/>
                  </a:lnTo>
                  <a:lnTo>
                    <a:pt x="409" y="471"/>
                  </a:lnTo>
                  <a:lnTo>
                    <a:pt x="396" y="482"/>
                  </a:lnTo>
                  <a:lnTo>
                    <a:pt x="383" y="492"/>
                  </a:lnTo>
                  <a:lnTo>
                    <a:pt x="369" y="499"/>
                  </a:lnTo>
                  <a:lnTo>
                    <a:pt x="369" y="499"/>
                  </a:lnTo>
                  <a:lnTo>
                    <a:pt x="355" y="507"/>
                  </a:lnTo>
                  <a:lnTo>
                    <a:pt x="340" y="514"/>
                  </a:lnTo>
                  <a:lnTo>
                    <a:pt x="325" y="519"/>
                  </a:lnTo>
                  <a:lnTo>
                    <a:pt x="309" y="524"/>
                  </a:lnTo>
                  <a:lnTo>
                    <a:pt x="294" y="526"/>
                  </a:lnTo>
                  <a:lnTo>
                    <a:pt x="277" y="529"/>
                  </a:lnTo>
                  <a:lnTo>
                    <a:pt x="262" y="530"/>
                  </a:lnTo>
                  <a:lnTo>
                    <a:pt x="245" y="531"/>
                  </a:lnTo>
                  <a:lnTo>
                    <a:pt x="245" y="531"/>
                  </a:lnTo>
                  <a:lnTo>
                    <a:pt x="227" y="530"/>
                  </a:lnTo>
                  <a:lnTo>
                    <a:pt x="209" y="529"/>
                  </a:lnTo>
                  <a:lnTo>
                    <a:pt x="193" y="526"/>
                  </a:lnTo>
                  <a:lnTo>
                    <a:pt x="176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0" y="505"/>
                  </a:lnTo>
                  <a:lnTo>
                    <a:pt x="115" y="497"/>
                  </a:lnTo>
                  <a:lnTo>
                    <a:pt x="115" y="497"/>
                  </a:lnTo>
                  <a:lnTo>
                    <a:pt x="102" y="487"/>
                  </a:lnTo>
                  <a:lnTo>
                    <a:pt x="89" y="478"/>
                  </a:lnTo>
                  <a:lnTo>
                    <a:pt x="76" y="466"/>
                  </a:lnTo>
                  <a:lnTo>
                    <a:pt x="65" y="455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5"/>
                  </a:lnTo>
                  <a:lnTo>
                    <a:pt x="29" y="401"/>
                  </a:lnTo>
                  <a:lnTo>
                    <a:pt x="29" y="401"/>
                  </a:lnTo>
                  <a:lnTo>
                    <a:pt x="23" y="385"/>
                  </a:lnTo>
                  <a:lnTo>
                    <a:pt x="16" y="370"/>
                  </a:lnTo>
                  <a:lnTo>
                    <a:pt x="11" y="355"/>
                  </a:lnTo>
                  <a:lnTo>
                    <a:pt x="7" y="338"/>
                  </a:lnTo>
                  <a:lnTo>
                    <a:pt x="4" y="323"/>
                  </a:lnTo>
                  <a:lnTo>
                    <a:pt x="1" y="306"/>
                  </a:lnTo>
                  <a:lnTo>
                    <a:pt x="0" y="289"/>
                  </a:lnTo>
                  <a:lnTo>
                    <a:pt x="0" y="273"/>
                  </a:lnTo>
                  <a:lnTo>
                    <a:pt x="0" y="273"/>
                  </a:lnTo>
                  <a:close/>
                  <a:moveTo>
                    <a:pt x="70" y="274"/>
                  </a:moveTo>
                  <a:lnTo>
                    <a:pt x="70" y="274"/>
                  </a:lnTo>
                  <a:lnTo>
                    <a:pt x="70" y="296"/>
                  </a:lnTo>
                  <a:lnTo>
                    <a:pt x="73" y="318"/>
                  </a:lnTo>
                  <a:lnTo>
                    <a:pt x="76" y="338"/>
                  </a:lnTo>
                  <a:lnTo>
                    <a:pt x="82" y="356"/>
                  </a:lnTo>
                  <a:lnTo>
                    <a:pt x="89" y="374"/>
                  </a:lnTo>
                  <a:lnTo>
                    <a:pt x="98" y="391"/>
                  </a:lnTo>
                  <a:lnTo>
                    <a:pt x="108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3"/>
                  </a:lnTo>
                  <a:lnTo>
                    <a:pt x="146" y="443"/>
                  </a:lnTo>
                  <a:lnTo>
                    <a:pt x="161" y="452"/>
                  </a:lnTo>
                  <a:lnTo>
                    <a:pt x="176" y="460"/>
                  </a:lnTo>
                  <a:lnTo>
                    <a:pt x="192" y="466"/>
                  </a:lnTo>
                  <a:lnTo>
                    <a:pt x="208" y="470"/>
                  </a:lnTo>
                  <a:lnTo>
                    <a:pt x="226" y="473"/>
                  </a:lnTo>
                  <a:lnTo>
                    <a:pt x="244" y="473"/>
                  </a:lnTo>
                  <a:lnTo>
                    <a:pt x="244" y="473"/>
                  </a:lnTo>
                  <a:lnTo>
                    <a:pt x="263" y="473"/>
                  </a:lnTo>
                  <a:lnTo>
                    <a:pt x="281" y="470"/>
                  </a:lnTo>
                  <a:lnTo>
                    <a:pt x="298" y="466"/>
                  </a:lnTo>
                  <a:lnTo>
                    <a:pt x="314" y="460"/>
                  </a:lnTo>
                  <a:lnTo>
                    <a:pt x="330" y="452"/>
                  </a:lnTo>
                  <a:lnTo>
                    <a:pt x="344" y="443"/>
                  </a:lnTo>
                  <a:lnTo>
                    <a:pt x="358" y="432"/>
                  </a:lnTo>
                  <a:lnTo>
                    <a:pt x="371" y="419"/>
                  </a:lnTo>
                  <a:lnTo>
                    <a:pt x="371" y="419"/>
                  </a:lnTo>
                  <a:lnTo>
                    <a:pt x="382" y="405"/>
                  </a:lnTo>
                  <a:lnTo>
                    <a:pt x="392" y="389"/>
                  </a:lnTo>
                  <a:lnTo>
                    <a:pt x="401" y="373"/>
                  </a:lnTo>
                  <a:lnTo>
                    <a:pt x="408" y="353"/>
                  </a:lnTo>
                  <a:lnTo>
                    <a:pt x="413" y="334"/>
                  </a:lnTo>
                  <a:lnTo>
                    <a:pt x="417" y="312"/>
                  </a:lnTo>
                  <a:lnTo>
                    <a:pt x="419" y="291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19" y="236"/>
                  </a:lnTo>
                  <a:lnTo>
                    <a:pt x="415" y="207"/>
                  </a:lnTo>
                  <a:lnTo>
                    <a:pt x="408" y="181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4" y="146"/>
                  </a:lnTo>
                  <a:lnTo>
                    <a:pt x="387" y="134"/>
                  </a:lnTo>
                  <a:lnTo>
                    <a:pt x="381" y="124"/>
                  </a:lnTo>
                  <a:lnTo>
                    <a:pt x="373" y="115"/>
                  </a:lnTo>
                  <a:lnTo>
                    <a:pt x="364" y="106"/>
                  </a:lnTo>
                  <a:lnTo>
                    <a:pt x="357" y="99"/>
                  </a:lnTo>
                  <a:lnTo>
                    <a:pt x="346" y="91"/>
                  </a:lnTo>
                  <a:lnTo>
                    <a:pt x="337" y="85"/>
                  </a:lnTo>
                  <a:lnTo>
                    <a:pt x="337" y="85"/>
                  </a:lnTo>
                  <a:lnTo>
                    <a:pt x="327" y="78"/>
                  </a:lnTo>
                  <a:lnTo>
                    <a:pt x="316" y="73"/>
                  </a:lnTo>
                  <a:lnTo>
                    <a:pt x="305" y="69"/>
                  </a:lnTo>
                  <a:lnTo>
                    <a:pt x="294" y="65"/>
                  </a:lnTo>
                  <a:lnTo>
                    <a:pt x="282" y="63"/>
                  </a:lnTo>
                  <a:lnTo>
                    <a:pt x="271" y="60"/>
                  </a:lnTo>
                  <a:lnTo>
                    <a:pt x="258" y="59"/>
                  </a:lnTo>
                  <a:lnTo>
                    <a:pt x="245" y="59"/>
                  </a:lnTo>
                  <a:lnTo>
                    <a:pt x="245" y="59"/>
                  </a:lnTo>
                  <a:lnTo>
                    <a:pt x="227" y="59"/>
                  </a:lnTo>
                  <a:lnTo>
                    <a:pt x="211" y="61"/>
                  </a:lnTo>
                  <a:lnTo>
                    <a:pt x="194" y="65"/>
                  </a:lnTo>
                  <a:lnTo>
                    <a:pt x="179" y="70"/>
                  </a:lnTo>
                  <a:lnTo>
                    <a:pt x="163" y="78"/>
                  </a:lnTo>
                  <a:lnTo>
                    <a:pt x="149" y="86"/>
                  </a:lnTo>
                  <a:lnTo>
                    <a:pt x="135" y="96"/>
                  </a:lnTo>
                  <a:lnTo>
                    <a:pt x="121" y="108"/>
                  </a:lnTo>
                  <a:lnTo>
                    <a:pt x="121" y="108"/>
                  </a:lnTo>
                  <a:lnTo>
                    <a:pt x="110" y="122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6" y="196"/>
                  </a:lnTo>
                  <a:lnTo>
                    <a:pt x="73" y="220"/>
                  </a:lnTo>
                  <a:lnTo>
                    <a:pt x="70" y="246"/>
                  </a:lnTo>
                  <a:lnTo>
                    <a:pt x="70" y="274"/>
                  </a:lnTo>
                  <a:lnTo>
                    <a:pt x="70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9" name="Freeform 586"/>
            <p:cNvSpPr>
              <a:spLocks/>
            </p:cNvSpPr>
            <p:nvPr/>
          </p:nvSpPr>
          <p:spPr bwMode="auto">
            <a:xfrm>
              <a:off x="909638" y="1731963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9 w 404"/>
                <a:gd name="T7" fmla="*/ 403 h 513"/>
                <a:gd name="T8" fmla="*/ 339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4 w 404"/>
                <a:gd name="T15" fmla="*/ 513 h 513"/>
                <a:gd name="T16" fmla="*/ 66 w 404"/>
                <a:gd name="T17" fmla="*/ 110 h 513"/>
                <a:gd name="T18" fmla="*/ 66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9" y="403"/>
                  </a:lnTo>
                  <a:lnTo>
                    <a:pt x="339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4" y="513"/>
                  </a:lnTo>
                  <a:lnTo>
                    <a:pt x="66" y="110"/>
                  </a:lnTo>
                  <a:lnTo>
                    <a:pt x="66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0" name="Freeform 587"/>
            <p:cNvSpPr>
              <a:spLocks/>
            </p:cNvSpPr>
            <p:nvPr/>
          </p:nvSpPr>
          <p:spPr bwMode="auto">
            <a:xfrm>
              <a:off x="1312863" y="1731963"/>
              <a:ext cx="274638" cy="407988"/>
            </a:xfrm>
            <a:custGeom>
              <a:avLst/>
              <a:gdLst>
                <a:gd name="T0" fmla="*/ 0 w 347"/>
                <a:gd name="T1" fmla="*/ 513 h 513"/>
                <a:gd name="T2" fmla="*/ 0 w 347"/>
                <a:gd name="T3" fmla="*/ 0 h 513"/>
                <a:gd name="T4" fmla="*/ 347 w 347"/>
                <a:gd name="T5" fmla="*/ 0 h 513"/>
                <a:gd name="T6" fmla="*/ 347 w 347"/>
                <a:gd name="T7" fmla="*/ 60 h 513"/>
                <a:gd name="T8" fmla="*/ 69 w 347"/>
                <a:gd name="T9" fmla="*/ 60 h 513"/>
                <a:gd name="T10" fmla="*/ 69 w 347"/>
                <a:gd name="T11" fmla="*/ 220 h 513"/>
                <a:gd name="T12" fmla="*/ 309 w 347"/>
                <a:gd name="T13" fmla="*/ 220 h 513"/>
                <a:gd name="T14" fmla="*/ 309 w 347"/>
                <a:gd name="T15" fmla="*/ 280 h 513"/>
                <a:gd name="T16" fmla="*/ 69 w 347"/>
                <a:gd name="T17" fmla="*/ 280 h 513"/>
                <a:gd name="T18" fmla="*/ 69 w 347"/>
                <a:gd name="T19" fmla="*/ 513 h 513"/>
                <a:gd name="T20" fmla="*/ 0 w 347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" h="513">
                  <a:moveTo>
                    <a:pt x="0" y="513"/>
                  </a:moveTo>
                  <a:lnTo>
                    <a:pt x="0" y="0"/>
                  </a:lnTo>
                  <a:lnTo>
                    <a:pt x="347" y="0"/>
                  </a:lnTo>
                  <a:lnTo>
                    <a:pt x="347" y="60"/>
                  </a:lnTo>
                  <a:lnTo>
                    <a:pt x="69" y="60"/>
                  </a:lnTo>
                  <a:lnTo>
                    <a:pt x="69" y="220"/>
                  </a:lnTo>
                  <a:lnTo>
                    <a:pt x="309" y="220"/>
                  </a:lnTo>
                  <a:lnTo>
                    <a:pt x="309" y="280"/>
                  </a:lnTo>
                  <a:lnTo>
                    <a:pt x="69" y="280"/>
                  </a:lnTo>
                  <a:lnTo>
                    <a:pt x="69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Rectangle 588"/>
            <p:cNvSpPr>
              <a:spLocks noChangeArrowheads="1"/>
            </p:cNvSpPr>
            <p:nvPr/>
          </p:nvSpPr>
          <p:spPr bwMode="auto">
            <a:xfrm>
              <a:off x="1641475" y="1731963"/>
              <a:ext cx="53975" cy="4079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Freeform 589"/>
            <p:cNvSpPr>
              <a:spLocks noEditPoints="1"/>
            </p:cNvSpPr>
            <p:nvPr/>
          </p:nvSpPr>
          <p:spPr bwMode="auto">
            <a:xfrm>
              <a:off x="1778000" y="1731963"/>
              <a:ext cx="336550" cy="407988"/>
            </a:xfrm>
            <a:custGeom>
              <a:avLst/>
              <a:gdLst>
                <a:gd name="T0" fmla="*/ 0 w 423"/>
                <a:gd name="T1" fmla="*/ 0 h 513"/>
                <a:gd name="T2" fmla="*/ 176 w 423"/>
                <a:gd name="T3" fmla="*/ 0 h 513"/>
                <a:gd name="T4" fmla="*/ 229 w 423"/>
                <a:gd name="T5" fmla="*/ 3 h 513"/>
                <a:gd name="T6" fmla="*/ 267 w 423"/>
                <a:gd name="T7" fmla="*/ 8 h 513"/>
                <a:gd name="T8" fmla="*/ 289 w 423"/>
                <a:gd name="T9" fmla="*/ 14 h 513"/>
                <a:gd name="T10" fmla="*/ 326 w 423"/>
                <a:gd name="T11" fmla="*/ 32 h 513"/>
                <a:gd name="T12" fmla="*/ 343 w 423"/>
                <a:gd name="T13" fmla="*/ 45 h 513"/>
                <a:gd name="T14" fmla="*/ 362 w 423"/>
                <a:gd name="T15" fmla="*/ 63 h 513"/>
                <a:gd name="T16" fmla="*/ 379 w 423"/>
                <a:gd name="T17" fmla="*/ 83 h 513"/>
                <a:gd name="T18" fmla="*/ 393 w 423"/>
                <a:gd name="T19" fmla="*/ 106 h 513"/>
                <a:gd name="T20" fmla="*/ 404 w 423"/>
                <a:gd name="T21" fmla="*/ 132 h 513"/>
                <a:gd name="T22" fmla="*/ 412 w 423"/>
                <a:gd name="T23" fmla="*/ 160 h 513"/>
                <a:gd name="T24" fmla="*/ 422 w 423"/>
                <a:gd name="T25" fmla="*/ 220 h 513"/>
                <a:gd name="T26" fmla="*/ 423 w 423"/>
                <a:gd name="T27" fmla="*/ 254 h 513"/>
                <a:gd name="T28" fmla="*/ 421 w 423"/>
                <a:gd name="T29" fmla="*/ 309 h 513"/>
                <a:gd name="T30" fmla="*/ 411 w 423"/>
                <a:gd name="T31" fmla="*/ 357 h 513"/>
                <a:gd name="T32" fmla="*/ 403 w 423"/>
                <a:gd name="T33" fmla="*/ 379 h 513"/>
                <a:gd name="T34" fmla="*/ 385 w 423"/>
                <a:gd name="T35" fmla="*/ 416 h 513"/>
                <a:gd name="T36" fmla="*/ 375 w 423"/>
                <a:gd name="T37" fmla="*/ 433 h 513"/>
                <a:gd name="T38" fmla="*/ 353 w 423"/>
                <a:gd name="T39" fmla="*/ 458 h 513"/>
                <a:gd name="T40" fmla="*/ 329 w 423"/>
                <a:gd name="T41" fmla="*/ 479 h 513"/>
                <a:gd name="T42" fmla="*/ 315 w 423"/>
                <a:gd name="T43" fmla="*/ 487 h 513"/>
                <a:gd name="T44" fmla="*/ 284 w 423"/>
                <a:gd name="T45" fmla="*/ 499 h 513"/>
                <a:gd name="T46" fmla="*/ 267 w 423"/>
                <a:gd name="T47" fmla="*/ 505 h 513"/>
                <a:gd name="T48" fmla="*/ 229 w 423"/>
                <a:gd name="T49" fmla="*/ 511 h 513"/>
                <a:gd name="T50" fmla="*/ 185 w 423"/>
                <a:gd name="T51" fmla="*/ 513 h 513"/>
                <a:gd name="T52" fmla="*/ 68 w 423"/>
                <a:gd name="T53" fmla="*/ 453 h 513"/>
                <a:gd name="T54" fmla="*/ 178 w 423"/>
                <a:gd name="T55" fmla="*/ 453 h 513"/>
                <a:gd name="T56" fmla="*/ 223 w 423"/>
                <a:gd name="T57" fmla="*/ 451 h 513"/>
                <a:gd name="T58" fmla="*/ 257 w 423"/>
                <a:gd name="T59" fmla="*/ 443 h 513"/>
                <a:gd name="T60" fmla="*/ 270 w 423"/>
                <a:gd name="T61" fmla="*/ 438 h 513"/>
                <a:gd name="T62" fmla="*/ 293 w 423"/>
                <a:gd name="T63" fmla="*/ 425 h 513"/>
                <a:gd name="T64" fmla="*/ 303 w 423"/>
                <a:gd name="T65" fmla="*/ 417 h 513"/>
                <a:gd name="T66" fmla="*/ 324 w 423"/>
                <a:gd name="T67" fmla="*/ 388 h 513"/>
                <a:gd name="T68" fmla="*/ 340 w 423"/>
                <a:gd name="T69" fmla="*/ 352 h 513"/>
                <a:gd name="T70" fmla="*/ 347 w 423"/>
                <a:gd name="T71" fmla="*/ 330 h 513"/>
                <a:gd name="T72" fmla="*/ 353 w 423"/>
                <a:gd name="T73" fmla="*/ 280 h 513"/>
                <a:gd name="T74" fmla="*/ 354 w 423"/>
                <a:gd name="T75" fmla="*/ 254 h 513"/>
                <a:gd name="T76" fmla="*/ 352 w 423"/>
                <a:gd name="T77" fmla="*/ 215 h 513"/>
                <a:gd name="T78" fmla="*/ 347 w 423"/>
                <a:gd name="T79" fmla="*/ 182 h 513"/>
                <a:gd name="T80" fmla="*/ 339 w 423"/>
                <a:gd name="T81" fmla="*/ 154 h 513"/>
                <a:gd name="T82" fmla="*/ 327 w 423"/>
                <a:gd name="T83" fmla="*/ 129 h 513"/>
                <a:gd name="T84" fmla="*/ 321 w 423"/>
                <a:gd name="T85" fmla="*/ 119 h 513"/>
                <a:gd name="T86" fmla="*/ 306 w 423"/>
                <a:gd name="T87" fmla="*/ 101 h 513"/>
                <a:gd name="T88" fmla="*/ 290 w 423"/>
                <a:gd name="T89" fmla="*/ 86 h 513"/>
                <a:gd name="T90" fmla="*/ 272 w 423"/>
                <a:gd name="T91" fmla="*/ 76 h 513"/>
                <a:gd name="T92" fmla="*/ 263 w 423"/>
                <a:gd name="T93" fmla="*/ 72 h 513"/>
                <a:gd name="T94" fmla="*/ 228 w 423"/>
                <a:gd name="T95" fmla="*/ 64 h 513"/>
                <a:gd name="T96" fmla="*/ 175 w 423"/>
                <a:gd name="T97" fmla="*/ 60 h 513"/>
                <a:gd name="T98" fmla="*/ 68 w 423"/>
                <a:gd name="T99" fmla="*/ 45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23" h="513">
                  <a:moveTo>
                    <a:pt x="0" y="513"/>
                  </a:moveTo>
                  <a:lnTo>
                    <a:pt x="0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205" y="1"/>
                  </a:lnTo>
                  <a:lnTo>
                    <a:pt x="229" y="3"/>
                  </a:lnTo>
                  <a:lnTo>
                    <a:pt x="251" y="4"/>
                  </a:lnTo>
                  <a:lnTo>
                    <a:pt x="267" y="8"/>
                  </a:lnTo>
                  <a:lnTo>
                    <a:pt x="267" y="8"/>
                  </a:lnTo>
                  <a:lnTo>
                    <a:pt x="289" y="14"/>
                  </a:lnTo>
                  <a:lnTo>
                    <a:pt x="308" y="22"/>
                  </a:lnTo>
                  <a:lnTo>
                    <a:pt x="326" y="32"/>
                  </a:lnTo>
                  <a:lnTo>
                    <a:pt x="343" y="45"/>
                  </a:lnTo>
                  <a:lnTo>
                    <a:pt x="343" y="45"/>
                  </a:lnTo>
                  <a:lnTo>
                    <a:pt x="353" y="54"/>
                  </a:lnTo>
                  <a:lnTo>
                    <a:pt x="362" y="63"/>
                  </a:lnTo>
                  <a:lnTo>
                    <a:pt x="371" y="73"/>
                  </a:lnTo>
                  <a:lnTo>
                    <a:pt x="379" y="83"/>
                  </a:lnTo>
                  <a:lnTo>
                    <a:pt x="386" y="95"/>
                  </a:lnTo>
                  <a:lnTo>
                    <a:pt x="393" y="106"/>
                  </a:lnTo>
                  <a:lnTo>
                    <a:pt x="398" y="119"/>
                  </a:lnTo>
                  <a:lnTo>
                    <a:pt x="404" y="132"/>
                  </a:lnTo>
                  <a:lnTo>
                    <a:pt x="404" y="132"/>
                  </a:lnTo>
                  <a:lnTo>
                    <a:pt x="412" y="160"/>
                  </a:lnTo>
                  <a:lnTo>
                    <a:pt x="418" y="189"/>
                  </a:lnTo>
                  <a:lnTo>
                    <a:pt x="422" y="220"/>
                  </a:lnTo>
                  <a:lnTo>
                    <a:pt x="423" y="254"/>
                  </a:lnTo>
                  <a:lnTo>
                    <a:pt x="423" y="254"/>
                  </a:lnTo>
                  <a:lnTo>
                    <a:pt x="423" y="283"/>
                  </a:lnTo>
                  <a:lnTo>
                    <a:pt x="421" y="309"/>
                  </a:lnTo>
                  <a:lnTo>
                    <a:pt x="416" y="334"/>
                  </a:lnTo>
                  <a:lnTo>
                    <a:pt x="411" y="357"/>
                  </a:lnTo>
                  <a:lnTo>
                    <a:pt x="411" y="357"/>
                  </a:lnTo>
                  <a:lnTo>
                    <a:pt x="403" y="379"/>
                  </a:lnTo>
                  <a:lnTo>
                    <a:pt x="394" y="400"/>
                  </a:lnTo>
                  <a:lnTo>
                    <a:pt x="385" y="416"/>
                  </a:lnTo>
                  <a:lnTo>
                    <a:pt x="375" y="433"/>
                  </a:lnTo>
                  <a:lnTo>
                    <a:pt x="375" y="433"/>
                  </a:lnTo>
                  <a:lnTo>
                    <a:pt x="364" y="447"/>
                  </a:lnTo>
                  <a:lnTo>
                    <a:pt x="353" y="458"/>
                  </a:lnTo>
                  <a:lnTo>
                    <a:pt x="341" y="470"/>
                  </a:lnTo>
                  <a:lnTo>
                    <a:pt x="329" y="479"/>
                  </a:lnTo>
                  <a:lnTo>
                    <a:pt x="329" y="479"/>
                  </a:lnTo>
                  <a:lnTo>
                    <a:pt x="315" y="487"/>
                  </a:lnTo>
                  <a:lnTo>
                    <a:pt x="301" y="494"/>
                  </a:lnTo>
                  <a:lnTo>
                    <a:pt x="284" y="499"/>
                  </a:lnTo>
                  <a:lnTo>
                    <a:pt x="267" y="505"/>
                  </a:lnTo>
                  <a:lnTo>
                    <a:pt x="267" y="505"/>
                  </a:lnTo>
                  <a:lnTo>
                    <a:pt x="248" y="508"/>
                  </a:lnTo>
                  <a:lnTo>
                    <a:pt x="229" y="511"/>
                  </a:lnTo>
                  <a:lnTo>
                    <a:pt x="207" y="513"/>
                  </a:lnTo>
                  <a:lnTo>
                    <a:pt x="185" y="513"/>
                  </a:lnTo>
                  <a:lnTo>
                    <a:pt x="0" y="513"/>
                  </a:lnTo>
                  <a:close/>
                  <a:moveTo>
                    <a:pt x="68" y="453"/>
                  </a:moveTo>
                  <a:lnTo>
                    <a:pt x="178" y="453"/>
                  </a:lnTo>
                  <a:lnTo>
                    <a:pt x="178" y="453"/>
                  </a:lnTo>
                  <a:lnTo>
                    <a:pt x="201" y="452"/>
                  </a:lnTo>
                  <a:lnTo>
                    <a:pt x="223" y="451"/>
                  </a:lnTo>
                  <a:lnTo>
                    <a:pt x="240" y="448"/>
                  </a:lnTo>
                  <a:lnTo>
                    <a:pt x="257" y="443"/>
                  </a:lnTo>
                  <a:lnTo>
                    <a:pt x="257" y="443"/>
                  </a:lnTo>
                  <a:lnTo>
                    <a:pt x="270" y="438"/>
                  </a:lnTo>
                  <a:lnTo>
                    <a:pt x="283" y="432"/>
                  </a:lnTo>
                  <a:lnTo>
                    <a:pt x="293" y="425"/>
                  </a:lnTo>
                  <a:lnTo>
                    <a:pt x="303" y="417"/>
                  </a:lnTo>
                  <a:lnTo>
                    <a:pt x="303" y="417"/>
                  </a:lnTo>
                  <a:lnTo>
                    <a:pt x="315" y="403"/>
                  </a:lnTo>
                  <a:lnTo>
                    <a:pt x="324" y="388"/>
                  </a:lnTo>
                  <a:lnTo>
                    <a:pt x="333" y="371"/>
                  </a:lnTo>
                  <a:lnTo>
                    <a:pt x="340" y="352"/>
                  </a:lnTo>
                  <a:lnTo>
                    <a:pt x="340" y="352"/>
                  </a:lnTo>
                  <a:lnTo>
                    <a:pt x="347" y="330"/>
                  </a:lnTo>
                  <a:lnTo>
                    <a:pt x="350" y="307"/>
                  </a:lnTo>
                  <a:lnTo>
                    <a:pt x="353" y="280"/>
                  </a:lnTo>
                  <a:lnTo>
                    <a:pt x="354" y="254"/>
                  </a:lnTo>
                  <a:lnTo>
                    <a:pt x="354" y="254"/>
                  </a:lnTo>
                  <a:lnTo>
                    <a:pt x="353" y="233"/>
                  </a:lnTo>
                  <a:lnTo>
                    <a:pt x="352" y="215"/>
                  </a:lnTo>
                  <a:lnTo>
                    <a:pt x="350" y="198"/>
                  </a:lnTo>
                  <a:lnTo>
                    <a:pt x="347" y="182"/>
                  </a:lnTo>
                  <a:lnTo>
                    <a:pt x="344" y="166"/>
                  </a:lnTo>
                  <a:lnTo>
                    <a:pt x="339" y="154"/>
                  </a:lnTo>
                  <a:lnTo>
                    <a:pt x="334" y="141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1" y="119"/>
                  </a:lnTo>
                  <a:lnTo>
                    <a:pt x="313" y="109"/>
                  </a:lnTo>
                  <a:lnTo>
                    <a:pt x="306" y="101"/>
                  </a:lnTo>
                  <a:lnTo>
                    <a:pt x="298" y="93"/>
                  </a:lnTo>
                  <a:lnTo>
                    <a:pt x="290" y="86"/>
                  </a:lnTo>
                  <a:lnTo>
                    <a:pt x="281" y="81"/>
                  </a:lnTo>
                  <a:lnTo>
                    <a:pt x="272" y="76"/>
                  </a:lnTo>
                  <a:lnTo>
                    <a:pt x="263" y="72"/>
                  </a:lnTo>
                  <a:lnTo>
                    <a:pt x="263" y="72"/>
                  </a:lnTo>
                  <a:lnTo>
                    <a:pt x="248" y="67"/>
                  </a:lnTo>
                  <a:lnTo>
                    <a:pt x="228" y="64"/>
                  </a:lnTo>
                  <a:lnTo>
                    <a:pt x="203" y="61"/>
                  </a:lnTo>
                  <a:lnTo>
                    <a:pt x="175" y="60"/>
                  </a:lnTo>
                  <a:lnTo>
                    <a:pt x="68" y="60"/>
                  </a:lnTo>
                  <a:lnTo>
                    <a:pt x="68" y="4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Freeform 590"/>
            <p:cNvSpPr>
              <a:spLocks/>
            </p:cNvSpPr>
            <p:nvPr/>
          </p:nvSpPr>
          <p:spPr bwMode="auto">
            <a:xfrm>
              <a:off x="2179638" y="1731963"/>
              <a:ext cx="303213" cy="407988"/>
            </a:xfrm>
            <a:custGeom>
              <a:avLst/>
              <a:gdLst>
                <a:gd name="T0" fmla="*/ 0 w 383"/>
                <a:gd name="T1" fmla="*/ 513 h 513"/>
                <a:gd name="T2" fmla="*/ 0 w 383"/>
                <a:gd name="T3" fmla="*/ 0 h 513"/>
                <a:gd name="T4" fmla="*/ 371 w 383"/>
                <a:gd name="T5" fmla="*/ 0 h 513"/>
                <a:gd name="T6" fmla="*/ 371 w 383"/>
                <a:gd name="T7" fmla="*/ 60 h 513"/>
                <a:gd name="T8" fmla="*/ 68 w 383"/>
                <a:gd name="T9" fmla="*/ 60 h 513"/>
                <a:gd name="T10" fmla="*/ 68 w 383"/>
                <a:gd name="T11" fmla="*/ 218 h 513"/>
                <a:gd name="T12" fmla="*/ 352 w 383"/>
                <a:gd name="T13" fmla="*/ 218 h 513"/>
                <a:gd name="T14" fmla="*/ 352 w 383"/>
                <a:gd name="T15" fmla="*/ 278 h 513"/>
                <a:gd name="T16" fmla="*/ 68 w 383"/>
                <a:gd name="T17" fmla="*/ 278 h 513"/>
                <a:gd name="T18" fmla="*/ 68 w 383"/>
                <a:gd name="T19" fmla="*/ 453 h 513"/>
                <a:gd name="T20" fmla="*/ 383 w 383"/>
                <a:gd name="T21" fmla="*/ 453 h 513"/>
                <a:gd name="T22" fmla="*/ 383 w 383"/>
                <a:gd name="T23" fmla="*/ 513 h 513"/>
                <a:gd name="T24" fmla="*/ 0 w 383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3" h="513">
                  <a:moveTo>
                    <a:pt x="0" y="513"/>
                  </a:moveTo>
                  <a:lnTo>
                    <a:pt x="0" y="0"/>
                  </a:lnTo>
                  <a:lnTo>
                    <a:pt x="371" y="0"/>
                  </a:lnTo>
                  <a:lnTo>
                    <a:pt x="371" y="60"/>
                  </a:lnTo>
                  <a:lnTo>
                    <a:pt x="68" y="60"/>
                  </a:lnTo>
                  <a:lnTo>
                    <a:pt x="68" y="218"/>
                  </a:lnTo>
                  <a:lnTo>
                    <a:pt x="352" y="218"/>
                  </a:lnTo>
                  <a:lnTo>
                    <a:pt x="352" y="278"/>
                  </a:lnTo>
                  <a:lnTo>
                    <a:pt x="68" y="278"/>
                  </a:lnTo>
                  <a:lnTo>
                    <a:pt x="68" y="453"/>
                  </a:lnTo>
                  <a:lnTo>
                    <a:pt x="383" y="453"/>
                  </a:lnTo>
                  <a:lnTo>
                    <a:pt x="383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4" name="Freeform 591"/>
            <p:cNvSpPr>
              <a:spLocks/>
            </p:cNvSpPr>
            <p:nvPr/>
          </p:nvSpPr>
          <p:spPr bwMode="auto">
            <a:xfrm>
              <a:off x="2536825" y="1731963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8 w 404"/>
                <a:gd name="T7" fmla="*/ 403 h 513"/>
                <a:gd name="T8" fmla="*/ 338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3 w 404"/>
                <a:gd name="T15" fmla="*/ 513 h 513"/>
                <a:gd name="T16" fmla="*/ 65 w 404"/>
                <a:gd name="T17" fmla="*/ 110 h 513"/>
                <a:gd name="T18" fmla="*/ 65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8" y="403"/>
                  </a:lnTo>
                  <a:lnTo>
                    <a:pt x="338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3" y="513"/>
                  </a:lnTo>
                  <a:lnTo>
                    <a:pt x="65" y="110"/>
                  </a:lnTo>
                  <a:lnTo>
                    <a:pt x="65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5" name="Freeform 592"/>
            <p:cNvSpPr>
              <a:spLocks/>
            </p:cNvSpPr>
            <p:nvPr/>
          </p:nvSpPr>
          <p:spPr bwMode="auto">
            <a:xfrm>
              <a:off x="2901950" y="1731963"/>
              <a:ext cx="323850" cy="407988"/>
            </a:xfrm>
            <a:custGeom>
              <a:avLst/>
              <a:gdLst>
                <a:gd name="T0" fmla="*/ 170 w 407"/>
                <a:gd name="T1" fmla="*/ 513 h 513"/>
                <a:gd name="T2" fmla="*/ 170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8 w 407"/>
                <a:gd name="T13" fmla="*/ 60 h 513"/>
                <a:gd name="T14" fmla="*/ 238 w 407"/>
                <a:gd name="T15" fmla="*/ 513 h 513"/>
                <a:gd name="T16" fmla="*/ 170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70" y="513"/>
                  </a:moveTo>
                  <a:lnTo>
                    <a:pt x="170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8" y="60"/>
                  </a:lnTo>
                  <a:lnTo>
                    <a:pt x="238" y="513"/>
                  </a:lnTo>
                  <a:lnTo>
                    <a:pt x="17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6" name="Rectangle 593"/>
            <p:cNvSpPr>
              <a:spLocks noChangeArrowheads="1"/>
            </p:cNvSpPr>
            <p:nvPr/>
          </p:nvSpPr>
          <p:spPr bwMode="auto">
            <a:xfrm>
              <a:off x="3273425" y="1731963"/>
              <a:ext cx="53975" cy="4079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7" name="Freeform 594"/>
            <p:cNvSpPr>
              <a:spLocks noEditPoints="1"/>
            </p:cNvSpPr>
            <p:nvPr/>
          </p:nvSpPr>
          <p:spPr bwMode="auto">
            <a:xfrm>
              <a:off x="3367088" y="1731963"/>
              <a:ext cx="381000" cy="407988"/>
            </a:xfrm>
            <a:custGeom>
              <a:avLst/>
              <a:gdLst>
                <a:gd name="T0" fmla="*/ 0 w 479"/>
                <a:gd name="T1" fmla="*/ 513 h 513"/>
                <a:gd name="T2" fmla="*/ 197 w 479"/>
                <a:gd name="T3" fmla="*/ 0 h 513"/>
                <a:gd name="T4" fmla="*/ 270 w 479"/>
                <a:gd name="T5" fmla="*/ 0 h 513"/>
                <a:gd name="T6" fmla="*/ 479 w 479"/>
                <a:gd name="T7" fmla="*/ 513 h 513"/>
                <a:gd name="T8" fmla="*/ 401 w 479"/>
                <a:gd name="T9" fmla="*/ 513 h 513"/>
                <a:gd name="T10" fmla="*/ 342 w 479"/>
                <a:gd name="T11" fmla="*/ 359 h 513"/>
                <a:gd name="T12" fmla="*/ 128 w 479"/>
                <a:gd name="T13" fmla="*/ 359 h 513"/>
                <a:gd name="T14" fmla="*/ 71 w 479"/>
                <a:gd name="T15" fmla="*/ 513 h 513"/>
                <a:gd name="T16" fmla="*/ 0 w 479"/>
                <a:gd name="T17" fmla="*/ 513 h 513"/>
                <a:gd name="T18" fmla="*/ 147 w 479"/>
                <a:gd name="T19" fmla="*/ 302 h 513"/>
                <a:gd name="T20" fmla="*/ 321 w 479"/>
                <a:gd name="T21" fmla="*/ 302 h 513"/>
                <a:gd name="T22" fmla="*/ 267 w 479"/>
                <a:gd name="T23" fmla="*/ 160 h 513"/>
                <a:gd name="T24" fmla="*/ 267 w 479"/>
                <a:gd name="T25" fmla="*/ 160 h 513"/>
                <a:gd name="T26" fmla="*/ 247 w 479"/>
                <a:gd name="T27" fmla="*/ 101 h 513"/>
                <a:gd name="T28" fmla="*/ 231 w 479"/>
                <a:gd name="T29" fmla="*/ 54 h 513"/>
                <a:gd name="T30" fmla="*/ 231 w 479"/>
                <a:gd name="T31" fmla="*/ 54 h 513"/>
                <a:gd name="T32" fmla="*/ 226 w 479"/>
                <a:gd name="T33" fmla="*/ 79 h 513"/>
                <a:gd name="T34" fmla="*/ 220 w 479"/>
                <a:gd name="T35" fmla="*/ 104 h 513"/>
                <a:gd name="T36" fmla="*/ 212 w 479"/>
                <a:gd name="T37" fmla="*/ 128 h 513"/>
                <a:gd name="T38" fmla="*/ 203 w 479"/>
                <a:gd name="T39" fmla="*/ 152 h 513"/>
                <a:gd name="T40" fmla="*/ 147 w 479"/>
                <a:gd name="T41" fmla="*/ 302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513">
                  <a:moveTo>
                    <a:pt x="0" y="513"/>
                  </a:moveTo>
                  <a:lnTo>
                    <a:pt x="197" y="0"/>
                  </a:lnTo>
                  <a:lnTo>
                    <a:pt x="270" y="0"/>
                  </a:lnTo>
                  <a:lnTo>
                    <a:pt x="479" y="513"/>
                  </a:lnTo>
                  <a:lnTo>
                    <a:pt x="401" y="513"/>
                  </a:lnTo>
                  <a:lnTo>
                    <a:pt x="342" y="359"/>
                  </a:lnTo>
                  <a:lnTo>
                    <a:pt x="128" y="359"/>
                  </a:lnTo>
                  <a:lnTo>
                    <a:pt x="71" y="513"/>
                  </a:lnTo>
                  <a:lnTo>
                    <a:pt x="0" y="513"/>
                  </a:lnTo>
                  <a:close/>
                  <a:moveTo>
                    <a:pt x="147" y="302"/>
                  </a:moveTo>
                  <a:lnTo>
                    <a:pt x="321" y="302"/>
                  </a:lnTo>
                  <a:lnTo>
                    <a:pt x="267" y="160"/>
                  </a:lnTo>
                  <a:lnTo>
                    <a:pt x="267" y="160"/>
                  </a:lnTo>
                  <a:lnTo>
                    <a:pt x="247" y="101"/>
                  </a:lnTo>
                  <a:lnTo>
                    <a:pt x="231" y="54"/>
                  </a:lnTo>
                  <a:lnTo>
                    <a:pt x="231" y="54"/>
                  </a:lnTo>
                  <a:lnTo>
                    <a:pt x="226" y="79"/>
                  </a:lnTo>
                  <a:lnTo>
                    <a:pt x="220" y="104"/>
                  </a:lnTo>
                  <a:lnTo>
                    <a:pt x="212" y="128"/>
                  </a:lnTo>
                  <a:lnTo>
                    <a:pt x="203" y="152"/>
                  </a:lnTo>
                  <a:lnTo>
                    <a:pt x="147" y="3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8" name="Freeform 595"/>
            <p:cNvSpPr>
              <a:spLocks/>
            </p:cNvSpPr>
            <p:nvPr/>
          </p:nvSpPr>
          <p:spPr bwMode="auto">
            <a:xfrm>
              <a:off x="3784600" y="1731963"/>
              <a:ext cx="254000" cy="407988"/>
            </a:xfrm>
            <a:custGeom>
              <a:avLst/>
              <a:gdLst>
                <a:gd name="T0" fmla="*/ 0 w 320"/>
                <a:gd name="T1" fmla="*/ 513 h 513"/>
                <a:gd name="T2" fmla="*/ 0 w 320"/>
                <a:gd name="T3" fmla="*/ 0 h 513"/>
                <a:gd name="T4" fmla="*/ 68 w 320"/>
                <a:gd name="T5" fmla="*/ 0 h 513"/>
                <a:gd name="T6" fmla="*/ 68 w 320"/>
                <a:gd name="T7" fmla="*/ 453 h 513"/>
                <a:gd name="T8" fmla="*/ 320 w 320"/>
                <a:gd name="T9" fmla="*/ 453 h 513"/>
                <a:gd name="T10" fmla="*/ 320 w 320"/>
                <a:gd name="T11" fmla="*/ 513 h 513"/>
                <a:gd name="T12" fmla="*/ 0 w 320"/>
                <a:gd name="T13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513">
                  <a:moveTo>
                    <a:pt x="0" y="513"/>
                  </a:moveTo>
                  <a:lnTo>
                    <a:pt x="0" y="0"/>
                  </a:lnTo>
                  <a:lnTo>
                    <a:pt x="68" y="0"/>
                  </a:lnTo>
                  <a:lnTo>
                    <a:pt x="68" y="453"/>
                  </a:lnTo>
                  <a:lnTo>
                    <a:pt x="320" y="453"/>
                  </a:lnTo>
                  <a:lnTo>
                    <a:pt x="320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4909460" y="4813328"/>
            <a:ext cx="1221875" cy="56525"/>
            <a:chOff x="79375" y="2408238"/>
            <a:chExt cx="9128126" cy="422276"/>
          </a:xfrm>
        </p:grpSpPr>
        <p:sp>
          <p:nvSpPr>
            <p:cNvPr id="80" name="Freeform 596"/>
            <p:cNvSpPr>
              <a:spLocks noEditPoints="1"/>
            </p:cNvSpPr>
            <p:nvPr/>
          </p:nvSpPr>
          <p:spPr bwMode="auto">
            <a:xfrm>
              <a:off x="79375" y="2416176"/>
              <a:ext cx="309563" cy="407988"/>
            </a:xfrm>
            <a:custGeom>
              <a:avLst/>
              <a:gdLst>
                <a:gd name="T0" fmla="*/ 0 w 392"/>
                <a:gd name="T1" fmla="*/ 0 h 513"/>
                <a:gd name="T2" fmla="*/ 193 w 392"/>
                <a:gd name="T3" fmla="*/ 0 h 513"/>
                <a:gd name="T4" fmla="*/ 257 w 392"/>
                <a:gd name="T5" fmla="*/ 2 h 513"/>
                <a:gd name="T6" fmla="*/ 271 w 392"/>
                <a:gd name="T7" fmla="*/ 5 h 513"/>
                <a:gd name="T8" fmla="*/ 307 w 392"/>
                <a:gd name="T9" fmla="*/ 14 h 513"/>
                <a:gd name="T10" fmla="*/ 335 w 392"/>
                <a:gd name="T11" fmla="*/ 29 h 513"/>
                <a:gd name="T12" fmla="*/ 347 w 392"/>
                <a:gd name="T13" fmla="*/ 38 h 513"/>
                <a:gd name="T14" fmla="*/ 367 w 392"/>
                <a:gd name="T15" fmla="*/ 64 h 513"/>
                <a:gd name="T16" fmla="*/ 376 w 392"/>
                <a:gd name="T17" fmla="*/ 78 h 513"/>
                <a:gd name="T18" fmla="*/ 388 w 392"/>
                <a:gd name="T19" fmla="*/ 112 h 513"/>
                <a:gd name="T20" fmla="*/ 392 w 392"/>
                <a:gd name="T21" fmla="*/ 148 h 513"/>
                <a:gd name="T22" fmla="*/ 392 w 392"/>
                <a:gd name="T23" fmla="*/ 165 h 513"/>
                <a:gd name="T24" fmla="*/ 386 w 392"/>
                <a:gd name="T25" fmla="*/ 194 h 513"/>
                <a:gd name="T26" fmla="*/ 375 w 392"/>
                <a:gd name="T27" fmla="*/ 222 h 513"/>
                <a:gd name="T28" fmla="*/ 360 w 392"/>
                <a:gd name="T29" fmla="*/ 248 h 513"/>
                <a:gd name="T30" fmla="*/ 351 w 392"/>
                <a:gd name="T31" fmla="*/ 259 h 513"/>
                <a:gd name="T32" fmla="*/ 325 w 392"/>
                <a:gd name="T33" fmla="*/ 279 h 513"/>
                <a:gd name="T34" fmla="*/ 292 w 392"/>
                <a:gd name="T35" fmla="*/ 293 h 513"/>
                <a:gd name="T36" fmla="*/ 250 w 392"/>
                <a:gd name="T37" fmla="*/ 302 h 513"/>
                <a:gd name="T38" fmla="*/ 200 w 392"/>
                <a:gd name="T39" fmla="*/ 304 h 513"/>
                <a:gd name="T40" fmla="*/ 68 w 392"/>
                <a:gd name="T41" fmla="*/ 513 h 513"/>
                <a:gd name="T42" fmla="*/ 68 w 392"/>
                <a:gd name="T43" fmla="*/ 244 h 513"/>
                <a:gd name="T44" fmla="*/ 201 w 392"/>
                <a:gd name="T45" fmla="*/ 244 h 513"/>
                <a:gd name="T46" fmla="*/ 232 w 392"/>
                <a:gd name="T47" fmla="*/ 243 h 513"/>
                <a:gd name="T48" fmla="*/ 257 w 392"/>
                <a:gd name="T49" fmla="*/ 238 h 513"/>
                <a:gd name="T50" fmla="*/ 278 w 392"/>
                <a:gd name="T51" fmla="*/ 230 h 513"/>
                <a:gd name="T52" fmla="*/ 294 w 392"/>
                <a:gd name="T53" fmla="*/ 220 h 513"/>
                <a:gd name="T54" fmla="*/ 301 w 392"/>
                <a:gd name="T55" fmla="*/ 213 h 513"/>
                <a:gd name="T56" fmla="*/ 311 w 392"/>
                <a:gd name="T57" fmla="*/ 198 h 513"/>
                <a:gd name="T58" fmla="*/ 317 w 392"/>
                <a:gd name="T59" fmla="*/ 181 h 513"/>
                <a:gd name="T60" fmla="*/ 321 w 392"/>
                <a:gd name="T61" fmla="*/ 161 h 513"/>
                <a:gd name="T62" fmla="*/ 321 w 392"/>
                <a:gd name="T63" fmla="*/ 151 h 513"/>
                <a:gd name="T64" fmla="*/ 317 w 392"/>
                <a:gd name="T65" fmla="*/ 120 h 513"/>
                <a:gd name="T66" fmla="*/ 306 w 392"/>
                <a:gd name="T67" fmla="*/ 96 h 513"/>
                <a:gd name="T68" fmla="*/ 297 w 392"/>
                <a:gd name="T69" fmla="*/ 84 h 513"/>
                <a:gd name="T70" fmla="*/ 275 w 392"/>
                <a:gd name="T71" fmla="*/ 70 h 513"/>
                <a:gd name="T72" fmla="*/ 262 w 392"/>
                <a:gd name="T73" fmla="*/ 65 h 513"/>
                <a:gd name="T74" fmla="*/ 238 w 392"/>
                <a:gd name="T75" fmla="*/ 61 h 513"/>
                <a:gd name="T76" fmla="*/ 68 w 392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2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9" y="1"/>
                  </a:lnTo>
                  <a:lnTo>
                    <a:pt x="257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90" y="8"/>
                  </a:lnTo>
                  <a:lnTo>
                    <a:pt x="307" y="14"/>
                  </a:lnTo>
                  <a:lnTo>
                    <a:pt x="321" y="20"/>
                  </a:lnTo>
                  <a:lnTo>
                    <a:pt x="335" y="29"/>
                  </a:lnTo>
                  <a:lnTo>
                    <a:pt x="335" y="29"/>
                  </a:lnTo>
                  <a:lnTo>
                    <a:pt x="347" y="38"/>
                  </a:lnTo>
                  <a:lnTo>
                    <a:pt x="358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3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2" y="148"/>
                  </a:lnTo>
                  <a:lnTo>
                    <a:pt x="392" y="148"/>
                  </a:lnTo>
                  <a:lnTo>
                    <a:pt x="392" y="165"/>
                  </a:lnTo>
                  <a:lnTo>
                    <a:pt x="389" y="180"/>
                  </a:lnTo>
                  <a:lnTo>
                    <a:pt x="386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8" y="235"/>
                  </a:lnTo>
                  <a:lnTo>
                    <a:pt x="360" y="248"/>
                  </a:lnTo>
                  <a:lnTo>
                    <a:pt x="351" y="259"/>
                  </a:lnTo>
                  <a:lnTo>
                    <a:pt x="351" y="259"/>
                  </a:lnTo>
                  <a:lnTo>
                    <a:pt x="339" y="270"/>
                  </a:lnTo>
                  <a:lnTo>
                    <a:pt x="325" y="279"/>
                  </a:lnTo>
                  <a:lnTo>
                    <a:pt x="310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50" y="302"/>
                  </a:lnTo>
                  <a:lnTo>
                    <a:pt x="227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1" y="244"/>
                  </a:lnTo>
                  <a:lnTo>
                    <a:pt x="201" y="244"/>
                  </a:lnTo>
                  <a:lnTo>
                    <a:pt x="216" y="243"/>
                  </a:lnTo>
                  <a:lnTo>
                    <a:pt x="232" y="243"/>
                  </a:lnTo>
                  <a:lnTo>
                    <a:pt x="244" y="240"/>
                  </a:lnTo>
                  <a:lnTo>
                    <a:pt x="257" y="238"/>
                  </a:lnTo>
                  <a:lnTo>
                    <a:pt x="267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4" y="220"/>
                  </a:lnTo>
                  <a:lnTo>
                    <a:pt x="294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1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6" y="96"/>
                  </a:lnTo>
                  <a:lnTo>
                    <a:pt x="306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200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1" name="Freeform 597"/>
            <p:cNvSpPr>
              <a:spLocks noEditPoints="1"/>
            </p:cNvSpPr>
            <p:nvPr/>
          </p:nvSpPr>
          <p:spPr bwMode="auto">
            <a:xfrm>
              <a:off x="439738" y="2416176"/>
              <a:ext cx="357188" cy="407988"/>
            </a:xfrm>
            <a:custGeom>
              <a:avLst/>
              <a:gdLst>
                <a:gd name="T0" fmla="*/ 0 w 452"/>
                <a:gd name="T1" fmla="*/ 0 h 513"/>
                <a:gd name="T2" fmla="*/ 228 w 452"/>
                <a:gd name="T3" fmla="*/ 0 h 513"/>
                <a:gd name="T4" fmla="*/ 288 w 452"/>
                <a:gd name="T5" fmla="*/ 3 h 513"/>
                <a:gd name="T6" fmla="*/ 331 w 452"/>
                <a:gd name="T7" fmla="*/ 14 h 513"/>
                <a:gd name="T8" fmla="*/ 340 w 452"/>
                <a:gd name="T9" fmla="*/ 17 h 513"/>
                <a:gd name="T10" fmla="*/ 357 w 452"/>
                <a:gd name="T11" fmla="*/ 26 h 513"/>
                <a:gd name="T12" fmla="*/ 371 w 452"/>
                <a:gd name="T13" fmla="*/ 39 h 513"/>
                <a:gd name="T14" fmla="*/ 389 w 452"/>
                <a:gd name="T15" fmla="*/ 62 h 513"/>
                <a:gd name="T16" fmla="*/ 398 w 452"/>
                <a:gd name="T17" fmla="*/ 80 h 513"/>
                <a:gd name="T18" fmla="*/ 408 w 452"/>
                <a:gd name="T19" fmla="*/ 119 h 513"/>
                <a:gd name="T20" fmla="*/ 409 w 452"/>
                <a:gd name="T21" fmla="*/ 140 h 513"/>
                <a:gd name="T22" fmla="*/ 408 w 452"/>
                <a:gd name="T23" fmla="*/ 166 h 513"/>
                <a:gd name="T24" fmla="*/ 402 w 452"/>
                <a:gd name="T25" fmla="*/ 190 h 513"/>
                <a:gd name="T26" fmla="*/ 390 w 452"/>
                <a:gd name="T27" fmla="*/ 212 h 513"/>
                <a:gd name="T28" fmla="*/ 375 w 452"/>
                <a:gd name="T29" fmla="*/ 231 h 513"/>
                <a:gd name="T30" fmla="*/ 365 w 452"/>
                <a:gd name="T31" fmla="*/ 240 h 513"/>
                <a:gd name="T32" fmla="*/ 343 w 452"/>
                <a:gd name="T33" fmla="*/ 256 h 513"/>
                <a:gd name="T34" fmla="*/ 316 w 452"/>
                <a:gd name="T35" fmla="*/ 268 h 513"/>
                <a:gd name="T36" fmla="*/ 283 w 452"/>
                <a:gd name="T37" fmla="*/ 276 h 513"/>
                <a:gd name="T38" fmla="*/ 266 w 452"/>
                <a:gd name="T39" fmla="*/ 280 h 513"/>
                <a:gd name="T40" fmla="*/ 298 w 452"/>
                <a:gd name="T41" fmla="*/ 299 h 513"/>
                <a:gd name="T42" fmla="*/ 307 w 452"/>
                <a:gd name="T43" fmla="*/ 306 h 513"/>
                <a:gd name="T44" fmla="*/ 335 w 452"/>
                <a:gd name="T45" fmla="*/ 336 h 513"/>
                <a:gd name="T46" fmla="*/ 363 w 452"/>
                <a:gd name="T47" fmla="*/ 373 h 513"/>
                <a:gd name="T48" fmla="*/ 367 w 452"/>
                <a:gd name="T49" fmla="*/ 513 h 513"/>
                <a:gd name="T50" fmla="*/ 299 w 452"/>
                <a:gd name="T51" fmla="*/ 407 h 513"/>
                <a:gd name="T52" fmla="*/ 250 w 452"/>
                <a:gd name="T53" fmla="*/ 335 h 513"/>
                <a:gd name="T54" fmla="*/ 241 w 452"/>
                <a:gd name="T55" fmla="*/ 325 h 513"/>
                <a:gd name="T56" fmla="*/ 223 w 452"/>
                <a:gd name="T57" fmla="*/ 307 h 513"/>
                <a:gd name="T58" fmla="*/ 215 w 452"/>
                <a:gd name="T59" fmla="*/ 302 h 513"/>
                <a:gd name="T60" fmla="*/ 184 w 452"/>
                <a:gd name="T61" fmla="*/ 288 h 513"/>
                <a:gd name="T62" fmla="*/ 169 w 452"/>
                <a:gd name="T63" fmla="*/ 285 h 513"/>
                <a:gd name="T64" fmla="*/ 68 w 452"/>
                <a:gd name="T65" fmla="*/ 285 h 513"/>
                <a:gd name="T66" fmla="*/ 0 w 452"/>
                <a:gd name="T67" fmla="*/ 513 h 513"/>
                <a:gd name="T68" fmla="*/ 214 w 452"/>
                <a:gd name="T69" fmla="*/ 226 h 513"/>
                <a:gd name="T70" fmla="*/ 235 w 452"/>
                <a:gd name="T71" fmla="*/ 226 h 513"/>
                <a:gd name="T72" fmla="*/ 273 w 452"/>
                <a:gd name="T73" fmla="*/ 221 h 513"/>
                <a:gd name="T74" fmla="*/ 287 w 452"/>
                <a:gd name="T75" fmla="*/ 217 h 513"/>
                <a:gd name="T76" fmla="*/ 310 w 452"/>
                <a:gd name="T77" fmla="*/ 204 h 513"/>
                <a:gd name="T78" fmla="*/ 326 w 452"/>
                <a:gd name="T79" fmla="*/ 185 h 513"/>
                <a:gd name="T80" fmla="*/ 333 w 452"/>
                <a:gd name="T81" fmla="*/ 175 h 513"/>
                <a:gd name="T82" fmla="*/ 339 w 452"/>
                <a:gd name="T83" fmla="*/ 152 h 513"/>
                <a:gd name="T84" fmla="*/ 340 w 452"/>
                <a:gd name="T85" fmla="*/ 140 h 513"/>
                <a:gd name="T86" fmla="*/ 338 w 452"/>
                <a:gd name="T87" fmla="*/ 122 h 513"/>
                <a:gd name="T88" fmla="*/ 334 w 452"/>
                <a:gd name="T89" fmla="*/ 107 h 513"/>
                <a:gd name="T90" fmla="*/ 325 w 452"/>
                <a:gd name="T91" fmla="*/ 93 h 513"/>
                <a:gd name="T92" fmla="*/ 314 w 452"/>
                <a:gd name="T93" fmla="*/ 80 h 513"/>
                <a:gd name="T94" fmla="*/ 307 w 452"/>
                <a:gd name="T95" fmla="*/ 74 h 513"/>
                <a:gd name="T96" fmla="*/ 289 w 452"/>
                <a:gd name="T97" fmla="*/ 66 h 513"/>
                <a:gd name="T98" fmla="*/ 269 w 452"/>
                <a:gd name="T99" fmla="*/ 60 h 513"/>
                <a:gd name="T100" fmla="*/ 244 w 452"/>
                <a:gd name="T101" fmla="*/ 57 h 513"/>
                <a:gd name="T102" fmla="*/ 68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60" y="1"/>
                  </a:lnTo>
                  <a:lnTo>
                    <a:pt x="288" y="3"/>
                  </a:lnTo>
                  <a:lnTo>
                    <a:pt x="312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7" y="26"/>
                  </a:lnTo>
                  <a:lnTo>
                    <a:pt x="363" y="33"/>
                  </a:lnTo>
                  <a:lnTo>
                    <a:pt x="371" y="39"/>
                  </a:lnTo>
                  <a:lnTo>
                    <a:pt x="377" y="46"/>
                  </a:lnTo>
                  <a:lnTo>
                    <a:pt x="389" y="62"/>
                  </a:lnTo>
                  <a:lnTo>
                    <a:pt x="389" y="62"/>
                  </a:lnTo>
                  <a:lnTo>
                    <a:pt x="398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8" y="166"/>
                  </a:lnTo>
                  <a:lnTo>
                    <a:pt x="406" y="179"/>
                  </a:lnTo>
                  <a:lnTo>
                    <a:pt x="402" y="190"/>
                  </a:lnTo>
                  <a:lnTo>
                    <a:pt x="397" y="202"/>
                  </a:lnTo>
                  <a:lnTo>
                    <a:pt x="390" y="212"/>
                  </a:lnTo>
                  <a:lnTo>
                    <a:pt x="383" y="222"/>
                  </a:lnTo>
                  <a:lnTo>
                    <a:pt x="375" y="231"/>
                  </a:lnTo>
                  <a:lnTo>
                    <a:pt x="375" y="231"/>
                  </a:lnTo>
                  <a:lnTo>
                    <a:pt x="365" y="240"/>
                  </a:lnTo>
                  <a:lnTo>
                    <a:pt x="354" y="249"/>
                  </a:lnTo>
                  <a:lnTo>
                    <a:pt x="343" y="256"/>
                  </a:lnTo>
                  <a:lnTo>
                    <a:pt x="330" y="262"/>
                  </a:lnTo>
                  <a:lnTo>
                    <a:pt x="316" y="268"/>
                  </a:lnTo>
                  <a:lnTo>
                    <a:pt x="301" y="272"/>
                  </a:lnTo>
                  <a:lnTo>
                    <a:pt x="283" y="276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7" y="306"/>
                  </a:lnTo>
                  <a:lnTo>
                    <a:pt x="307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3" y="373"/>
                  </a:lnTo>
                  <a:lnTo>
                    <a:pt x="452" y="513"/>
                  </a:lnTo>
                  <a:lnTo>
                    <a:pt x="367" y="513"/>
                  </a:lnTo>
                  <a:lnTo>
                    <a:pt x="299" y="407"/>
                  </a:lnTo>
                  <a:lnTo>
                    <a:pt x="299" y="407"/>
                  </a:lnTo>
                  <a:lnTo>
                    <a:pt x="271" y="366"/>
                  </a:lnTo>
                  <a:lnTo>
                    <a:pt x="250" y="335"/>
                  </a:lnTo>
                  <a:lnTo>
                    <a:pt x="250" y="335"/>
                  </a:lnTo>
                  <a:lnTo>
                    <a:pt x="241" y="325"/>
                  </a:lnTo>
                  <a:lnTo>
                    <a:pt x="232" y="315"/>
                  </a:lnTo>
                  <a:lnTo>
                    <a:pt x="223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7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4" y="226"/>
                  </a:lnTo>
                  <a:lnTo>
                    <a:pt x="214" y="226"/>
                  </a:lnTo>
                  <a:lnTo>
                    <a:pt x="235" y="226"/>
                  </a:lnTo>
                  <a:lnTo>
                    <a:pt x="255" y="224"/>
                  </a:lnTo>
                  <a:lnTo>
                    <a:pt x="273" y="221"/>
                  </a:lnTo>
                  <a:lnTo>
                    <a:pt x="287" y="217"/>
                  </a:lnTo>
                  <a:lnTo>
                    <a:pt x="287" y="217"/>
                  </a:lnTo>
                  <a:lnTo>
                    <a:pt x="299" y="211"/>
                  </a:lnTo>
                  <a:lnTo>
                    <a:pt x="310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3" y="175"/>
                  </a:lnTo>
                  <a:lnTo>
                    <a:pt x="337" y="163"/>
                  </a:lnTo>
                  <a:lnTo>
                    <a:pt x="339" y="152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39" y="131"/>
                  </a:lnTo>
                  <a:lnTo>
                    <a:pt x="338" y="122"/>
                  </a:lnTo>
                  <a:lnTo>
                    <a:pt x="337" y="115"/>
                  </a:lnTo>
                  <a:lnTo>
                    <a:pt x="334" y="107"/>
                  </a:lnTo>
                  <a:lnTo>
                    <a:pt x="330" y="99"/>
                  </a:lnTo>
                  <a:lnTo>
                    <a:pt x="325" y="93"/>
                  </a:lnTo>
                  <a:lnTo>
                    <a:pt x="320" y="87"/>
                  </a:lnTo>
                  <a:lnTo>
                    <a:pt x="314" y="80"/>
                  </a:lnTo>
                  <a:lnTo>
                    <a:pt x="314" y="80"/>
                  </a:lnTo>
                  <a:lnTo>
                    <a:pt x="307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80" y="62"/>
                  </a:lnTo>
                  <a:lnTo>
                    <a:pt x="269" y="60"/>
                  </a:lnTo>
                  <a:lnTo>
                    <a:pt x="257" y="58"/>
                  </a:lnTo>
                  <a:lnTo>
                    <a:pt x="244" y="57"/>
                  </a:lnTo>
                  <a:lnTo>
                    <a:pt x="230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2" name="Freeform 598"/>
            <p:cNvSpPr>
              <a:spLocks noEditPoints="1"/>
            </p:cNvSpPr>
            <p:nvPr/>
          </p:nvSpPr>
          <p:spPr bwMode="auto">
            <a:xfrm>
              <a:off x="811213" y="2408238"/>
              <a:ext cx="388938" cy="422275"/>
            </a:xfrm>
            <a:custGeom>
              <a:avLst/>
              <a:gdLst>
                <a:gd name="T0" fmla="*/ 1 w 489"/>
                <a:gd name="T1" fmla="*/ 242 h 531"/>
                <a:gd name="T2" fmla="*/ 16 w 489"/>
                <a:gd name="T3" fmla="*/ 158 h 531"/>
                <a:gd name="T4" fmla="*/ 52 w 489"/>
                <a:gd name="T5" fmla="*/ 90 h 531"/>
                <a:gd name="T6" fmla="*/ 85 w 489"/>
                <a:gd name="T7" fmla="*/ 55 h 531"/>
                <a:gd name="T8" fmla="*/ 147 w 489"/>
                <a:gd name="T9" fmla="*/ 17 h 531"/>
                <a:gd name="T10" fmla="*/ 218 w 489"/>
                <a:gd name="T11" fmla="*/ 1 h 531"/>
                <a:gd name="T12" fmla="*/ 263 w 489"/>
                <a:gd name="T13" fmla="*/ 0 h 531"/>
                <a:gd name="T14" fmla="*/ 313 w 489"/>
                <a:gd name="T15" fmla="*/ 9 h 531"/>
                <a:gd name="T16" fmla="*/ 359 w 489"/>
                <a:gd name="T17" fmla="*/ 25 h 531"/>
                <a:gd name="T18" fmla="*/ 387 w 489"/>
                <a:gd name="T19" fmla="*/ 43 h 531"/>
                <a:gd name="T20" fmla="*/ 423 w 489"/>
                <a:gd name="T21" fmla="*/ 74 h 531"/>
                <a:gd name="T22" fmla="*/ 452 w 489"/>
                <a:gd name="T23" fmla="*/ 114 h 531"/>
                <a:gd name="T24" fmla="*/ 466 w 489"/>
                <a:gd name="T25" fmla="*/ 144 h 531"/>
                <a:gd name="T26" fmla="*/ 482 w 489"/>
                <a:gd name="T27" fmla="*/ 193 h 531"/>
                <a:gd name="T28" fmla="*/ 489 w 489"/>
                <a:gd name="T29" fmla="*/ 247 h 531"/>
                <a:gd name="T30" fmla="*/ 489 w 489"/>
                <a:gd name="T31" fmla="*/ 285 h 531"/>
                <a:gd name="T32" fmla="*/ 482 w 489"/>
                <a:gd name="T33" fmla="*/ 340 h 531"/>
                <a:gd name="T34" fmla="*/ 465 w 489"/>
                <a:gd name="T35" fmla="*/ 390 h 531"/>
                <a:gd name="T36" fmla="*/ 450 w 489"/>
                <a:gd name="T37" fmla="*/ 421 h 531"/>
                <a:gd name="T38" fmla="*/ 420 w 489"/>
                <a:gd name="T39" fmla="*/ 461 h 531"/>
                <a:gd name="T40" fmla="*/ 383 w 489"/>
                <a:gd name="T41" fmla="*/ 491 h 531"/>
                <a:gd name="T42" fmla="*/ 354 w 489"/>
                <a:gd name="T43" fmla="*/ 507 h 531"/>
                <a:gd name="T44" fmla="*/ 309 w 489"/>
                <a:gd name="T45" fmla="*/ 523 h 531"/>
                <a:gd name="T46" fmla="*/ 260 w 489"/>
                <a:gd name="T47" fmla="*/ 530 h 531"/>
                <a:gd name="T48" fmla="*/ 227 w 489"/>
                <a:gd name="T49" fmla="*/ 530 h 531"/>
                <a:gd name="T50" fmla="*/ 176 w 489"/>
                <a:gd name="T51" fmla="*/ 522 h 531"/>
                <a:gd name="T52" fmla="*/ 130 w 489"/>
                <a:gd name="T53" fmla="*/ 504 h 531"/>
                <a:gd name="T54" fmla="*/ 102 w 489"/>
                <a:gd name="T55" fmla="*/ 486 h 531"/>
                <a:gd name="T56" fmla="*/ 65 w 489"/>
                <a:gd name="T57" fmla="*/ 454 h 531"/>
                <a:gd name="T58" fmla="*/ 37 w 489"/>
                <a:gd name="T59" fmla="*/ 414 h 531"/>
                <a:gd name="T60" fmla="*/ 21 w 489"/>
                <a:gd name="T61" fmla="*/ 385 h 531"/>
                <a:gd name="T62" fmla="*/ 7 w 489"/>
                <a:gd name="T63" fmla="*/ 338 h 531"/>
                <a:gd name="T64" fmla="*/ 0 w 489"/>
                <a:gd name="T65" fmla="*/ 289 h 531"/>
                <a:gd name="T66" fmla="*/ 70 w 489"/>
                <a:gd name="T67" fmla="*/ 274 h 531"/>
                <a:gd name="T68" fmla="*/ 72 w 489"/>
                <a:gd name="T69" fmla="*/ 317 h 531"/>
                <a:gd name="T70" fmla="*/ 89 w 489"/>
                <a:gd name="T71" fmla="*/ 373 h 531"/>
                <a:gd name="T72" fmla="*/ 120 w 489"/>
                <a:gd name="T73" fmla="*/ 420 h 531"/>
                <a:gd name="T74" fmla="*/ 145 w 489"/>
                <a:gd name="T75" fmla="*/ 443 h 531"/>
                <a:gd name="T76" fmla="*/ 191 w 489"/>
                <a:gd name="T77" fmla="*/ 466 h 531"/>
                <a:gd name="T78" fmla="*/ 244 w 489"/>
                <a:gd name="T79" fmla="*/ 472 h 531"/>
                <a:gd name="T80" fmla="*/ 281 w 489"/>
                <a:gd name="T81" fmla="*/ 470 h 531"/>
                <a:gd name="T82" fmla="*/ 329 w 489"/>
                <a:gd name="T83" fmla="*/ 452 h 531"/>
                <a:gd name="T84" fmla="*/ 370 w 489"/>
                <a:gd name="T85" fmla="*/ 418 h 531"/>
                <a:gd name="T86" fmla="*/ 392 w 489"/>
                <a:gd name="T87" fmla="*/ 389 h 531"/>
                <a:gd name="T88" fmla="*/ 413 w 489"/>
                <a:gd name="T89" fmla="*/ 334 h 531"/>
                <a:gd name="T90" fmla="*/ 420 w 489"/>
                <a:gd name="T91" fmla="*/ 266 h 531"/>
                <a:gd name="T92" fmla="*/ 414 w 489"/>
                <a:gd name="T93" fmla="*/ 207 h 531"/>
                <a:gd name="T94" fmla="*/ 399 w 489"/>
                <a:gd name="T95" fmla="*/ 156 h 531"/>
                <a:gd name="T96" fmla="*/ 387 w 489"/>
                <a:gd name="T97" fmla="*/ 134 h 531"/>
                <a:gd name="T98" fmla="*/ 364 w 489"/>
                <a:gd name="T99" fmla="*/ 106 h 531"/>
                <a:gd name="T100" fmla="*/ 337 w 489"/>
                <a:gd name="T101" fmla="*/ 84 h 531"/>
                <a:gd name="T102" fmla="*/ 315 w 489"/>
                <a:gd name="T103" fmla="*/ 73 h 531"/>
                <a:gd name="T104" fmla="*/ 282 w 489"/>
                <a:gd name="T105" fmla="*/ 62 h 531"/>
                <a:gd name="T106" fmla="*/ 245 w 489"/>
                <a:gd name="T107" fmla="*/ 58 h 531"/>
                <a:gd name="T108" fmla="*/ 211 w 489"/>
                <a:gd name="T109" fmla="*/ 61 h 531"/>
                <a:gd name="T110" fmla="*/ 163 w 489"/>
                <a:gd name="T111" fmla="*/ 78 h 531"/>
                <a:gd name="T112" fmla="*/ 121 w 489"/>
                <a:gd name="T113" fmla="*/ 107 h 531"/>
                <a:gd name="T114" fmla="*/ 98 w 489"/>
                <a:gd name="T115" fmla="*/ 137 h 531"/>
                <a:gd name="T116" fmla="*/ 76 w 489"/>
                <a:gd name="T117" fmla="*/ 195 h 531"/>
                <a:gd name="T118" fmla="*/ 70 w 489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9" h="531">
                  <a:moveTo>
                    <a:pt x="0" y="272"/>
                  </a:moveTo>
                  <a:lnTo>
                    <a:pt x="0" y="272"/>
                  </a:lnTo>
                  <a:lnTo>
                    <a:pt x="1" y="242"/>
                  </a:lnTo>
                  <a:lnTo>
                    <a:pt x="3" y="212"/>
                  </a:lnTo>
                  <a:lnTo>
                    <a:pt x="8" y="184"/>
                  </a:lnTo>
                  <a:lnTo>
                    <a:pt x="16" y="158"/>
                  </a:lnTo>
                  <a:lnTo>
                    <a:pt x="26" y="134"/>
                  </a:lnTo>
                  <a:lnTo>
                    <a:pt x="38" y="111"/>
                  </a:lnTo>
                  <a:lnTo>
                    <a:pt x="52" y="90"/>
                  </a:lnTo>
                  <a:lnTo>
                    <a:pt x="67" y="73"/>
                  </a:lnTo>
                  <a:lnTo>
                    <a:pt x="67" y="73"/>
                  </a:lnTo>
                  <a:lnTo>
                    <a:pt x="85" y="55"/>
                  </a:lnTo>
                  <a:lnTo>
                    <a:pt x="104" y="41"/>
                  </a:lnTo>
                  <a:lnTo>
                    <a:pt x="125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3" y="5"/>
                  </a:lnTo>
                  <a:lnTo>
                    <a:pt x="218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63" y="0"/>
                  </a:lnTo>
                  <a:lnTo>
                    <a:pt x="280" y="2"/>
                  </a:lnTo>
                  <a:lnTo>
                    <a:pt x="296" y="5"/>
                  </a:lnTo>
                  <a:lnTo>
                    <a:pt x="313" y="9"/>
                  </a:lnTo>
                  <a:lnTo>
                    <a:pt x="328" y="12"/>
                  </a:lnTo>
                  <a:lnTo>
                    <a:pt x="344" y="19"/>
                  </a:lnTo>
                  <a:lnTo>
                    <a:pt x="359" y="25"/>
                  </a:lnTo>
                  <a:lnTo>
                    <a:pt x="373" y="34"/>
                  </a:lnTo>
                  <a:lnTo>
                    <a:pt x="373" y="34"/>
                  </a:lnTo>
                  <a:lnTo>
                    <a:pt x="387" y="43"/>
                  </a:lnTo>
                  <a:lnTo>
                    <a:pt x="400" y="52"/>
                  </a:lnTo>
                  <a:lnTo>
                    <a:pt x="411" y="62"/>
                  </a:lnTo>
                  <a:lnTo>
                    <a:pt x="423" y="74"/>
                  </a:lnTo>
                  <a:lnTo>
                    <a:pt x="433" y="87"/>
                  </a:lnTo>
                  <a:lnTo>
                    <a:pt x="443" y="99"/>
                  </a:lnTo>
                  <a:lnTo>
                    <a:pt x="452" y="114"/>
                  </a:lnTo>
                  <a:lnTo>
                    <a:pt x="460" y="129"/>
                  </a:lnTo>
                  <a:lnTo>
                    <a:pt x="460" y="129"/>
                  </a:lnTo>
                  <a:lnTo>
                    <a:pt x="466" y="144"/>
                  </a:lnTo>
                  <a:lnTo>
                    <a:pt x="473" y="160"/>
                  </a:lnTo>
                  <a:lnTo>
                    <a:pt x="478" y="176"/>
                  </a:lnTo>
                  <a:lnTo>
                    <a:pt x="482" y="193"/>
                  </a:lnTo>
                  <a:lnTo>
                    <a:pt x="485" y="211"/>
                  </a:lnTo>
                  <a:lnTo>
                    <a:pt x="488" y="229"/>
                  </a:lnTo>
                  <a:lnTo>
                    <a:pt x="489" y="247"/>
                  </a:lnTo>
                  <a:lnTo>
                    <a:pt x="489" y="266"/>
                  </a:lnTo>
                  <a:lnTo>
                    <a:pt x="489" y="266"/>
                  </a:lnTo>
                  <a:lnTo>
                    <a:pt x="489" y="285"/>
                  </a:lnTo>
                  <a:lnTo>
                    <a:pt x="488" y="304"/>
                  </a:lnTo>
                  <a:lnTo>
                    <a:pt x="485" y="322"/>
                  </a:lnTo>
                  <a:lnTo>
                    <a:pt x="482" y="340"/>
                  </a:lnTo>
                  <a:lnTo>
                    <a:pt x="478" y="357"/>
                  </a:lnTo>
                  <a:lnTo>
                    <a:pt x="471" y="373"/>
                  </a:lnTo>
                  <a:lnTo>
                    <a:pt x="465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0" y="421"/>
                  </a:lnTo>
                  <a:lnTo>
                    <a:pt x="441" y="435"/>
                  </a:lnTo>
                  <a:lnTo>
                    <a:pt x="430" y="448"/>
                  </a:lnTo>
                  <a:lnTo>
                    <a:pt x="420" y="461"/>
                  </a:lnTo>
                  <a:lnTo>
                    <a:pt x="409" y="471"/>
                  </a:lnTo>
                  <a:lnTo>
                    <a:pt x="396" y="481"/>
                  </a:lnTo>
                  <a:lnTo>
                    <a:pt x="383" y="491"/>
                  </a:lnTo>
                  <a:lnTo>
                    <a:pt x="369" y="499"/>
                  </a:lnTo>
                  <a:lnTo>
                    <a:pt x="369" y="499"/>
                  </a:lnTo>
                  <a:lnTo>
                    <a:pt x="354" y="507"/>
                  </a:lnTo>
                  <a:lnTo>
                    <a:pt x="340" y="513"/>
                  </a:lnTo>
                  <a:lnTo>
                    <a:pt x="324" y="518"/>
                  </a:lnTo>
                  <a:lnTo>
                    <a:pt x="309" y="523"/>
                  </a:lnTo>
                  <a:lnTo>
                    <a:pt x="294" y="526"/>
                  </a:lnTo>
                  <a:lnTo>
                    <a:pt x="277" y="528"/>
                  </a:lnTo>
                  <a:lnTo>
                    <a:pt x="260" y="530"/>
                  </a:lnTo>
                  <a:lnTo>
                    <a:pt x="245" y="531"/>
                  </a:lnTo>
                  <a:lnTo>
                    <a:pt x="245" y="531"/>
                  </a:lnTo>
                  <a:lnTo>
                    <a:pt x="227" y="530"/>
                  </a:lnTo>
                  <a:lnTo>
                    <a:pt x="209" y="528"/>
                  </a:lnTo>
                  <a:lnTo>
                    <a:pt x="193" y="526"/>
                  </a:lnTo>
                  <a:lnTo>
                    <a:pt x="176" y="522"/>
                  </a:lnTo>
                  <a:lnTo>
                    <a:pt x="159" y="517"/>
                  </a:lnTo>
                  <a:lnTo>
                    <a:pt x="144" y="511"/>
                  </a:lnTo>
                  <a:lnTo>
                    <a:pt x="130" y="504"/>
                  </a:lnTo>
                  <a:lnTo>
                    <a:pt x="115" y="496"/>
                  </a:lnTo>
                  <a:lnTo>
                    <a:pt x="115" y="496"/>
                  </a:lnTo>
                  <a:lnTo>
                    <a:pt x="102" y="486"/>
                  </a:lnTo>
                  <a:lnTo>
                    <a:pt x="88" y="477"/>
                  </a:lnTo>
                  <a:lnTo>
                    <a:pt x="76" y="466"/>
                  </a:lnTo>
                  <a:lnTo>
                    <a:pt x="65" y="454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29" y="400"/>
                  </a:lnTo>
                  <a:lnTo>
                    <a:pt x="29" y="400"/>
                  </a:lnTo>
                  <a:lnTo>
                    <a:pt x="21" y="385"/>
                  </a:lnTo>
                  <a:lnTo>
                    <a:pt x="16" y="370"/>
                  </a:lnTo>
                  <a:lnTo>
                    <a:pt x="11" y="354"/>
                  </a:lnTo>
                  <a:lnTo>
                    <a:pt x="7" y="338"/>
                  </a:lnTo>
                  <a:lnTo>
                    <a:pt x="3" y="322"/>
                  </a:lnTo>
                  <a:lnTo>
                    <a:pt x="1" y="306"/>
                  </a:lnTo>
                  <a:lnTo>
                    <a:pt x="0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0" y="274"/>
                  </a:moveTo>
                  <a:lnTo>
                    <a:pt x="70" y="274"/>
                  </a:lnTo>
                  <a:lnTo>
                    <a:pt x="70" y="295"/>
                  </a:lnTo>
                  <a:lnTo>
                    <a:pt x="72" y="317"/>
                  </a:lnTo>
                  <a:lnTo>
                    <a:pt x="76" y="338"/>
                  </a:lnTo>
                  <a:lnTo>
                    <a:pt x="81" y="356"/>
                  </a:lnTo>
                  <a:lnTo>
                    <a:pt x="89" y="373"/>
                  </a:lnTo>
                  <a:lnTo>
                    <a:pt x="97" y="390"/>
                  </a:lnTo>
                  <a:lnTo>
                    <a:pt x="107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2"/>
                  </a:lnTo>
                  <a:lnTo>
                    <a:pt x="145" y="443"/>
                  </a:lnTo>
                  <a:lnTo>
                    <a:pt x="161" y="452"/>
                  </a:lnTo>
                  <a:lnTo>
                    <a:pt x="175" y="459"/>
                  </a:lnTo>
                  <a:lnTo>
                    <a:pt x="191" y="466"/>
                  </a:lnTo>
                  <a:lnTo>
                    <a:pt x="208" y="470"/>
                  </a:lnTo>
                  <a:lnTo>
                    <a:pt x="226" y="472"/>
                  </a:lnTo>
                  <a:lnTo>
                    <a:pt x="244" y="472"/>
                  </a:lnTo>
                  <a:lnTo>
                    <a:pt x="244" y="472"/>
                  </a:lnTo>
                  <a:lnTo>
                    <a:pt x="263" y="472"/>
                  </a:lnTo>
                  <a:lnTo>
                    <a:pt x="281" y="470"/>
                  </a:lnTo>
                  <a:lnTo>
                    <a:pt x="297" y="466"/>
                  </a:lnTo>
                  <a:lnTo>
                    <a:pt x="314" y="459"/>
                  </a:lnTo>
                  <a:lnTo>
                    <a:pt x="329" y="452"/>
                  </a:lnTo>
                  <a:lnTo>
                    <a:pt x="344" y="443"/>
                  </a:lnTo>
                  <a:lnTo>
                    <a:pt x="358" y="431"/>
                  </a:lnTo>
                  <a:lnTo>
                    <a:pt x="370" y="418"/>
                  </a:lnTo>
                  <a:lnTo>
                    <a:pt x="370" y="418"/>
                  </a:lnTo>
                  <a:lnTo>
                    <a:pt x="382" y="404"/>
                  </a:lnTo>
                  <a:lnTo>
                    <a:pt x="392" y="389"/>
                  </a:lnTo>
                  <a:lnTo>
                    <a:pt x="400" y="372"/>
                  </a:lnTo>
                  <a:lnTo>
                    <a:pt x="407" y="353"/>
                  </a:lnTo>
                  <a:lnTo>
                    <a:pt x="413" y="334"/>
                  </a:lnTo>
                  <a:lnTo>
                    <a:pt x="416" y="312"/>
                  </a:lnTo>
                  <a:lnTo>
                    <a:pt x="419" y="290"/>
                  </a:lnTo>
                  <a:lnTo>
                    <a:pt x="420" y="266"/>
                  </a:lnTo>
                  <a:lnTo>
                    <a:pt x="420" y="266"/>
                  </a:lnTo>
                  <a:lnTo>
                    <a:pt x="418" y="235"/>
                  </a:lnTo>
                  <a:lnTo>
                    <a:pt x="414" y="207"/>
                  </a:lnTo>
                  <a:lnTo>
                    <a:pt x="407" y="180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3" y="146"/>
                  </a:lnTo>
                  <a:lnTo>
                    <a:pt x="387" y="134"/>
                  </a:lnTo>
                  <a:lnTo>
                    <a:pt x="379" y="124"/>
                  </a:lnTo>
                  <a:lnTo>
                    <a:pt x="373" y="115"/>
                  </a:lnTo>
                  <a:lnTo>
                    <a:pt x="364" y="106"/>
                  </a:lnTo>
                  <a:lnTo>
                    <a:pt x="356" y="98"/>
                  </a:lnTo>
                  <a:lnTo>
                    <a:pt x="346" y="90"/>
                  </a:lnTo>
                  <a:lnTo>
                    <a:pt x="337" y="84"/>
                  </a:lnTo>
                  <a:lnTo>
                    <a:pt x="337" y="84"/>
                  </a:lnTo>
                  <a:lnTo>
                    <a:pt x="326" y="78"/>
                  </a:lnTo>
                  <a:lnTo>
                    <a:pt x="315" y="73"/>
                  </a:lnTo>
                  <a:lnTo>
                    <a:pt x="305" y="69"/>
                  </a:lnTo>
                  <a:lnTo>
                    <a:pt x="294" y="65"/>
                  </a:lnTo>
                  <a:lnTo>
                    <a:pt x="282" y="62"/>
                  </a:lnTo>
                  <a:lnTo>
                    <a:pt x="269" y="60"/>
                  </a:lnTo>
                  <a:lnTo>
                    <a:pt x="258" y="58"/>
                  </a:lnTo>
                  <a:lnTo>
                    <a:pt x="245" y="58"/>
                  </a:lnTo>
                  <a:lnTo>
                    <a:pt x="245" y="58"/>
                  </a:lnTo>
                  <a:lnTo>
                    <a:pt x="227" y="58"/>
                  </a:lnTo>
                  <a:lnTo>
                    <a:pt x="211" y="61"/>
                  </a:lnTo>
                  <a:lnTo>
                    <a:pt x="194" y="65"/>
                  </a:lnTo>
                  <a:lnTo>
                    <a:pt x="179" y="70"/>
                  </a:lnTo>
                  <a:lnTo>
                    <a:pt x="163" y="78"/>
                  </a:lnTo>
                  <a:lnTo>
                    <a:pt x="148" y="85"/>
                  </a:lnTo>
                  <a:lnTo>
                    <a:pt x="135" y="96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10" y="121"/>
                  </a:lnTo>
                  <a:lnTo>
                    <a:pt x="98" y="137"/>
                  </a:lnTo>
                  <a:lnTo>
                    <a:pt x="89" y="155"/>
                  </a:lnTo>
                  <a:lnTo>
                    <a:pt x="83" y="174"/>
                  </a:lnTo>
                  <a:lnTo>
                    <a:pt x="76" y="195"/>
                  </a:lnTo>
                  <a:lnTo>
                    <a:pt x="72" y="220"/>
                  </a:lnTo>
                  <a:lnTo>
                    <a:pt x="70" y="245"/>
                  </a:lnTo>
                  <a:lnTo>
                    <a:pt x="70" y="274"/>
                  </a:lnTo>
                  <a:lnTo>
                    <a:pt x="70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3" name="Freeform 599"/>
            <p:cNvSpPr>
              <a:spLocks noEditPoints="1"/>
            </p:cNvSpPr>
            <p:nvPr/>
          </p:nvSpPr>
          <p:spPr bwMode="auto">
            <a:xfrm>
              <a:off x="1262063" y="2416176"/>
              <a:ext cx="309563" cy="407988"/>
            </a:xfrm>
            <a:custGeom>
              <a:avLst/>
              <a:gdLst>
                <a:gd name="T0" fmla="*/ 0 w 391"/>
                <a:gd name="T1" fmla="*/ 0 h 513"/>
                <a:gd name="T2" fmla="*/ 193 w 391"/>
                <a:gd name="T3" fmla="*/ 0 h 513"/>
                <a:gd name="T4" fmla="*/ 257 w 391"/>
                <a:gd name="T5" fmla="*/ 2 h 513"/>
                <a:gd name="T6" fmla="*/ 271 w 391"/>
                <a:gd name="T7" fmla="*/ 5 h 513"/>
                <a:gd name="T8" fmla="*/ 306 w 391"/>
                <a:gd name="T9" fmla="*/ 14 h 513"/>
                <a:gd name="T10" fmla="*/ 335 w 391"/>
                <a:gd name="T11" fmla="*/ 29 h 513"/>
                <a:gd name="T12" fmla="*/ 347 w 391"/>
                <a:gd name="T13" fmla="*/ 38 h 513"/>
                <a:gd name="T14" fmla="*/ 367 w 391"/>
                <a:gd name="T15" fmla="*/ 64 h 513"/>
                <a:gd name="T16" fmla="*/ 376 w 391"/>
                <a:gd name="T17" fmla="*/ 78 h 513"/>
                <a:gd name="T18" fmla="*/ 388 w 391"/>
                <a:gd name="T19" fmla="*/ 112 h 513"/>
                <a:gd name="T20" fmla="*/ 391 w 391"/>
                <a:gd name="T21" fmla="*/ 148 h 513"/>
                <a:gd name="T22" fmla="*/ 391 w 391"/>
                <a:gd name="T23" fmla="*/ 165 h 513"/>
                <a:gd name="T24" fmla="*/ 385 w 391"/>
                <a:gd name="T25" fmla="*/ 194 h 513"/>
                <a:gd name="T26" fmla="*/ 375 w 391"/>
                <a:gd name="T27" fmla="*/ 222 h 513"/>
                <a:gd name="T28" fmla="*/ 359 w 391"/>
                <a:gd name="T29" fmla="*/ 248 h 513"/>
                <a:gd name="T30" fmla="*/ 349 w 391"/>
                <a:gd name="T31" fmla="*/ 259 h 513"/>
                <a:gd name="T32" fmla="*/ 325 w 391"/>
                <a:gd name="T33" fmla="*/ 279 h 513"/>
                <a:gd name="T34" fmla="*/ 292 w 391"/>
                <a:gd name="T35" fmla="*/ 293 h 513"/>
                <a:gd name="T36" fmla="*/ 249 w 391"/>
                <a:gd name="T37" fmla="*/ 302 h 513"/>
                <a:gd name="T38" fmla="*/ 200 w 391"/>
                <a:gd name="T39" fmla="*/ 304 h 513"/>
                <a:gd name="T40" fmla="*/ 68 w 391"/>
                <a:gd name="T41" fmla="*/ 513 h 513"/>
                <a:gd name="T42" fmla="*/ 68 w 391"/>
                <a:gd name="T43" fmla="*/ 244 h 513"/>
                <a:gd name="T44" fmla="*/ 201 w 391"/>
                <a:gd name="T45" fmla="*/ 244 h 513"/>
                <a:gd name="T46" fmla="*/ 232 w 391"/>
                <a:gd name="T47" fmla="*/ 243 h 513"/>
                <a:gd name="T48" fmla="*/ 257 w 391"/>
                <a:gd name="T49" fmla="*/ 238 h 513"/>
                <a:gd name="T50" fmla="*/ 278 w 391"/>
                <a:gd name="T51" fmla="*/ 230 h 513"/>
                <a:gd name="T52" fmla="*/ 294 w 391"/>
                <a:gd name="T53" fmla="*/ 220 h 513"/>
                <a:gd name="T54" fmla="*/ 301 w 391"/>
                <a:gd name="T55" fmla="*/ 213 h 513"/>
                <a:gd name="T56" fmla="*/ 311 w 391"/>
                <a:gd name="T57" fmla="*/ 198 h 513"/>
                <a:gd name="T58" fmla="*/ 317 w 391"/>
                <a:gd name="T59" fmla="*/ 181 h 513"/>
                <a:gd name="T60" fmla="*/ 321 w 391"/>
                <a:gd name="T61" fmla="*/ 161 h 513"/>
                <a:gd name="T62" fmla="*/ 321 w 391"/>
                <a:gd name="T63" fmla="*/ 151 h 513"/>
                <a:gd name="T64" fmla="*/ 317 w 391"/>
                <a:gd name="T65" fmla="*/ 120 h 513"/>
                <a:gd name="T66" fmla="*/ 306 w 391"/>
                <a:gd name="T67" fmla="*/ 96 h 513"/>
                <a:gd name="T68" fmla="*/ 297 w 391"/>
                <a:gd name="T69" fmla="*/ 84 h 513"/>
                <a:gd name="T70" fmla="*/ 275 w 391"/>
                <a:gd name="T71" fmla="*/ 70 h 513"/>
                <a:gd name="T72" fmla="*/ 262 w 391"/>
                <a:gd name="T73" fmla="*/ 65 h 513"/>
                <a:gd name="T74" fmla="*/ 238 w 391"/>
                <a:gd name="T75" fmla="*/ 61 h 513"/>
                <a:gd name="T76" fmla="*/ 68 w 391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1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8" y="1"/>
                  </a:lnTo>
                  <a:lnTo>
                    <a:pt x="257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89" y="8"/>
                  </a:lnTo>
                  <a:lnTo>
                    <a:pt x="306" y="14"/>
                  </a:lnTo>
                  <a:lnTo>
                    <a:pt x="321" y="20"/>
                  </a:lnTo>
                  <a:lnTo>
                    <a:pt x="335" y="29"/>
                  </a:lnTo>
                  <a:lnTo>
                    <a:pt x="335" y="29"/>
                  </a:lnTo>
                  <a:lnTo>
                    <a:pt x="347" y="38"/>
                  </a:lnTo>
                  <a:lnTo>
                    <a:pt x="358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2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1" y="148"/>
                  </a:lnTo>
                  <a:lnTo>
                    <a:pt x="391" y="148"/>
                  </a:lnTo>
                  <a:lnTo>
                    <a:pt x="391" y="165"/>
                  </a:lnTo>
                  <a:lnTo>
                    <a:pt x="389" y="180"/>
                  </a:lnTo>
                  <a:lnTo>
                    <a:pt x="385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8" y="235"/>
                  </a:lnTo>
                  <a:lnTo>
                    <a:pt x="359" y="248"/>
                  </a:lnTo>
                  <a:lnTo>
                    <a:pt x="349" y="259"/>
                  </a:lnTo>
                  <a:lnTo>
                    <a:pt x="349" y="259"/>
                  </a:lnTo>
                  <a:lnTo>
                    <a:pt x="339" y="270"/>
                  </a:lnTo>
                  <a:lnTo>
                    <a:pt x="325" y="279"/>
                  </a:lnTo>
                  <a:lnTo>
                    <a:pt x="310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49" y="302"/>
                  </a:lnTo>
                  <a:lnTo>
                    <a:pt x="225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1" y="244"/>
                  </a:lnTo>
                  <a:lnTo>
                    <a:pt x="201" y="244"/>
                  </a:lnTo>
                  <a:lnTo>
                    <a:pt x="216" y="243"/>
                  </a:lnTo>
                  <a:lnTo>
                    <a:pt x="232" y="243"/>
                  </a:lnTo>
                  <a:lnTo>
                    <a:pt x="244" y="240"/>
                  </a:lnTo>
                  <a:lnTo>
                    <a:pt x="257" y="238"/>
                  </a:lnTo>
                  <a:lnTo>
                    <a:pt x="267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4" y="220"/>
                  </a:lnTo>
                  <a:lnTo>
                    <a:pt x="294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1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6" y="96"/>
                  </a:lnTo>
                  <a:lnTo>
                    <a:pt x="306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200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Freeform 600"/>
            <p:cNvSpPr>
              <a:spLocks/>
            </p:cNvSpPr>
            <p:nvPr/>
          </p:nvSpPr>
          <p:spPr bwMode="auto">
            <a:xfrm>
              <a:off x="1622425" y="2416176"/>
              <a:ext cx="303213" cy="407988"/>
            </a:xfrm>
            <a:custGeom>
              <a:avLst/>
              <a:gdLst>
                <a:gd name="T0" fmla="*/ 0 w 382"/>
                <a:gd name="T1" fmla="*/ 513 h 513"/>
                <a:gd name="T2" fmla="*/ 0 w 382"/>
                <a:gd name="T3" fmla="*/ 0 h 513"/>
                <a:gd name="T4" fmla="*/ 371 w 382"/>
                <a:gd name="T5" fmla="*/ 0 h 513"/>
                <a:gd name="T6" fmla="*/ 371 w 382"/>
                <a:gd name="T7" fmla="*/ 60 h 513"/>
                <a:gd name="T8" fmla="*/ 68 w 382"/>
                <a:gd name="T9" fmla="*/ 60 h 513"/>
                <a:gd name="T10" fmla="*/ 68 w 382"/>
                <a:gd name="T11" fmla="*/ 217 h 513"/>
                <a:gd name="T12" fmla="*/ 352 w 382"/>
                <a:gd name="T13" fmla="*/ 217 h 513"/>
                <a:gd name="T14" fmla="*/ 352 w 382"/>
                <a:gd name="T15" fmla="*/ 277 h 513"/>
                <a:gd name="T16" fmla="*/ 68 w 382"/>
                <a:gd name="T17" fmla="*/ 277 h 513"/>
                <a:gd name="T18" fmla="*/ 68 w 382"/>
                <a:gd name="T19" fmla="*/ 453 h 513"/>
                <a:gd name="T20" fmla="*/ 382 w 382"/>
                <a:gd name="T21" fmla="*/ 453 h 513"/>
                <a:gd name="T22" fmla="*/ 382 w 382"/>
                <a:gd name="T23" fmla="*/ 513 h 513"/>
                <a:gd name="T24" fmla="*/ 0 w 382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2" h="513">
                  <a:moveTo>
                    <a:pt x="0" y="513"/>
                  </a:moveTo>
                  <a:lnTo>
                    <a:pt x="0" y="0"/>
                  </a:lnTo>
                  <a:lnTo>
                    <a:pt x="371" y="0"/>
                  </a:lnTo>
                  <a:lnTo>
                    <a:pt x="371" y="60"/>
                  </a:lnTo>
                  <a:lnTo>
                    <a:pt x="68" y="60"/>
                  </a:lnTo>
                  <a:lnTo>
                    <a:pt x="68" y="217"/>
                  </a:lnTo>
                  <a:lnTo>
                    <a:pt x="352" y="217"/>
                  </a:lnTo>
                  <a:lnTo>
                    <a:pt x="352" y="277"/>
                  </a:lnTo>
                  <a:lnTo>
                    <a:pt x="68" y="277"/>
                  </a:lnTo>
                  <a:lnTo>
                    <a:pt x="68" y="453"/>
                  </a:lnTo>
                  <a:lnTo>
                    <a:pt x="382" y="453"/>
                  </a:lnTo>
                  <a:lnTo>
                    <a:pt x="382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Freeform 601"/>
            <p:cNvSpPr>
              <a:spLocks noEditPoints="1"/>
            </p:cNvSpPr>
            <p:nvPr/>
          </p:nvSpPr>
          <p:spPr bwMode="auto">
            <a:xfrm>
              <a:off x="1981200" y="2416176"/>
              <a:ext cx="358775" cy="407988"/>
            </a:xfrm>
            <a:custGeom>
              <a:avLst/>
              <a:gdLst>
                <a:gd name="T0" fmla="*/ 0 w 451"/>
                <a:gd name="T1" fmla="*/ 0 h 513"/>
                <a:gd name="T2" fmla="*/ 226 w 451"/>
                <a:gd name="T3" fmla="*/ 0 h 513"/>
                <a:gd name="T4" fmla="*/ 286 w 451"/>
                <a:gd name="T5" fmla="*/ 3 h 513"/>
                <a:gd name="T6" fmla="*/ 331 w 451"/>
                <a:gd name="T7" fmla="*/ 14 h 513"/>
                <a:gd name="T8" fmla="*/ 340 w 451"/>
                <a:gd name="T9" fmla="*/ 17 h 513"/>
                <a:gd name="T10" fmla="*/ 355 w 451"/>
                <a:gd name="T11" fmla="*/ 26 h 513"/>
                <a:gd name="T12" fmla="*/ 369 w 451"/>
                <a:gd name="T13" fmla="*/ 39 h 513"/>
                <a:gd name="T14" fmla="*/ 387 w 451"/>
                <a:gd name="T15" fmla="*/ 62 h 513"/>
                <a:gd name="T16" fmla="*/ 397 w 451"/>
                <a:gd name="T17" fmla="*/ 80 h 513"/>
                <a:gd name="T18" fmla="*/ 408 w 451"/>
                <a:gd name="T19" fmla="*/ 119 h 513"/>
                <a:gd name="T20" fmla="*/ 409 w 451"/>
                <a:gd name="T21" fmla="*/ 140 h 513"/>
                <a:gd name="T22" fmla="*/ 406 w 451"/>
                <a:gd name="T23" fmla="*/ 166 h 513"/>
                <a:gd name="T24" fmla="*/ 400 w 451"/>
                <a:gd name="T25" fmla="*/ 190 h 513"/>
                <a:gd name="T26" fmla="*/ 390 w 451"/>
                <a:gd name="T27" fmla="*/ 212 h 513"/>
                <a:gd name="T28" fmla="*/ 373 w 451"/>
                <a:gd name="T29" fmla="*/ 231 h 513"/>
                <a:gd name="T30" fmla="*/ 364 w 451"/>
                <a:gd name="T31" fmla="*/ 240 h 513"/>
                <a:gd name="T32" fmla="*/ 343 w 451"/>
                <a:gd name="T33" fmla="*/ 256 h 513"/>
                <a:gd name="T34" fmla="*/ 314 w 451"/>
                <a:gd name="T35" fmla="*/ 268 h 513"/>
                <a:gd name="T36" fmla="*/ 282 w 451"/>
                <a:gd name="T37" fmla="*/ 276 h 513"/>
                <a:gd name="T38" fmla="*/ 264 w 451"/>
                <a:gd name="T39" fmla="*/ 280 h 513"/>
                <a:gd name="T40" fmla="*/ 298 w 451"/>
                <a:gd name="T41" fmla="*/ 299 h 513"/>
                <a:gd name="T42" fmla="*/ 305 w 451"/>
                <a:gd name="T43" fmla="*/ 306 h 513"/>
                <a:gd name="T44" fmla="*/ 335 w 451"/>
                <a:gd name="T45" fmla="*/ 336 h 513"/>
                <a:gd name="T46" fmla="*/ 362 w 451"/>
                <a:gd name="T47" fmla="*/ 373 h 513"/>
                <a:gd name="T48" fmla="*/ 366 w 451"/>
                <a:gd name="T49" fmla="*/ 513 h 513"/>
                <a:gd name="T50" fmla="*/ 298 w 451"/>
                <a:gd name="T51" fmla="*/ 407 h 513"/>
                <a:gd name="T52" fmla="*/ 249 w 451"/>
                <a:gd name="T53" fmla="*/ 335 h 513"/>
                <a:gd name="T54" fmla="*/ 240 w 451"/>
                <a:gd name="T55" fmla="*/ 325 h 513"/>
                <a:gd name="T56" fmla="*/ 222 w 451"/>
                <a:gd name="T57" fmla="*/ 307 h 513"/>
                <a:gd name="T58" fmla="*/ 215 w 451"/>
                <a:gd name="T59" fmla="*/ 302 h 513"/>
                <a:gd name="T60" fmla="*/ 184 w 451"/>
                <a:gd name="T61" fmla="*/ 288 h 513"/>
                <a:gd name="T62" fmla="*/ 169 w 451"/>
                <a:gd name="T63" fmla="*/ 285 h 513"/>
                <a:gd name="T64" fmla="*/ 68 w 451"/>
                <a:gd name="T65" fmla="*/ 285 h 513"/>
                <a:gd name="T66" fmla="*/ 0 w 451"/>
                <a:gd name="T67" fmla="*/ 513 h 513"/>
                <a:gd name="T68" fmla="*/ 213 w 451"/>
                <a:gd name="T69" fmla="*/ 226 h 513"/>
                <a:gd name="T70" fmla="*/ 235 w 451"/>
                <a:gd name="T71" fmla="*/ 226 h 513"/>
                <a:gd name="T72" fmla="*/ 271 w 451"/>
                <a:gd name="T73" fmla="*/ 221 h 513"/>
                <a:gd name="T74" fmla="*/ 286 w 451"/>
                <a:gd name="T75" fmla="*/ 217 h 513"/>
                <a:gd name="T76" fmla="*/ 309 w 451"/>
                <a:gd name="T77" fmla="*/ 204 h 513"/>
                <a:gd name="T78" fmla="*/ 326 w 451"/>
                <a:gd name="T79" fmla="*/ 185 h 513"/>
                <a:gd name="T80" fmla="*/ 331 w 451"/>
                <a:gd name="T81" fmla="*/ 175 h 513"/>
                <a:gd name="T82" fmla="*/ 339 w 451"/>
                <a:gd name="T83" fmla="*/ 152 h 513"/>
                <a:gd name="T84" fmla="*/ 339 w 451"/>
                <a:gd name="T85" fmla="*/ 140 h 513"/>
                <a:gd name="T86" fmla="*/ 337 w 451"/>
                <a:gd name="T87" fmla="*/ 122 h 513"/>
                <a:gd name="T88" fmla="*/ 332 w 451"/>
                <a:gd name="T89" fmla="*/ 107 h 513"/>
                <a:gd name="T90" fmla="*/ 325 w 451"/>
                <a:gd name="T91" fmla="*/ 93 h 513"/>
                <a:gd name="T92" fmla="*/ 313 w 451"/>
                <a:gd name="T93" fmla="*/ 80 h 513"/>
                <a:gd name="T94" fmla="*/ 305 w 451"/>
                <a:gd name="T95" fmla="*/ 74 h 513"/>
                <a:gd name="T96" fmla="*/ 289 w 451"/>
                <a:gd name="T97" fmla="*/ 66 h 513"/>
                <a:gd name="T98" fmla="*/ 268 w 451"/>
                <a:gd name="T99" fmla="*/ 60 h 513"/>
                <a:gd name="T100" fmla="*/ 243 w 451"/>
                <a:gd name="T101" fmla="*/ 57 h 513"/>
                <a:gd name="T102" fmla="*/ 68 w 451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1" h="513">
                  <a:moveTo>
                    <a:pt x="0" y="513"/>
                  </a:moveTo>
                  <a:lnTo>
                    <a:pt x="0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59" y="1"/>
                  </a:lnTo>
                  <a:lnTo>
                    <a:pt x="286" y="3"/>
                  </a:lnTo>
                  <a:lnTo>
                    <a:pt x="311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5" y="26"/>
                  </a:lnTo>
                  <a:lnTo>
                    <a:pt x="363" y="33"/>
                  </a:lnTo>
                  <a:lnTo>
                    <a:pt x="369" y="39"/>
                  </a:lnTo>
                  <a:lnTo>
                    <a:pt x="376" y="46"/>
                  </a:lnTo>
                  <a:lnTo>
                    <a:pt x="387" y="62"/>
                  </a:lnTo>
                  <a:lnTo>
                    <a:pt x="387" y="62"/>
                  </a:lnTo>
                  <a:lnTo>
                    <a:pt x="397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6" y="166"/>
                  </a:lnTo>
                  <a:lnTo>
                    <a:pt x="404" y="179"/>
                  </a:lnTo>
                  <a:lnTo>
                    <a:pt x="400" y="190"/>
                  </a:lnTo>
                  <a:lnTo>
                    <a:pt x="395" y="202"/>
                  </a:lnTo>
                  <a:lnTo>
                    <a:pt x="390" y="212"/>
                  </a:lnTo>
                  <a:lnTo>
                    <a:pt x="382" y="222"/>
                  </a:lnTo>
                  <a:lnTo>
                    <a:pt x="373" y="231"/>
                  </a:lnTo>
                  <a:lnTo>
                    <a:pt x="373" y="231"/>
                  </a:lnTo>
                  <a:lnTo>
                    <a:pt x="364" y="240"/>
                  </a:lnTo>
                  <a:lnTo>
                    <a:pt x="354" y="249"/>
                  </a:lnTo>
                  <a:lnTo>
                    <a:pt x="343" y="256"/>
                  </a:lnTo>
                  <a:lnTo>
                    <a:pt x="328" y="262"/>
                  </a:lnTo>
                  <a:lnTo>
                    <a:pt x="314" y="268"/>
                  </a:lnTo>
                  <a:lnTo>
                    <a:pt x="299" y="272"/>
                  </a:lnTo>
                  <a:lnTo>
                    <a:pt x="282" y="276"/>
                  </a:lnTo>
                  <a:lnTo>
                    <a:pt x="264" y="280"/>
                  </a:lnTo>
                  <a:lnTo>
                    <a:pt x="264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5" y="306"/>
                  </a:lnTo>
                  <a:lnTo>
                    <a:pt x="305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2" y="373"/>
                  </a:lnTo>
                  <a:lnTo>
                    <a:pt x="451" y="513"/>
                  </a:lnTo>
                  <a:lnTo>
                    <a:pt x="366" y="513"/>
                  </a:lnTo>
                  <a:lnTo>
                    <a:pt x="298" y="407"/>
                  </a:lnTo>
                  <a:lnTo>
                    <a:pt x="298" y="407"/>
                  </a:lnTo>
                  <a:lnTo>
                    <a:pt x="271" y="366"/>
                  </a:lnTo>
                  <a:lnTo>
                    <a:pt x="249" y="335"/>
                  </a:lnTo>
                  <a:lnTo>
                    <a:pt x="249" y="335"/>
                  </a:lnTo>
                  <a:lnTo>
                    <a:pt x="240" y="325"/>
                  </a:lnTo>
                  <a:lnTo>
                    <a:pt x="231" y="315"/>
                  </a:lnTo>
                  <a:lnTo>
                    <a:pt x="222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199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6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3" y="226"/>
                  </a:lnTo>
                  <a:lnTo>
                    <a:pt x="213" y="226"/>
                  </a:lnTo>
                  <a:lnTo>
                    <a:pt x="235" y="226"/>
                  </a:lnTo>
                  <a:lnTo>
                    <a:pt x="254" y="224"/>
                  </a:lnTo>
                  <a:lnTo>
                    <a:pt x="271" y="221"/>
                  </a:lnTo>
                  <a:lnTo>
                    <a:pt x="286" y="217"/>
                  </a:lnTo>
                  <a:lnTo>
                    <a:pt x="286" y="217"/>
                  </a:lnTo>
                  <a:lnTo>
                    <a:pt x="298" y="211"/>
                  </a:lnTo>
                  <a:lnTo>
                    <a:pt x="309" y="204"/>
                  </a:lnTo>
                  <a:lnTo>
                    <a:pt x="318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1" y="175"/>
                  </a:lnTo>
                  <a:lnTo>
                    <a:pt x="336" y="163"/>
                  </a:lnTo>
                  <a:lnTo>
                    <a:pt x="339" y="152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31"/>
                  </a:lnTo>
                  <a:lnTo>
                    <a:pt x="337" y="122"/>
                  </a:lnTo>
                  <a:lnTo>
                    <a:pt x="335" y="115"/>
                  </a:lnTo>
                  <a:lnTo>
                    <a:pt x="332" y="107"/>
                  </a:lnTo>
                  <a:lnTo>
                    <a:pt x="328" y="99"/>
                  </a:lnTo>
                  <a:lnTo>
                    <a:pt x="325" y="93"/>
                  </a:lnTo>
                  <a:lnTo>
                    <a:pt x="319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5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79" y="62"/>
                  </a:lnTo>
                  <a:lnTo>
                    <a:pt x="268" y="60"/>
                  </a:lnTo>
                  <a:lnTo>
                    <a:pt x="256" y="58"/>
                  </a:lnTo>
                  <a:lnTo>
                    <a:pt x="243" y="57"/>
                  </a:lnTo>
                  <a:lnTo>
                    <a:pt x="230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Freeform 602"/>
            <p:cNvSpPr>
              <a:spLocks/>
            </p:cNvSpPr>
            <p:nvPr/>
          </p:nvSpPr>
          <p:spPr bwMode="auto">
            <a:xfrm>
              <a:off x="2339975" y="2416176"/>
              <a:ext cx="323850" cy="407988"/>
            </a:xfrm>
            <a:custGeom>
              <a:avLst/>
              <a:gdLst>
                <a:gd name="T0" fmla="*/ 169 w 407"/>
                <a:gd name="T1" fmla="*/ 513 h 513"/>
                <a:gd name="T2" fmla="*/ 169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7 w 407"/>
                <a:gd name="T13" fmla="*/ 60 h 513"/>
                <a:gd name="T14" fmla="*/ 237 w 407"/>
                <a:gd name="T15" fmla="*/ 513 h 513"/>
                <a:gd name="T16" fmla="*/ 169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69" y="513"/>
                  </a:moveTo>
                  <a:lnTo>
                    <a:pt x="169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7" y="60"/>
                  </a:lnTo>
                  <a:lnTo>
                    <a:pt x="237" y="513"/>
                  </a:lnTo>
                  <a:lnTo>
                    <a:pt x="169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" name="Freeform 603"/>
            <p:cNvSpPr>
              <a:spLocks/>
            </p:cNvSpPr>
            <p:nvPr/>
          </p:nvSpPr>
          <p:spPr bwMode="auto">
            <a:xfrm>
              <a:off x="2687638" y="2416176"/>
              <a:ext cx="373063" cy="407988"/>
            </a:xfrm>
            <a:custGeom>
              <a:avLst/>
              <a:gdLst>
                <a:gd name="T0" fmla="*/ 197 w 469"/>
                <a:gd name="T1" fmla="*/ 513 h 513"/>
                <a:gd name="T2" fmla="*/ 197 w 469"/>
                <a:gd name="T3" fmla="*/ 295 h 513"/>
                <a:gd name="T4" fmla="*/ 0 w 469"/>
                <a:gd name="T5" fmla="*/ 0 h 513"/>
                <a:gd name="T6" fmla="*/ 82 w 469"/>
                <a:gd name="T7" fmla="*/ 0 h 513"/>
                <a:gd name="T8" fmla="*/ 183 w 469"/>
                <a:gd name="T9" fmla="*/ 154 h 513"/>
                <a:gd name="T10" fmla="*/ 183 w 469"/>
                <a:gd name="T11" fmla="*/ 154 h 513"/>
                <a:gd name="T12" fmla="*/ 210 w 469"/>
                <a:gd name="T13" fmla="*/ 198 h 513"/>
                <a:gd name="T14" fmla="*/ 235 w 469"/>
                <a:gd name="T15" fmla="*/ 242 h 513"/>
                <a:gd name="T16" fmla="*/ 235 w 469"/>
                <a:gd name="T17" fmla="*/ 242 h 513"/>
                <a:gd name="T18" fmla="*/ 261 w 469"/>
                <a:gd name="T19" fmla="*/ 198 h 513"/>
                <a:gd name="T20" fmla="*/ 291 w 469"/>
                <a:gd name="T21" fmla="*/ 151 h 513"/>
                <a:gd name="T22" fmla="*/ 390 w 469"/>
                <a:gd name="T23" fmla="*/ 0 h 513"/>
                <a:gd name="T24" fmla="*/ 469 w 469"/>
                <a:gd name="T25" fmla="*/ 0 h 513"/>
                <a:gd name="T26" fmla="*/ 265 w 469"/>
                <a:gd name="T27" fmla="*/ 295 h 513"/>
                <a:gd name="T28" fmla="*/ 265 w 469"/>
                <a:gd name="T29" fmla="*/ 513 h 513"/>
                <a:gd name="T30" fmla="*/ 197 w 469"/>
                <a:gd name="T3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9" h="513">
                  <a:moveTo>
                    <a:pt x="197" y="513"/>
                  </a:moveTo>
                  <a:lnTo>
                    <a:pt x="197" y="2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183" y="154"/>
                  </a:lnTo>
                  <a:lnTo>
                    <a:pt x="183" y="154"/>
                  </a:lnTo>
                  <a:lnTo>
                    <a:pt x="210" y="198"/>
                  </a:lnTo>
                  <a:lnTo>
                    <a:pt x="235" y="242"/>
                  </a:lnTo>
                  <a:lnTo>
                    <a:pt x="235" y="242"/>
                  </a:lnTo>
                  <a:lnTo>
                    <a:pt x="261" y="198"/>
                  </a:lnTo>
                  <a:lnTo>
                    <a:pt x="291" y="151"/>
                  </a:lnTo>
                  <a:lnTo>
                    <a:pt x="390" y="0"/>
                  </a:lnTo>
                  <a:lnTo>
                    <a:pt x="469" y="0"/>
                  </a:lnTo>
                  <a:lnTo>
                    <a:pt x="265" y="295"/>
                  </a:lnTo>
                  <a:lnTo>
                    <a:pt x="265" y="513"/>
                  </a:lnTo>
                  <a:lnTo>
                    <a:pt x="197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8" name="Freeform 604"/>
            <p:cNvSpPr>
              <a:spLocks noEditPoints="1"/>
            </p:cNvSpPr>
            <p:nvPr/>
          </p:nvSpPr>
          <p:spPr bwMode="auto">
            <a:xfrm>
              <a:off x="3249613" y="2408238"/>
              <a:ext cx="390525" cy="422275"/>
            </a:xfrm>
            <a:custGeom>
              <a:avLst/>
              <a:gdLst>
                <a:gd name="T0" fmla="*/ 2 w 491"/>
                <a:gd name="T1" fmla="*/ 242 h 531"/>
                <a:gd name="T2" fmla="*/ 18 w 491"/>
                <a:gd name="T3" fmla="*/ 158 h 531"/>
                <a:gd name="T4" fmla="*/ 53 w 491"/>
                <a:gd name="T5" fmla="*/ 90 h 531"/>
                <a:gd name="T6" fmla="*/ 87 w 491"/>
                <a:gd name="T7" fmla="*/ 55 h 531"/>
                <a:gd name="T8" fmla="*/ 147 w 491"/>
                <a:gd name="T9" fmla="*/ 17 h 531"/>
                <a:gd name="T10" fmla="*/ 219 w 491"/>
                <a:gd name="T11" fmla="*/ 1 h 531"/>
                <a:gd name="T12" fmla="*/ 264 w 491"/>
                <a:gd name="T13" fmla="*/ 0 h 531"/>
                <a:gd name="T14" fmla="*/ 314 w 491"/>
                <a:gd name="T15" fmla="*/ 9 h 531"/>
                <a:gd name="T16" fmla="*/ 360 w 491"/>
                <a:gd name="T17" fmla="*/ 25 h 531"/>
                <a:gd name="T18" fmla="*/ 388 w 491"/>
                <a:gd name="T19" fmla="*/ 43 h 531"/>
                <a:gd name="T20" fmla="*/ 424 w 491"/>
                <a:gd name="T21" fmla="*/ 74 h 531"/>
                <a:gd name="T22" fmla="*/ 453 w 491"/>
                <a:gd name="T23" fmla="*/ 114 h 531"/>
                <a:gd name="T24" fmla="*/ 468 w 491"/>
                <a:gd name="T25" fmla="*/ 144 h 531"/>
                <a:gd name="T26" fmla="*/ 484 w 491"/>
                <a:gd name="T27" fmla="*/ 193 h 531"/>
                <a:gd name="T28" fmla="*/ 490 w 491"/>
                <a:gd name="T29" fmla="*/ 247 h 531"/>
                <a:gd name="T30" fmla="*/ 490 w 491"/>
                <a:gd name="T31" fmla="*/ 285 h 531"/>
                <a:gd name="T32" fmla="*/ 482 w 491"/>
                <a:gd name="T33" fmla="*/ 340 h 531"/>
                <a:gd name="T34" fmla="*/ 467 w 491"/>
                <a:gd name="T35" fmla="*/ 390 h 531"/>
                <a:gd name="T36" fmla="*/ 451 w 491"/>
                <a:gd name="T37" fmla="*/ 421 h 531"/>
                <a:gd name="T38" fmla="*/ 421 w 491"/>
                <a:gd name="T39" fmla="*/ 461 h 531"/>
                <a:gd name="T40" fmla="*/ 384 w 491"/>
                <a:gd name="T41" fmla="*/ 491 h 531"/>
                <a:gd name="T42" fmla="*/ 356 w 491"/>
                <a:gd name="T43" fmla="*/ 507 h 531"/>
                <a:gd name="T44" fmla="*/ 310 w 491"/>
                <a:gd name="T45" fmla="*/ 523 h 531"/>
                <a:gd name="T46" fmla="*/ 263 w 491"/>
                <a:gd name="T47" fmla="*/ 530 h 531"/>
                <a:gd name="T48" fmla="*/ 228 w 491"/>
                <a:gd name="T49" fmla="*/ 530 h 531"/>
                <a:gd name="T50" fmla="*/ 177 w 491"/>
                <a:gd name="T51" fmla="*/ 522 h 531"/>
                <a:gd name="T52" fmla="*/ 131 w 491"/>
                <a:gd name="T53" fmla="*/ 504 h 531"/>
                <a:gd name="T54" fmla="*/ 103 w 491"/>
                <a:gd name="T55" fmla="*/ 486 h 531"/>
                <a:gd name="T56" fmla="*/ 67 w 491"/>
                <a:gd name="T57" fmla="*/ 454 h 531"/>
                <a:gd name="T58" fmla="*/ 37 w 491"/>
                <a:gd name="T59" fmla="*/ 414 h 531"/>
                <a:gd name="T60" fmla="*/ 23 w 491"/>
                <a:gd name="T61" fmla="*/ 385 h 531"/>
                <a:gd name="T62" fmla="*/ 8 w 491"/>
                <a:gd name="T63" fmla="*/ 338 h 531"/>
                <a:gd name="T64" fmla="*/ 2 w 491"/>
                <a:gd name="T65" fmla="*/ 289 h 531"/>
                <a:gd name="T66" fmla="*/ 71 w 491"/>
                <a:gd name="T67" fmla="*/ 274 h 531"/>
                <a:gd name="T68" fmla="*/ 73 w 491"/>
                <a:gd name="T69" fmla="*/ 317 h 531"/>
                <a:gd name="T70" fmla="*/ 90 w 491"/>
                <a:gd name="T71" fmla="*/ 373 h 531"/>
                <a:gd name="T72" fmla="*/ 121 w 491"/>
                <a:gd name="T73" fmla="*/ 420 h 531"/>
                <a:gd name="T74" fmla="*/ 147 w 491"/>
                <a:gd name="T75" fmla="*/ 443 h 531"/>
                <a:gd name="T76" fmla="*/ 192 w 491"/>
                <a:gd name="T77" fmla="*/ 466 h 531"/>
                <a:gd name="T78" fmla="*/ 246 w 491"/>
                <a:gd name="T79" fmla="*/ 472 h 531"/>
                <a:gd name="T80" fmla="*/ 282 w 491"/>
                <a:gd name="T81" fmla="*/ 470 h 531"/>
                <a:gd name="T82" fmla="*/ 330 w 491"/>
                <a:gd name="T83" fmla="*/ 452 h 531"/>
                <a:gd name="T84" fmla="*/ 371 w 491"/>
                <a:gd name="T85" fmla="*/ 418 h 531"/>
                <a:gd name="T86" fmla="*/ 393 w 491"/>
                <a:gd name="T87" fmla="*/ 389 h 531"/>
                <a:gd name="T88" fmla="*/ 413 w 491"/>
                <a:gd name="T89" fmla="*/ 334 h 531"/>
                <a:gd name="T90" fmla="*/ 421 w 491"/>
                <a:gd name="T91" fmla="*/ 266 h 531"/>
                <a:gd name="T92" fmla="*/ 416 w 491"/>
                <a:gd name="T93" fmla="*/ 207 h 531"/>
                <a:gd name="T94" fmla="*/ 399 w 491"/>
                <a:gd name="T95" fmla="*/ 156 h 531"/>
                <a:gd name="T96" fmla="*/ 388 w 491"/>
                <a:gd name="T97" fmla="*/ 134 h 531"/>
                <a:gd name="T98" fmla="*/ 366 w 491"/>
                <a:gd name="T99" fmla="*/ 106 h 531"/>
                <a:gd name="T100" fmla="*/ 338 w 491"/>
                <a:gd name="T101" fmla="*/ 84 h 531"/>
                <a:gd name="T102" fmla="*/ 316 w 491"/>
                <a:gd name="T103" fmla="*/ 73 h 531"/>
                <a:gd name="T104" fmla="*/ 283 w 491"/>
                <a:gd name="T105" fmla="*/ 62 h 531"/>
                <a:gd name="T106" fmla="*/ 246 w 491"/>
                <a:gd name="T107" fmla="*/ 58 h 531"/>
                <a:gd name="T108" fmla="*/ 211 w 491"/>
                <a:gd name="T109" fmla="*/ 61 h 531"/>
                <a:gd name="T110" fmla="*/ 164 w 491"/>
                <a:gd name="T111" fmla="*/ 78 h 531"/>
                <a:gd name="T112" fmla="*/ 122 w 491"/>
                <a:gd name="T113" fmla="*/ 107 h 531"/>
                <a:gd name="T114" fmla="*/ 100 w 491"/>
                <a:gd name="T115" fmla="*/ 137 h 531"/>
                <a:gd name="T116" fmla="*/ 78 w 491"/>
                <a:gd name="T117" fmla="*/ 195 h 531"/>
                <a:gd name="T118" fmla="*/ 71 w 491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1" h="531">
                  <a:moveTo>
                    <a:pt x="0" y="272"/>
                  </a:moveTo>
                  <a:lnTo>
                    <a:pt x="0" y="272"/>
                  </a:lnTo>
                  <a:lnTo>
                    <a:pt x="2" y="242"/>
                  </a:lnTo>
                  <a:lnTo>
                    <a:pt x="5" y="212"/>
                  </a:lnTo>
                  <a:lnTo>
                    <a:pt x="11" y="184"/>
                  </a:lnTo>
                  <a:lnTo>
                    <a:pt x="18" y="158"/>
                  </a:lnTo>
                  <a:lnTo>
                    <a:pt x="27" y="134"/>
                  </a:lnTo>
                  <a:lnTo>
                    <a:pt x="39" y="111"/>
                  </a:lnTo>
                  <a:lnTo>
                    <a:pt x="53" y="90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7" y="55"/>
                  </a:lnTo>
                  <a:lnTo>
                    <a:pt x="106" y="41"/>
                  </a:lnTo>
                  <a:lnTo>
                    <a:pt x="126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5" y="5"/>
                  </a:lnTo>
                  <a:lnTo>
                    <a:pt x="219" y="1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64" y="0"/>
                  </a:lnTo>
                  <a:lnTo>
                    <a:pt x="280" y="2"/>
                  </a:lnTo>
                  <a:lnTo>
                    <a:pt x="297" y="5"/>
                  </a:lnTo>
                  <a:lnTo>
                    <a:pt x="314" y="9"/>
                  </a:lnTo>
                  <a:lnTo>
                    <a:pt x="329" y="12"/>
                  </a:lnTo>
                  <a:lnTo>
                    <a:pt x="344" y="19"/>
                  </a:lnTo>
                  <a:lnTo>
                    <a:pt x="360" y="25"/>
                  </a:lnTo>
                  <a:lnTo>
                    <a:pt x="374" y="34"/>
                  </a:lnTo>
                  <a:lnTo>
                    <a:pt x="374" y="34"/>
                  </a:lnTo>
                  <a:lnTo>
                    <a:pt x="388" y="43"/>
                  </a:lnTo>
                  <a:lnTo>
                    <a:pt x="401" y="52"/>
                  </a:lnTo>
                  <a:lnTo>
                    <a:pt x="413" y="62"/>
                  </a:lnTo>
                  <a:lnTo>
                    <a:pt x="424" y="74"/>
                  </a:lnTo>
                  <a:lnTo>
                    <a:pt x="435" y="87"/>
                  </a:lnTo>
                  <a:lnTo>
                    <a:pt x="444" y="99"/>
                  </a:lnTo>
                  <a:lnTo>
                    <a:pt x="453" y="114"/>
                  </a:lnTo>
                  <a:lnTo>
                    <a:pt x="461" y="129"/>
                  </a:lnTo>
                  <a:lnTo>
                    <a:pt x="461" y="129"/>
                  </a:lnTo>
                  <a:lnTo>
                    <a:pt x="468" y="144"/>
                  </a:lnTo>
                  <a:lnTo>
                    <a:pt x="474" y="160"/>
                  </a:lnTo>
                  <a:lnTo>
                    <a:pt x="479" y="176"/>
                  </a:lnTo>
                  <a:lnTo>
                    <a:pt x="484" y="193"/>
                  </a:lnTo>
                  <a:lnTo>
                    <a:pt x="486" y="211"/>
                  </a:lnTo>
                  <a:lnTo>
                    <a:pt x="489" y="229"/>
                  </a:lnTo>
                  <a:lnTo>
                    <a:pt x="490" y="247"/>
                  </a:lnTo>
                  <a:lnTo>
                    <a:pt x="491" y="266"/>
                  </a:lnTo>
                  <a:lnTo>
                    <a:pt x="491" y="266"/>
                  </a:lnTo>
                  <a:lnTo>
                    <a:pt x="490" y="285"/>
                  </a:lnTo>
                  <a:lnTo>
                    <a:pt x="489" y="304"/>
                  </a:lnTo>
                  <a:lnTo>
                    <a:pt x="486" y="322"/>
                  </a:lnTo>
                  <a:lnTo>
                    <a:pt x="482" y="340"/>
                  </a:lnTo>
                  <a:lnTo>
                    <a:pt x="479" y="357"/>
                  </a:lnTo>
                  <a:lnTo>
                    <a:pt x="474" y="373"/>
                  </a:lnTo>
                  <a:lnTo>
                    <a:pt x="467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1" y="421"/>
                  </a:lnTo>
                  <a:lnTo>
                    <a:pt x="442" y="435"/>
                  </a:lnTo>
                  <a:lnTo>
                    <a:pt x="433" y="448"/>
                  </a:lnTo>
                  <a:lnTo>
                    <a:pt x="421" y="461"/>
                  </a:lnTo>
                  <a:lnTo>
                    <a:pt x="410" y="471"/>
                  </a:lnTo>
                  <a:lnTo>
                    <a:pt x="397" y="481"/>
                  </a:lnTo>
                  <a:lnTo>
                    <a:pt x="384" y="491"/>
                  </a:lnTo>
                  <a:lnTo>
                    <a:pt x="370" y="499"/>
                  </a:lnTo>
                  <a:lnTo>
                    <a:pt x="370" y="499"/>
                  </a:lnTo>
                  <a:lnTo>
                    <a:pt x="356" y="507"/>
                  </a:lnTo>
                  <a:lnTo>
                    <a:pt x="341" y="513"/>
                  </a:lnTo>
                  <a:lnTo>
                    <a:pt x="325" y="518"/>
                  </a:lnTo>
                  <a:lnTo>
                    <a:pt x="310" y="523"/>
                  </a:lnTo>
                  <a:lnTo>
                    <a:pt x="294" y="526"/>
                  </a:lnTo>
                  <a:lnTo>
                    <a:pt x="279" y="528"/>
                  </a:lnTo>
                  <a:lnTo>
                    <a:pt x="263" y="530"/>
                  </a:lnTo>
                  <a:lnTo>
                    <a:pt x="246" y="531"/>
                  </a:lnTo>
                  <a:lnTo>
                    <a:pt x="246" y="531"/>
                  </a:lnTo>
                  <a:lnTo>
                    <a:pt x="228" y="530"/>
                  </a:lnTo>
                  <a:lnTo>
                    <a:pt x="210" y="528"/>
                  </a:lnTo>
                  <a:lnTo>
                    <a:pt x="193" y="526"/>
                  </a:lnTo>
                  <a:lnTo>
                    <a:pt x="177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1" y="504"/>
                  </a:lnTo>
                  <a:lnTo>
                    <a:pt x="117" y="496"/>
                  </a:lnTo>
                  <a:lnTo>
                    <a:pt x="117" y="496"/>
                  </a:lnTo>
                  <a:lnTo>
                    <a:pt x="103" y="486"/>
                  </a:lnTo>
                  <a:lnTo>
                    <a:pt x="90" y="477"/>
                  </a:lnTo>
                  <a:lnTo>
                    <a:pt x="77" y="466"/>
                  </a:lnTo>
                  <a:lnTo>
                    <a:pt x="67" y="454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30" y="400"/>
                  </a:lnTo>
                  <a:lnTo>
                    <a:pt x="30" y="400"/>
                  </a:lnTo>
                  <a:lnTo>
                    <a:pt x="23" y="385"/>
                  </a:lnTo>
                  <a:lnTo>
                    <a:pt x="17" y="370"/>
                  </a:lnTo>
                  <a:lnTo>
                    <a:pt x="12" y="354"/>
                  </a:lnTo>
                  <a:lnTo>
                    <a:pt x="8" y="338"/>
                  </a:lnTo>
                  <a:lnTo>
                    <a:pt x="4" y="322"/>
                  </a:lnTo>
                  <a:lnTo>
                    <a:pt x="3" y="306"/>
                  </a:lnTo>
                  <a:lnTo>
                    <a:pt x="2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1" y="274"/>
                  </a:moveTo>
                  <a:lnTo>
                    <a:pt x="71" y="274"/>
                  </a:lnTo>
                  <a:lnTo>
                    <a:pt x="71" y="295"/>
                  </a:lnTo>
                  <a:lnTo>
                    <a:pt x="73" y="317"/>
                  </a:lnTo>
                  <a:lnTo>
                    <a:pt x="77" y="338"/>
                  </a:lnTo>
                  <a:lnTo>
                    <a:pt x="83" y="356"/>
                  </a:lnTo>
                  <a:lnTo>
                    <a:pt x="90" y="373"/>
                  </a:lnTo>
                  <a:lnTo>
                    <a:pt x="99" y="390"/>
                  </a:lnTo>
                  <a:lnTo>
                    <a:pt x="109" y="406"/>
                  </a:lnTo>
                  <a:lnTo>
                    <a:pt x="121" y="420"/>
                  </a:lnTo>
                  <a:lnTo>
                    <a:pt x="121" y="420"/>
                  </a:lnTo>
                  <a:lnTo>
                    <a:pt x="133" y="432"/>
                  </a:lnTo>
                  <a:lnTo>
                    <a:pt x="147" y="443"/>
                  </a:lnTo>
                  <a:lnTo>
                    <a:pt x="161" y="452"/>
                  </a:lnTo>
                  <a:lnTo>
                    <a:pt x="177" y="459"/>
                  </a:lnTo>
                  <a:lnTo>
                    <a:pt x="192" y="466"/>
                  </a:lnTo>
                  <a:lnTo>
                    <a:pt x="209" y="470"/>
                  </a:lnTo>
                  <a:lnTo>
                    <a:pt x="227" y="472"/>
                  </a:lnTo>
                  <a:lnTo>
                    <a:pt x="246" y="472"/>
                  </a:lnTo>
                  <a:lnTo>
                    <a:pt x="246" y="472"/>
                  </a:lnTo>
                  <a:lnTo>
                    <a:pt x="264" y="472"/>
                  </a:lnTo>
                  <a:lnTo>
                    <a:pt x="282" y="470"/>
                  </a:lnTo>
                  <a:lnTo>
                    <a:pt x="300" y="466"/>
                  </a:lnTo>
                  <a:lnTo>
                    <a:pt x="315" y="459"/>
                  </a:lnTo>
                  <a:lnTo>
                    <a:pt x="330" y="452"/>
                  </a:lnTo>
                  <a:lnTo>
                    <a:pt x="344" y="443"/>
                  </a:lnTo>
                  <a:lnTo>
                    <a:pt x="358" y="431"/>
                  </a:lnTo>
                  <a:lnTo>
                    <a:pt x="371" y="418"/>
                  </a:lnTo>
                  <a:lnTo>
                    <a:pt x="371" y="418"/>
                  </a:lnTo>
                  <a:lnTo>
                    <a:pt x="383" y="404"/>
                  </a:lnTo>
                  <a:lnTo>
                    <a:pt x="393" y="389"/>
                  </a:lnTo>
                  <a:lnTo>
                    <a:pt x="402" y="372"/>
                  </a:lnTo>
                  <a:lnTo>
                    <a:pt x="408" y="353"/>
                  </a:lnTo>
                  <a:lnTo>
                    <a:pt x="413" y="334"/>
                  </a:lnTo>
                  <a:lnTo>
                    <a:pt x="417" y="312"/>
                  </a:lnTo>
                  <a:lnTo>
                    <a:pt x="420" y="290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20" y="235"/>
                  </a:lnTo>
                  <a:lnTo>
                    <a:pt x="416" y="207"/>
                  </a:lnTo>
                  <a:lnTo>
                    <a:pt x="410" y="180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4" y="146"/>
                  </a:lnTo>
                  <a:lnTo>
                    <a:pt x="388" y="134"/>
                  </a:lnTo>
                  <a:lnTo>
                    <a:pt x="381" y="124"/>
                  </a:lnTo>
                  <a:lnTo>
                    <a:pt x="374" y="115"/>
                  </a:lnTo>
                  <a:lnTo>
                    <a:pt x="366" y="106"/>
                  </a:lnTo>
                  <a:lnTo>
                    <a:pt x="357" y="98"/>
                  </a:lnTo>
                  <a:lnTo>
                    <a:pt x="348" y="90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28" y="78"/>
                  </a:lnTo>
                  <a:lnTo>
                    <a:pt x="316" y="73"/>
                  </a:lnTo>
                  <a:lnTo>
                    <a:pt x="306" y="69"/>
                  </a:lnTo>
                  <a:lnTo>
                    <a:pt x="294" y="65"/>
                  </a:lnTo>
                  <a:lnTo>
                    <a:pt x="283" y="62"/>
                  </a:lnTo>
                  <a:lnTo>
                    <a:pt x="271" y="60"/>
                  </a:lnTo>
                  <a:lnTo>
                    <a:pt x="259" y="58"/>
                  </a:lnTo>
                  <a:lnTo>
                    <a:pt x="246" y="58"/>
                  </a:lnTo>
                  <a:lnTo>
                    <a:pt x="246" y="58"/>
                  </a:lnTo>
                  <a:lnTo>
                    <a:pt x="229" y="58"/>
                  </a:lnTo>
                  <a:lnTo>
                    <a:pt x="211" y="61"/>
                  </a:lnTo>
                  <a:lnTo>
                    <a:pt x="195" y="65"/>
                  </a:lnTo>
                  <a:lnTo>
                    <a:pt x="179" y="70"/>
                  </a:lnTo>
                  <a:lnTo>
                    <a:pt x="164" y="78"/>
                  </a:lnTo>
                  <a:lnTo>
                    <a:pt x="150" y="85"/>
                  </a:lnTo>
                  <a:lnTo>
                    <a:pt x="136" y="96"/>
                  </a:lnTo>
                  <a:lnTo>
                    <a:pt x="122" y="107"/>
                  </a:lnTo>
                  <a:lnTo>
                    <a:pt x="122" y="107"/>
                  </a:lnTo>
                  <a:lnTo>
                    <a:pt x="110" y="121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8" y="195"/>
                  </a:lnTo>
                  <a:lnTo>
                    <a:pt x="73" y="220"/>
                  </a:lnTo>
                  <a:lnTo>
                    <a:pt x="71" y="245"/>
                  </a:lnTo>
                  <a:lnTo>
                    <a:pt x="71" y="274"/>
                  </a:lnTo>
                  <a:lnTo>
                    <a:pt x="71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" name="Freeform 605"/>
            <p:cNvSpPr>
              <a:spLocks/>
            </p:cNvSpPr>
            <p:nvPr/>
          </p:nvSpPr>
          <p:spPr bwMode="auto">
            <a:xfrm>
              <a:off x="3702050" y="2416176"/>
              <a:ext cx="273050" cy="407988"/>
            </a:xfrm>
            <a:custGeom>
              <a:avLst/>
              <a:gdLst>
                <a:gd name="T0" fmla="*/ 0 w 346"/>
                <a:gd name="T1" fmla="*/ 513 h 513"/>
                <a:gd name="T2" fmla="*/ 0 w 346"/>
                <a:gd name="T3" fmla="*/ 0 h 513"/>
                <a:gd name="T4" fmla="*/ 346 w 346"/>
                <a:gd name="T5" fmla="*/ 0 h 513"/>
                <a:gd name="T6" fmla="*/ 346 w 346"/>
                <a:gd name="T7" fmla="*/ 60 h 513"/>
                <a:gd name="T8" fmla="*/ 68 w 346"/>
                <a:gd name="T9" fmla="*/ 60 h 513"/>
                <a:gd name="T10" fmla="*/ 68 w 346"/>
                <a:gd name="T11" fmla="*/ 220 h 513"/>
                <a:gd name="T12" fmla="*/ 309 w 346"/>
                <a:gd name="T13" fmla="*/ 220 h 513"/>
                <a:gd name="T14" fmla="*/ 309 w 346"/>
                <a:gd name="T15" fmla="*/ 280 h 513"/>
                <a:gd name="T16" fmla="*/ 68 w 346"/>
                <a:gd name="T17" fmla="*/ 280 h 513"/>
                <a:gd name="T18" fmla="*/ 68 w 346"/>
                <a:gd name="T19" fmla="*/ 513 h 513"/>
                <a:gd name="T20" fmla="*/ 0 w 346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6" h="513">
                  <a:moveTo>
                    <a:pt x="0" y="513"/>
                  </a:moveTo>
                  <a:lnTo>
                    <a:pt x="0" y="0"/>
                  </a:lnTo>
                  <a:lnTo>
                    <a:pt x="346" y="0"/>
                  </a:lnTo>
                  <a:lnTo>
                    <a:pt x="346" y="60"/>
                  </a:lnTo>
                  <a:lnTo>
                    <a:pt x="68" y="60"/>
                  </a:lnTo>
                  <a:lnTo>
                    <a:pt x="68" y="220"/>
                  </a:lnTo>
                  <a:lnTo>
                    <a:pt x="309" y="220"/>
                  </a:lnTo>
                  <a:lnTo>
                    <a:pt x="309" y="280"/>
                  </a:lnTo>
                  <a:lnTo>
                    <a:pt x="68" y="280"/>
                  </a:lnTo>
                  <a:lnTo>
                    <a:pt x="68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" name="Freeform 606"/>
            <p:cNvSpPr>
              <a:spLocks/>
            </p:cNvSpPr>
            <p:nvPr/>
          </p:nvSpPr>
          <p:spPr bwMode="auto">
            <a:xfrm>
              <a:off x="4189413" y="2408238"/>
              <a:ext cx="377825" cy="422275"/>
            </a:xfrm>
            <a:custGeom>
              <a:avLst/>
              <a:gdLst>
                <a:gd name="T0" fmla="*/ 474 w 474"/>
                <a:gd name="T1" fmla="*/ 260 h 531"/>
                <a:gd name="T2" fmla="*/ 448 w 474"/>
                <a:gd name="T3" fmla="*/ 470 h 531"/>
                <a:gd name="T4" fmla="*/ 370 w 474"/>
                <a:gd name="T5" fmla="*/ 511 h 531"/>
                <a:gd name="T6" fmla="*/ 317 w 474"/>
                <a:gd name="T7" fmla="*/ 526 h 531"/>
                <a:gd name="T8" fmla="*/ 262 w 474"/>
                <a:gd name="T9" fmla="*/ 531 h 531"/>
                <a:gd name="T10" fmla="*/ 207 w 474"/>
                <a:gd name="T11" fmla="*/ 526 h 531"/>
                <a:gd name="T12" fmla="*/ 156 w 474"/>
                <a:gd name="T13" fmla="*/ 513 h 531"/>
                <a:gd name="T14" fmla="*/ 125 w 474"/>
                <a:gd name="T15" fmla="*/ 499 h 531"/>
                <a:gd name="T16" fmla="*/ 83 w 474"/>
                <a:gd name="T17" fmla="*/ 470 h 531"/>
                <a:gd name="T18" fmla="*/ 48 w 474"/>
                <a:gd name="T19" fmla="*/ 434 h 531"/>
                <a:gd name="T20" fmla="*/ 32 w 474"/>
                <a:gd name="T21" fmla="*/ 404 h 531"/>
                <a:gd name="T22" fmla="*/ 12 w 474"/>
                <a:gd name="T23" fmla="*/ 357 h 531"/>
                <a:gd name="T24" fmla="*/ 2 w 474"/>
                <a:gd name="T25" fmla="*/ 304 h 531"/>
                <a:gd name="T26" fmla="*/ 0 w 474"/>
                <a:gd name="T27" fmla="*/ 267 h 531"/>
                <a:gd name="T28" fmla="*/ 5 w 474"/>
                <a:gd name="T29" fmla="*/ 213 h 531"/>
                <a:gd name="T30" fmla="*/ 17 w 474"/>
                <a:gd name="T31" fmla="*/ 161 h 531"/>
                <a:gd name="T32" fmla="*/ 32 w 474"/>
                <a:gd name="T33" fmla="*/ 128 h 531"/>
                <a:gd name="T34" fmla="*/ 58 w 474"/>
                <a:gd name="T35" fmla="*/ 84 h 531"/>
                <a:gd name="T36" fmla="*/ 93 w 474"/>
                <a:gd name="T37" fmla="*/ 49 h 531"/>
                <a:gd name="T38" fmla="*/ 121 w 474"/>
                <a:gd name="T39" fmla="*/ 32 h 531"/>
                <a:gd name="T40" fmla="*/ 167 w 474"/>
                <a:gd name="T41" fmla="*/ 12 h 531"/>
                <a:gd name="T42" fmla="*/ 220 w 474"/>
                <a:gd name="T43" fmla="*/ 2 h 531"/>
                <a:gd name="T44" fmla="*/ 257 w 474"/>
                <a:gd name="T45" fmla="*/ 0 h 531"/>
                <a:gd name="T46" fmla="*/ 333 w 474"/>
                <a:gd name="T47" fmla="*/ 10 h 531"/>
                <a:gd name="T48" fmla="*/ 378 w 474"/>
                <a:gd name="T49" fmla="*/ 28 h 531"/>
                <a:gd name="T50" fmla="*/ 427 w 474"/>
                <a:gd name="T51" fmla="*/ 69 h 531"/>
                <a:gd name="T52" fmla="*/ 450 w 474"/>
                <a:gd name="T53" fmla="*/ 106 h 531"/>
                <a:gd name="T54" fmla="*/ 405 w 474"/>
                <a:gd name="T55" fmla="*/ 169 h 531"/>
                <a:gd name="T56" fmla="*/ 392 w 474"/>
                <a:gd name="T57" fmla="*/ 134 h 531"/>
                <a:gd name="T58" fmla="*/ 377 w 474"/>
                <a:gd name="T59" fmla="*/ 107 h 531"/>
                <a:gd name="T60" fmla="*/ 342 w 474"/>
                <a:gd name="T61" fmla="*/ 79 h 531"/>
                <a:gd name="T62" fmla="*/ 310 w 474"/>
                <a:gd name="T63" fmla="*/ 66 h 531"/>
                <a:gd name="T64" fmla="*/ 257 w 474"/>
                <a:gd name="T65" fmla="*/ 58 h 531"/>
                <a:gd name="T66" fmla="*/ 213 w 474"/>
                <a:gd name="T67" fmla="*/ 61 h 531"/>
                <a:gd name="T68" fmla="*/ 176 w 474"/>
                <a:gd name="T69" fmla="*/ 73 h 531"/>
                <a:gd name="T70" fmla="*/ 133 w 474"/>
                <a:gd name="T71" fmla="*/ 98 h 531"/>
                <a:gd name="T72" fmla="*/ 112 w 474"/>
                <a:gd name="T73" fmla="*/ 121 h 531"/>
                <a:gd name="T74" fmla="*/ 89 w 474"/>
                <a:gd name="T75" fmla="*/ 161 h 531"/>
                <a:gd name="T76" fmla="*/ 75 w 474"/>
                <a:gd name="T77" fmla="*/ 210 h 531"/>
                <a:gd name="T78" fmla="*/ 70 w 474"/>
                <a:gd name="T79" fmla="*/ 263 h 531"/>
                <a:gd name="T80" fmla="*/ 72 w 474"/>
                <a:gd name="T81" fmla="*/ 312 h 531"/>
                <a:gd name="T82" fmla="*/ 83 w 474"/>
                <a:gd name="T83" fmla="*/ 354 h 531"/>
                <a:gd name="T84" fmla="*/ 93 w 474"/>
                <a:gd name="T85" fmla="*/ 379 h 531"/>
                <a:gd name="T86" fmla="*/ 113 w 474"/>
                <a:gd name="T87" fmla="*/ 409 h 531"/>
                <a:gd name="T88" fmla="*/ 140 w 474"/>
                <a:gd name="T89" fmla="*/ 435 h 531"/>
                <a:gd name="T90" fmla="*/ 162 w 474"/>
                <a:gd name="T91" fmla="*/ 446 h 531"/>
                <a:gd name="T92" fmla="*/ 232 w 474"/>
                <a:gd name="T93" fmla="*/ 468 h 531"/>
                <a:gd name="T94" fmla="*/ 280 w 474"/>
                <a:gd name="T95" fmla="*/ 468 h 531"/>
                <a:gd name="T96" fmla="*/ 344 w 474"/>
                <a:gd name="T97" fmla="*/ 453 h 531"/>
                <a:gd name="T98" fmla="*/ 381 w 474"/>
                <a:gd name="T99" fmla="*/ 435 h 531"/>
                <a:gd name="T100" fmla="*/ 408 w 474"/>
                <a:gd name="T101" fmla="*/ 321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4" h="531">
                  <a:moveTo>
                    <a:pt x="257" y="321"/>
                  </a:moveTo>
                  <a:lnTo>
                    <a:pt x="257" y="261"/>
                  </a:lnTo>
                  <a:lnTo>
                    <a:pt x="474" y="260"/>
                  </a:lnTo>
                  <a:lnTo>
                    <a:pt x="474" y="450"/>
                  </a:lnTo>
                  <a:lnTo>
                    <a:pt x="474" y="450"/>
                  </a:lnTo>
                  <a:lnTo>
                    <a:pt x="448" y="470"/>
                  </a:lnTo>
                  <a:lnTo>
                    <a:pt x="423" y="486"/>
                  </a:lnTo>
                  <a:lnTo>
                    <a:pt x="397" y="499"/>
                  </a:lnTo>
                  <a:lnTo>
                    <a:pt x="370" y="511"/>
                  </a:lnTo>
                  <a:lnTo>
                    <a:pt x="370" y="511"/>
                  </a:lnTo>
                  <a:lnTo>
                    <a:pt x="344" y="519"/>
                  </a:lnTo>
                  <a:lnTo>
                    <a:pt x="317" y="526"/>
                  </a:lnTo>
                  <a:lnTo>
                    <a:pt x="290" y="530"/>
                  </a:lnTo>
                  <a:lnTo>
                    <a:pt x="262" y="531"/>
                  </a:lnTo>
                  <a:lnTo>
                    <a:pt x="262" y="531"/>
                  </a:lnTo>
                  <a:lnTo>
                    <a:pt x="243" y="530"/>
                  </a:lnTo>
                  <a:lnTo>
                    <a:pt x="225" y="528"/>
                  </a:lnTo>
                  <a:lnTo>
                    <a:pt x="207" y="526"/>
                  </a:lnTo>
                  <a:lnTo>
                    <a:pt x="190" y="523"/>
                  </a:lnTo>
                  <a:lnTo>
                    <a:pt x="172" y="518"/>
                  </a:lnTo>
                  <a:lnTo>
                    <a:pt x="156" y="513"/>
                  </a:lnTo>
                  <a:lnTo>
                    <a:pt x="140" y="505"/>
                  </a:lnTo>
                  <a:lnTo>
                    <a:pt x="125" y="499"/>
                  </a:lnTo>
                  <a:lnTo>
                    <a:pt x="125" y="499"/>
                  </a:lnTo>
                  <a:lnTo>
                    <a:pt x="110" y="490"/>
                  </a:lnTo>
                  <a:lnTo>
                    <a:pt x="95" y="481"/>
                  </a:lnTo>
                  <a:lnTo>
                    <a:pt x="83" y="470"/>
                  </a:lnTo>
                  <a:lnTo>
                    <a:pt x="70" y="459"/>
                  </a:lnTo>
                  <a:lnTo>
                    <a:pt x="58" y="446"/>
                  </a:lnTo>
                  <a:lnTo>
                    <a:pt x="48" y="434"/>
                  </a:lnTo>
                  <a:lnTo>
                    <a:pt x="39" y="420"/>
                  </a:lnTo>
                  <a:lnTo>
                    <a:pt x="32" y="404"/>
                  </a:lnTo>
                  <a:lnTo>
                    <a:pt x="32" y="404"/>
                  </a:lnTo>
                  <a:lnTo>
                    <a:pt x="24" y="389"/>
                  </a:lnTo>
                  <a:lnTo>
                    <a:pt x="17" y="373"/>
                  </a:lnTo>
                  <a:lnTo>
                    <a:pt x="12" y="357"/>
                  </a:lnTo>
                  <a:lnTo>
                    <a:pt x="7" y="340"/>
                  </a:lnTo>
                  <a:lnTo>
                    <a:pt x="5" y="322"/>
                  </a:lnTo>
                  <a:lnTo>
                    <a:pt x="2" y="304"/>
                  </a:lnTo>
                  <a:lnTo>
                    <a:pt x="0" y="286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49"/>
                  </a:lnTo>
                  <a:lnTo>
                    <a:pt x="2" y="231"/>
                  </a:lnTo>
                  <a:lnTo>
                    <a:pt x="5" y="213"/>
                  </a:lnTo>
                  <a:lnTo>
                    <a:pt x="7" y="195"/>
                  </a:lnTo>
                  <a:lnTo>
                    <a:pt x="12" y="178"/>
                  </a:lnTo>
                  <a:lnTo>
                    <a:pt x="17" y="161"/>
                  </a:lnTo>
                  <a:lnTo>
                    <a:pt x="24" y="144"/>
                  </a:lnTo>
                  <a:lnTo>
                    <a:pt x="32" y="128"/>
                  </a:lnTo>
                  <a:lnTo>
                    <a:pt x="32" y="128"/>
                  </a:lnTo>
                  <a:lnTo>
                    <a:pt x="39" y="112"/>
                  </a:lnTo>
                  <a:lnTo>
                    <a:pt x="48" y="98"/>
                  </a:lnTo>
                  <a:lnTo>
                    <a:pt x="58" y="84"/>
                  </a:lnTo>
                  <a:lnTo>
                    <a:pt x="69" y="71"/>
                  </a:lnTo>
                  <a:lnTo>
                    <a:pt x="81" y="60"/>
                  </a:lnTo>
                  <a:lnTo>
                    <a:pt x="93" y="49"/>
                  </a:lnTo>
                  <a:lnTo>
                    <a:pt x="107" y="39"/>
                  </a:lnTo>
                  <a:lnTo>
                    <a:pt x="121" y="32"/>
                  </a:lnTo>
                  <a:lnTo>
                    <a:pt x="121" y="32"/>
                  </a:lnTo>
                  <a:lnTo>
                    <a:pt x="136" y="24"/>
                  </a:lnTo>
                  <a:lnTo>
                    <a:pt x="152" y="17"/>
                  </a:lnTo>
                  <a:lnTo>
                    <a:pt x="167" y="12"/>
                  </a:lnTo>
                  <a:lnTo>
                    <a:pt x="184" y="7"/>
                  </a:lnTo>
                  <a:lnTo>
                    <a:pt x="202" y="5"/>
                  </a:lnTo>
                  <a:lnTo>
                    <a:pt x="220" y="2"/>
                  </a:lnTo>
                  <a:lnTo>
                    <a:pt x="237" y="1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83" y="1"/>
                  </a:lnTo>
                  <a:lnTo>
                    <a:pt x="309" y="5"/>
                  </a:lnTo>
                  <a:lnTo>
                    <a:pt x="333" y="10"/>
                  </a:lnTo>
                  <a:lnTo>
                    <a:pt x="356" y="17"/>
                  </a:lnTo>
                  <a:lnTo>
                    <a:pt x="356" y="17"/>
                  </a:lnTo>
                  <a:lnTo>
                    <a:pt x="378" y="28"/>
                  </a:lnTo>
                  <a:lnTo>
                    <a:pt x="397" y="39"/>
                  </a:lnTo>
                  <a:lnTo>
                    <a:pt x="414" y="53"/>
                  </a:lnTo>
                  <a:lnTo>
                    <a:pt x="427" y="69"/>
                  </a:lnTo>
                  <a:lnTo>
                    <a:pt x="427" y="69"/>
                  </a:lnTo>
                  <a:lnTo>
                    <a:pt x="440" y="85"/>
                  </a:lnTo>
                  <a:lnTo>
                    <a:pt x="450" y="106"/>
                  </a:lnTo>
                  <a:lnTo>
                    <a:pt x="459" y="128"/>
                  </a:lnTo>
                  <a:lnTo>
                    <a:pt x="466" y="152"/>
                  </a:lnTo>
                  <a:lnTo>
                    <a:pt x="405" y="169"/>
                  </a:lnTo>
                  <a:lnTo>
                    <a:pt x="405" y="169"/>
                  </a:lnTo>
                  <a:lnTo>
                    <a:pt x="399" y="151"/>
                  </a:lnTo>
                  <a:lnTo>
                    <a:pt x="392" y="134"/>
                  </a:lnTo>
                  <a:lnTo>
                    <a:pt x="385" y="120"/>
                  </a:lnTo>
                  <a:lnTo>
                    <a:pt x="377" y="107"/>
                  </a:lnTo>
                  <a:lnTo>
                    <a:pt x="377" y="107"/>
                  </a:lnTo>
                  <a:lnTo>
                    <a:pt x="367" y="97"/>
                  </a:lnTo>
                  <a:lnTo>
                    <a:pt x="355" y="88"/>
                  </a:lnTo>
                  <a:lnTo>
                    <a:pt x="342" y="79"/>
                  </a:lnTo>
                  <a:lnTo>
                    <a:pt x="327" y="71"/>
                  </a:lnTo>
                  <a:lnTo>
                    <a:pt x="327" y="71"/>
                  </a:lnTo>
                  <a:lnTo>
                    <a:pt x="310" y="66"/>
                  </a:lnTo>
                  <a:lnTo>
                    <a:pt x="294" y="61"/>
                  </a:lnTo>
                  <a:lnTo>
                    <a:pt x="276" y="58"/>
                  </a:lnTo>
                  <a:lnTo>
                    <a:pt x="257" y="58"/>
                  </a:lnTo>
                  <a:lnTo>
                    <a:pt x="257" y="58"/>
                  </a:lnTo>
                  <a:lnTo>
                    <a:pt x="234" y="58"/>
                  </a:lnTo>
                  <a:lnTo>
                    <a:pt x="213" y="61"/>
                  </a:lnTo>
                  <a:lnTo>
                    <a:pt x="194" y="66"/>
                  </a:lnTo>
                  <a:lnTo>
                    <a:pt x="176" y="73"/>
                  </a:lnTo>
                  <a:lnTo>
                    <a:pt x="176" y="73"/>
                  </a:lnTo>
                  <a:lnTo>
                    <a:pt x="161" y="80"/>
                  </a:lnTo>
                  <a:lnTo>
                    <a:pt x="145" y="89"/>
                  </a:lnTo>
                  <a:lnTo>
                    <a:pt x="133" y="98"/>
                  </a:lnTo>
                  <a:lnTo>
                    <a:pt x="121" y="110"/>
                  </a:lnTo>
                  <a:lnTo>
                    <a:pt x="121" y="110"/>
                  </a:lnTo>
                  <a:lnTo>
                    <a:pt x="112" y="121"/>
                  </a:lnTo>
                  <a:lnTo>
                    <a:pt x="103" y="134"/>
                  </a:lnTo>
                  <a:lnTo>
                    <a:pt x="95" y="147"/>
                  </a:lnTo>
                  <a:lnTo>
                    <a:pt x="89" y="161"/>
                  </a:lnTo>
                  <a:lnTo>
                    <a:pt x="89" y="161"/>
                  </a:lnTo>
                  <a:lnTo>
                    <a:pt x="80" y="185"/>
                  </a:lnTo>
                  <a:lnTo>
                    <a:pt x="75" y="210"/>
                  </a:lnTo>
                  <a:lnTo>
                    <a:pt x="71" y="236"/>
                  </a:lnTo>
                  <a:lnTo>
                    <a:pt x="70" y="263"/>
                  </a:lnTo>
                  <a:lnTo>
                    <a:pt x="70" y="263"/>
                  </a:lnTo>
                  <a:lnTo>
                    <a:pt x="70" y="280"/>
                  </a:lnTo>
                  <a:lnTo>
                    <a:pt x="71" y="297"/>
                  </a:lnTo>
                  <a:lnTo>
                    <a:pt x="72" y="312"/>
                  </a:lnTo>
                  <a:lnTo>
                    <a:pt x="75" y="326"/>
                  </a:lnTo>
                  <a:lnTo>
                    <a:pt x="79" y="340"/>
                  </a:lnTo>
                  <a:lnTo>
                    <a:pt x="83" y="354"/>
                  </a:lnTo>
                  <a:lnTo>
                    <a:pt x="88" y="367"/>
                  </a:lnTo>
                  <a:lnTo>
                    <a:pt x="93" y="379"/>
                  </a:lnTo>
                  <a:lnTo>
                    <a:pt x="93" y="379"/>
                  </a:lnTo>
                  <a:lnTo>
                    <a:pt x="99" y="390"/>
                  </a:lnTo>
                  <a:lnTo>
                    <a:pt x="106" y="400"/>
                  </a:lnTo>
                  <a:lnTo>
                    <a:pt x="113" y="409"/>
                  </a:lnTo>
                  <a:lnTo>
                    <a:pt x="122" y="418"/>
                  </a:lnTo>
                  <a:lnTo>
                    <a:pt x="131" y="427"/>
                  </a:lnTo>
                  <a:lnTo>
                    <a:pt x="140" y="435"/>
                  </a:lnTo>
                  <a:lnTo>
                    <a:pt x="150" y="441"/>
                  </a:lnTo>
                  <a:lnTo>
                    <a:pt x="162" y="446"/>
                  </a:lnTo>
                  <a:lnTo>
                    <a:pt x="162" y="446"/>
                  </a:lnTo>
                  <a:lnTo>
                    <a:pt x="185" y="457"/>
                  </a:lnTo>
                  <a:lnTo>
                    <a:pt x="208" y="464"/>
                  </a:lnTo>
                  <a:lnTo>
                    <a:pt x="232" y="468"/>
                  </a:lnTo>
                  <a:lnTo>
                    <a:pt x="258" y="470"/>
                  </a:lnTo>
                  <a:lnTo>
                    <a:pt x="258" y="470"/>
                  </a:lnTo>
                  <a:lnTo>
                    <a:pt x="280" y="468"/>
                  </a:lnTo>
                  <a:lnTo>
                    <a:pt x="301" y="466"/>
                  </a:lnTo>
                  <a:lnTo>
                    <a:pt x="323" y="461"/>
                  </a:lnTo>
                  <a:lnTo>
                    <a:pt x="344" y="453"/>
                  </a:lnTo>
                  <a:lnTo>
                    <a:pt x="344" y="453"/>
                  </a:lnTo>
                  <a:lnTo>
                    <a:pt x="364" y="444"/>
                  </a:lnTo>
                  <a:lnTo>
                    <a:pt x="381" y="435"/>
                  </a:lnTo>
                  <a:lnTo>
                    <a:pt x="395" y="426"/>
                  </a:lnTo>
                  <a:lnTo>
                    <a:pt x="408" y="416"/>
                  </a:lnTo>
                  <a:lnTo>
                    <a:pt x="408" y="321"/>
                  </a:lnTo>
                  <a:lnTo>
                    <a:pt x="257" y="3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" name="Freeform 607"/>
            <p:cNvSpPr>
              <a:spLocks noEditPoints="1"/>
            </p:cNvSpPr>
            <p:nvPr/>
          </p:nvSpPr>
          <p:spPr bwMode="auto">
            <a:xfrm>
              <a:off x="4640263" y="2416176"/>
              <a:ext cx="357188" cy="407988"/>
            </a:xfrm>
            <a:custGeom>
              <a:avLst/>
              <a:gdLst>
                <a:gd name="T0" fmla="*/ 0 w 452"/>
                <a:gd name="T1" fmla="*/ 0 h 513"/>
                <a:gd name="T2" fmla="*/ 226 w 452"/>
                <a:gd name="T3" fmla="*/ 0 h 513"/>
                <a:gd name="T4" fmla="*/ 287 w 452"/>
                <a:gd name="T5" fmla="*/ 3 h 513"/>
                <a:gd name="T6" fmla="*/ 331 w 452"/>
                <a:gd name="T7" fmla="*/ 14 h 513"/>
                <a:gd name="T8" fmla="*/ 340 w 452"/>
                <a:gd name="T9" fmla="*/ 17 h 513"/>
                <a:gd name="T10" fmla="*/ 356 w 452"/>
                <a:gd name="T11" fmla="*/ 26 h 513"/>
                <a:gd name="T12" fmla="*/ 370 w 452"/>
                <a:gd name="T13" fmla="*/ 39 h 513"/>
                <a:gd name="T14" fmla="*/ 388 w 452"/>
                <a:gd name="T15" fmla="*/ 62 h 513"/>
                <a:gd name="T16" fmla="*/ 398 w 452"/>
                <a:gd name="T17" fmla="*/ 80 h 513"/>
                <a:gd name="T18" fmla="*/ 408 w 452"/>
                <a:gd name="T19" fmla="*/ 119 h 513"/>
                <a:gd name="T20" fmla="*/ 409 w 452"/>
                <a:gd name="T21" fmla="*/ 140 h 513"/>
                <a:gd name="T22" fmla="*/ 407 w 452"/>
                <a:gd name="T23" fmla="*/ 166 h 513"/>
                <a:gd name="T24" fmla="*/ 400 w 452"/>
                <a:gd name="T25" fmla="*/ 190 h 513"/>
                <a:gd name="T26" fmla="*/ 389 w 452"/>
                <a:gd name="T27" fmla="*/ 212 h 513"/>
                <a:gd name="T28" fmla="*/ 374 w 452"/>
                <a:gd name="T29" fmla="*/ 231 h 513"/>
                <a:gd name="T30" fmla="*/ 365 w 452"/>
                <a:gd name="T31" fmla="*/ 240 h 513"/>
                <a:gd name="T32" fmla="*/ 342 w 452"/>
                <a:gd name="T33" fmla="*/ 256 h 513"/>
                <a:gd name="T34" fmla="*/ 315 w 452"/>
                <a:gd name="T35" fmla="*/ 268 h 513"/>
                <a:gd name="T36" fmla="*/ 283 w 452"/>
                <a:gd name="T37" fmla="*/ 276 h 513"/>
                <a:gd name="T38" fmla="*/ 265 w 452"/>
                <a:gd name="T39" fmla="*/ 280 h 513"/>
                <a:gd name="T40" fmla="*/ 298 w 452"/>
                <a:gd name="T41" fmla="*/ 299 h 513"/>
                <a:gd name="T42" fmla="*/ 306 w 452"/>
                <a:gd name="T43" fmla="*/ 306 h 513"/>
                <a:gd name="T44" fmla="*/ 335 w 452"/>
                <a:gd name="T45" fmla="*/ 336 h 513"/>
                <a:gd name="T46" fmla="*/ 362 w 452"/>
                <a:gd name="T47" fmla="*/ 373 h 513"/>
                <a:gd name="T48" fmla="*/ 366 w 452"/>
                <a:gd name="T49" fmla="*/ 513 h 513"/>
                <a:gd name="T50" fmla="*/ 298 w 452"/>
                <a:gd name="T51" fmla="*/ 407 h 513"/>
                <a:gd name="T52" fmla="*/ 249 w 452"/>
                <a:gd name="T53" fmla="*/ 335 h 513"/>
                <a:gd name="T54" fmla="*/ 239 w 452"/>
                <a:gd name="T55" fmla="*/ 325 h 513"/>
                <a:gd name="T56" fmla="*/ 223 w 452"/>
                <a:gd name="T57" fmla="*/ 307 h 513"/>
                <a:gd name="T58" fmla="*/ 215 w 452"/>
                <a:gd name="T59" fmla="*/ 302 h 513"/>
                <a:gd name="T60" fmla="*/ 184 w 452"/>
                <a:gd name="T61" fmla="*/ 288 h 513"/>
                <a:gd name="T62" fmla="*/ 169 w 452"/>
                <a:gd name="T63" fmla="*/ 285 h 513"/>
                <a:gd name="T64" fmla="*/ 68 w 452"/>
                <a:gd name="T65" fmla="*/ 285 h 513"/>
                <a:gd name="T66" fmla="*/ 0 w 452"/>
                <a:gd name="T67" fmla="*/ 513 h 513"/>
                <a:gd name="T68" fmla="*/ 214 w 452"/>
                <a:gd name="T69" fmla="*/ 226 h 513"/>
                <a:gd name="T70" fmla="*/ 235 w 452"/>
                <a:gd name="T71" fmla="*/ 226 h 513"/>
                <a:gd name="T72" fmla="*/ 271 w 452"/>
                <a:gd name="T73" fmla="*/ 221 h 513"/>
                <a:gd name="T74" fmla="*/ 285 w 452"/>
                <a:gd name="T75" fmla="*/ 217 h 513"/>
                <a:gd name="T76" fmla="*/ 310 w 452"/>
                <a:gd name="T77" fmla="*/ 204 h 513"/>
                <a:gd name="T78" fmla="*/ 326 w 452"/>
                <a:gd name="T79" fmla="*/ 185 h 513"/>
                <a:gd name="T80" fmla="*/ 331 w 452"/>
                <a:gd name="T81" fmla="*/ 175 h 513"/>
                <a:gd name="T82" fmla="*/ 339 w 452"/>
                <a:gd name="T83" fmla="*/ 152 h 513"/>
                <a:gd name="T84" fmla="*/ 339 w 452"/>
                <a:gd name="T85" fmla="*/ 140 h 513"/>
                <a:gd name="T86" fmla="*/ 338 w 452"/>
                <a:gd name="T87" fmla="*/ 122 h 513"/>
                <a:gd name="T88" fmla="*/ 333 w 452"/>
                <a:gd name="T89" fmla="*/ 107 h 513"/>
                <a:gd name="T90" fmla="*/ 325 w 452"/>
                <a:gd name="T91" fmla="*/ 93 h 513"/>
                <a:gd name="T92" fmla="*/ 313 w 452"/>
                <a:gd name="T93" fmla="*/ 80 h 513"/>
                <a:gd name="T94" fmla="*/ 306 w 452"/>
                <a:gd name="T95" fmla="*/ 74 h 513"/>
                <a:gd name="T96" fmla="*/ 289 w 452"/>
                <a:gd name="T97" fmla="*/ 66 h 513"/>
                <a:gd name="T98" fmla="*/ 269 w 452"/>
                <a:gd name="T99" fmla="*/ 60 h 513"/>
                <a:gd name="T100" fmla="*/ 243 w 452"/>
                <a:gd name="T101" fmla="*/ 57 h 513"/>
                <a:gd name="T102" fmla="*/ 68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58" y="1"/>
                  </a:lnTo>
                  <a:lnTo>
                    <a:pt x="287" y="3"/>
                  </a:lnTo>
                  <a:lnTo>
                    <a:pt x="311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6" y="26"/>
                  </a:lnTo>
                  <a:lnTo>
                    <a:pt x="363" y="33"/>
                  </a:lnTo>
                  <a:lnTo>
                    <a:pt x="370" y="39"/>
                  </a:lnTo>
                  <a:lnTo>
                    <a:pt x="376" y="46"/>
                  </a:lnTo>
                  <a:lnTo>
                    <a:pt x="388" y="62"/>
                  </a:lnTo>
                  <a:lnTo>
                    <a:pt x="388" y="62"/>
                  </a:lnTo>
                  <a:lnTo>
                    <a:pt x="398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7" y="166"/>
                  </a:lnTo>
                  <a:lnTo>
                    <a:pt x="404" y="179"/>
                  </a:lnTo>
                  <a:lnTo>
                    <a:pt x="400" y="190"/>
                  </a:lnTo>
                  <a:lnTo>
                    <a:pt x="395" y="202"/>
                  </a:lnTo>
                  <a:lnTo>
                    <a:pt x="389" y="212"/>
                  </a:lnTo>
                  <a:lnTo>
                    <a:pt x="382" y="222"/>
                  </a:lnTo>
                  <a:lnTo>
                    <a:pt x="374" y="231"/>
                  </a:lnTo>
                  <a:lnTo>
                    <a:pt x="374" y="231"/>
                  </a:lnTo>
                  <a:lnTo>
                    <a:pt x="365" y="240"/>
                  </a:lnTo>
                  <a:lnTo>
                    <a:pt x="354" y="249"/>
                  </a:lnTo>
                  <a:lnTo>
                    <a:pt x="342" y="256"/>
                  </a:lnTo>
                  <a:lnTo>
                    <a:pt x="329" y="262"/>
                  </a:lnTo>
                  <a:lnTo>
                    <a:pt x="315" y="268"/>
                  </a:lnTo>
                  <a:lnTo>
                    <a:pt x="299" y="272"/>
                  </a:lnTo>
                  <a:lnTo>
                    <a:pt x="283" y="276"/>
                  </a:lnTo>
                  <a:lnTo>
                    <a:pt x="265" y="280"/>
                  </a:lnTo>
                  <a:lnTo>
                    <a:pt x="265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6" y="306"/>
                  </a:lnTo>
                  <a:lnTo>
                    <a:pt x="306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2" y="373"/>
                  </a:lnTo>
                  <a:lnTo>
                    <a:pt x="452" y="513"/>
                  </a:lnTo>
                  <a:lnTo>
                    <a:pt x="366" y="513"/>
                  </a:lnTo>
                  <a:lnTo>
                    <a:pt x="298" y="407"/>
                  </a:lnTo>
                  <a:lnTo>
                    <a:pt x="298" y="407"/>
                  </a:lnTo>
                  <a:lnTo>
                    <a:pt x="271" y="366"/>
                  </a:lnTo>
                  <a:lnTo>
                    <a:pt x="249" y="335"/>
                  </a:lnTo>
                  <a:lnTo>
                    <a:pt x="249" y="335"/>
                  </a:lnTo>
                  <a:lnTo>
                    <a:pt x="239" y="325"/>
                  </a:lnTo>
                  <a:lnTo>
                    <a:pt x="232" y="315"/>
                  </a:lnTo>
                  <a:lnTo>
                    <a:pt x="223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6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4" y="226"/>
                  </a:lnTo>
                  <a:lnTo>
                    <a:pt x="214" y="226"/>
                  </a:lnTo>
                  <a:lnTo>
                    <a:pt x="235" y="226"/>
                  </a:lnTo>
                  <a:lnTo>
                    <a:pt x="255" y="224"/>
                  </a:lnTo>
                  <a:lnTo>
                    <a:pt x="271" y="221"/>
                  </a:lnTo>
                  <a:lnTo>
                    <a:pt x="285" y="217"/>
                  </a:lnTo>
                  <a:lnTo>
                    <a:pt x="285" y="217"/>
                  </a:lnTo>
                  <a:lnTo>
                    <a:pt x="298" y="211"/>
                  </a:lnTo>
                  <a:lnTo>
                    <a:pt x="310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1" y="175"/>
                  </a:lnTo>
                  <a:lnTo>
                    <a:pt x="336" y="163"/>
                  </a:lnTo>
                  <a:lnTo>
                    <a:pt x="339" y="152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31"/>
                  </a:lnTo>
                  <a:lnTo>
                    <a:pt x="338" y="122"/>
                  </a:lnTo>
                  <a:lnTo>
                    <a:pt x="335" y="115"/>
                  </a:lnTo>
                  <a:lnTo>
                    <a:pt x="333" y="107"/>
                  </a:lnTo>
                  <a:lnTo>
                    <a:pt x="329" y="99"/>
                  </a:lnTo>
                  <a:lnTo>
                    <a:pt x="325" y="93"/>
                  </a:lnTo>
                  <a:lnTo>
                    <a:pt x="320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6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79" y="62"/>
                  </a:lnTo>
                  <a:lnTo>
                    <a:pt x="269" y="60"/>
                  </a:lnTo>
                  <a:lnTo>
                    <a:pt x="256" y="58"/>
                  </a:lnTo>
                  <a:lnTo>
                    <a:pt x="243" y="57"/>
                  </a:lnTo>
                  <a:lnTo>
                    <a:pt x="229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2" name="Freeform 608"/>
            <p:cNvSpPr>
              <a:spLocks noEditPoints="1"/>
            </p:cNvSpPr>
            <p:nvPr/>
          </p:nvSpPr>
          <p:spPr bwMode="auto">
            <a:xfrm>
              <a:off x="5011738" y="2408238"/>
              <a:ext cx="388938" cy="422275"/>
            </a:xfrm>
            <a:custGeom>
              <a:avLst/>
              <a:gdLst>
                <a:gd name="T0" fmla="*/ 1 w 491"/>
                <a:gd name="T1" fmla="*/ 242 h 531"/>
                <a:gd name="T2" fmla="*/ 18 w 491"/>
                <a:gd name="T3" fmla="*/ 158 h 531"/>
                <a:gd name="T4" fmla="*/ 53 w 491"/>
                <a:gd name="T5" fmla="*/ 90 h 531"/>
                <a:gd name="T6" fmla="*/ 87 w 491"/>
                <a:gd name="T7" fmla="*/ 55 h 531"/>
                <a:gd name="T8" fmla="*/ 147 w 491"/>
                <a:gd name="T9" fmla="*/ 17 h 531"/>
                <a:gd name="T10" fmla="*/ 220 w 491"/>
                <a:gd name="T11" fmla="*/ 1 h 531"/>
                <a:gd name="T12" fmla="*/ 264 w 491"/>
                <a:gd name="T13" fmla="*/ 0 h 531"/>
                <a:gd name="T14" fmla="*/ 314 w 491"/>
                <a:gd name="T15" fmla="*/ 9 h 531"/>
                <a:gd name="T16" fmla="*/ 360 w 491"/>
                <a:gd name="T17" fmla="*/ 25 h 531"/>
                <a:gd name="T18" fmla="*/ 388 w 491"/>
                <a:gd name="T19" fmla="*/ 43 h 531"/>
                <a:gd name="T20" fmla="*/ 425 w 491"/>
                <a:gd name="T21" fmla="*/ 74 h 531"/>
                <a:gd name="T22" fmla="*/ 453 w 491"/>
                <a:gd name="T23" fmla="*/ 114 h 531"/>
                <a:gd name="T24" fmla="*/ 468 w 491"/>
                <a:gd name="T25" fmla="*/ 144 h 531"/>
                <a:gd name="T26" fmla="*/ 484 w 491"/>
                <a:gd name="T27" fmla="*/ 193 h 531"/>
                <a:gd name="T28" fmla="*/ 490 w 491"/>
                <a:gd name="T29" fmla="*/ 247 h 531"/>
                <a:gd name="T30" fmla="*/ 490 w 491"/>
                <a:gd name="T31" fmla="*/ 285 h 531"/>
                <a:gd name="T32" fmla="*/ 484 w 491"/>
                <a:gd name="T33" fmla="*/ 340 h 531"/>
                <a:gd name="T34" fmla="*/ 467 w 491"/>
                <a:gd name="T35" fmla="*/ 390 h 531"/>
                <a:gd name="T36" fmla="*/ 452 w 491"/>
                <a:gd name="T37" fmla="*/ 421 h 531"/>
                <a:gd name="T38" fmla="*/ 421 w 491"/>
                <a:gd name="T39" fmla="*/ 461 h 531"/>
                <a:gd name="T40" fmla="*/ 384 w 491"/>
                <a:gd name="T41" fmla="*/ 491 h 531"/>
                <a:gd name="T42" fmla="*/ 356 w 491"/>
                <a:gd name="T43" fmla="*/ 507 h 531"/>
                <a:gd name="T44" fmla="*/ 311 w 491"/>
                <a:gd name="T45" fmla="*/ 523 h 531"/>
                <a:gd name="T46" fmla="*/ 262 w 491"/>
                <a:gd name="T47" fmla="*/ 530 h 531"/>
                <a:gd name="T48" fmla="*/ 228 w 491"/>
                <a:gd name="T49" fmla="*/ 530 h 531"/>
                <a:gd name="T50" fmla="*/ 177 w 491"/>
                <a:gd name="T51" fmla="*/ 522 h 531"/>
                <a:gd name="T52" fmla="*/ 131 w 491"/>
                <a:gd name="T53" fmla="*/ 504 h 531"/>
                <a:gd name="T54" fmla="*/ 102 w 491"/>
                <a:gd name="T55" fmla="*/ 486 h 531"/>
                <a:gd name="T56" fmla="*/ 67 w 491"/>
                <a:gd name="T57" fmla="*/ 454 h 531"/>
                <a:gd name="T58" fmla="*/ 37 w 491"/>
                <a:gd name="T59" fmla="*/ 414 h 531"/>
                <a:gd name="T60" fmla="*/ 23 w 491"/>
                <a:gd name="T61" fmla="*/ 385 h 531"/>
                <a:gd name="T62" fmla="*/ 8 w 491"/>
                <a:gd name="T63" fmla="*/ 338 h 531"/>
                <a:gd name="T64" fmla="*/ 1 w 491"/>
                <a:gd name="T65" fmla="*/ 289 h 531"/>
                <a:gd name="T66" fmla="*/ 71 w 491"/>
                <a:gd name="T67" fmla="*/ 274 h 531"/>
                <a:gd name="T68" fmla="*/ 74 w 491"/>
                <a:gd name="T69" fmla="*/ 317 h 531"/>
                <a:gd name="T70" fmla="*/ 90 w 491"/>
                <a:gd name="T71" fmla="*/ 373 h 531"/>
                <a:gd name="T72" fmla="*/ 120 w 491"/>
                <a:gd name="T73" fmla="*/ 420 h 531"/>
                <a:gd name="T74" fmla="*/ 147 w 491"/>
                <a:gd name="T75" fmla="*/ 443 h 531"/>
                <a:gd name="T76" fmla="*/ 192 w 491"/>
                <a:gd name="T77" fmla="*/ 466 h 531"/>
                <a:gd name="T78" fmla="*/ 246 w 491"/>
                <a:gd name="T79" fmla="*/ 472 h 531"/>
                <a:gd name="T80" fmla="*/ 282 w 491"/>
                <a:gd name="T81" fmla="*/ 470 h 531"/>
                <a:gd name="T82" fmla="*/ 330 w 491"/>
                <a:gd name="T83" fmla="*/ 452 h 531"/>
                <a:gd name="T84" fmla="*/ 371 w 491"/>
                <a:gd name="T85" fmla="*/ 418 h 531"/>
                <a:gd name="T86" fmla="*/ 393 w 491"/>
                <a:gd name="T87" fmla="*/ 389 h 531"/>
                <a:gd name="T88" fmla="*/ 415 w 491"/>
                <a:gd name="T89" fmla="*/ 334 h 531"/>
                <a:gd name="T90" fmla="*/ 421 w 491"/>
                <a:gd name="T91" fmla="*/ 266 h 531"/>
                <a:gd name="T92" fmla="*/ 416 w 491"/>
                <a:gd name="T93" fmla="*/ 207 h 531"/>
                <a:gd name="T94" fmla="*/ 400 w 491"/>
                <a:gd name="T95" fmla="*/ 156 h 531"/>
                <a:gd name="T96" fmla="*/ 388 w 491"/>
                <a:gd name="T97" fmla="*/ 134 h 531"/>
                <a:gd name="T98" fmla="*/ 366 w 491"/>
                <a:gd name="T99" fmla="*/ 106 h 531"/>
                <a:gd name="T100" fmla="*/ 338 w 491"/>
                <a:gd name="T101" fmla="*/ 84 h 531"/>
                <a:gd name="T102" fmla="*/ 317 w 491"/>
                <a:gd name="T103" fmla="*/ 73 h 531"/>
                <a:gd name="T104" fmla="*/ 283 w 491"/>
                <a:gd name="T105" fmla="*/ 62 h 531"/>
                <a:gd name="T106" fmla="*/ 247 w 491"/>
                <a:gd name="T107" fmla="*/ 58 h 531"/>
                <a:gd name="T108" fmla="*/ 211 w 491"/>
                <a:gd name="T109" fmla="*/ 61 h 531"/>
                <a:gd name="T110" fmla="*/ 164 w 491"/>
                <a:gd name="T111" fmla="*/ 78 h 531"/>
                <a:gd name="T112" fmla="*/ 123 w 491"/>
                <a:gd name="T113" fmla="*/ 107 h 531"/>
                <a:gd name="T114" fmla="*/ 100 w 491"/>
                <a:gd name="T115" fmla="*/ 137 h 531"/>
                <a:gd name="T116" fmla="*/ 78 w 491"/>
                <a:gd name="T117" fmla="*/ 195 h 531"/>
                <a:gd name="T118" fmla="*/ 71 w 491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1" h="531">
                  <a:moveTo>
                    <a:pt x="0" y="272"/>
                  </a:moveTo>
                  <a:lnTo>
                    <a:pt x="0" y="272"/>
                  </a:lnTo>
                  <a:lnTo>
                    <a:pt x="1" y="242"/>
                  </a:lnTo>
                  <a:lnTo>
                    <a:pt x="5" y="212"/>
                  </a:lnTo>
                  <a:lnTo>
                    <a:pt x="10" y="184"/>
                  </a:lnTo>
                  <a:lnTo>
                    <a:pt x="18" y="158"/>
                  </a:lnTo>
                  <a:lnTo>
                    <a:pt x="27" y="134"/>
                  </a:lnTo>
                  <a:lnTo>
                    <a:pt x="40" y="111"/>
                  </a:lnTo>
                  <a:lnTo>
                    <a:pt x="53" y="90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7" y="55"/>
                  </a:lnTo>
                  <a:lnTo>
                    <a:pt x="106" y="41"/>
                  </a:lnTo>
                  <a:lnTo>
                    <a:pt x="127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5" y="5"/>
                  </a:lnTo>
                  <a:lnTo>
                    <a:pt x="220" y="1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64" y="0"/>
                  </a:lnTo>
                  <a:lnTo>
                    <a:pt x="280" y="2"/>
                  </a:lnTo>
                  <a:lnTo>
                    <a:pt x="297" y="5"/>
                  </a:lnTo>
                  <a:lnTo>
                    <a:pt x="314" y="9"/>
                  </a:lnTo>
                  <a:lnTo>
                    <a:pt x="329" y="12"/>
                  </a:lnTo>
                  <a:lnTo>
                    <a:pt x="344" y="19"/>
                  </a:lnTo>
                  <a:lnTo>
                    <a:pt x="360" y="25"/>
                  </a:lnTo>
                  <a:lnTo>
                    <a:pt x="374" y="34"/>
                  </a:lnTo>
                  <a:lnTo>
                    <a:pt x="374" y="34"/>
                  </a:lnTo>
                  <a:lnTo>
                    <a:pt x="388" y="43"/>
                  </a:lnTo>
                  <a:lnTo>
                    <a:pt x="400" y="52"/>
                  </a:lnTo>
                  <a:lnTo>
                    <a:pt x="413" y="62"/>
                  </a:lnTo>
                  <a:lnTo>
                    <a:pt x="425" y="74"/>
                  </a:lnTo>
                  <a:lnTo>
                    <a:pt x="435" y="87"/>
                  </a:lnTo>
                  <a:lnTo>
                    <a:pt x="444" y="99"/>
                  </a:lnTo>
                  <a:lnTo>
                    <a:pt x="453" y="114"/>
                  </a:lnTo>
                  <a:lnTo>
                    <a:pt x="461" y="129"/>
                  </a:lnTo>
                  <a:lnTo>
                    <a:pt x="461" y="129"/>
                  </a:lnTo>
                  <a:lnTo>
                    <a:pt x="468" y="144"/>
                  </a:lnTo>
                  <a:lnTo>
                    <a:pt x="475" y="160"/>
                  </a:lnTo>
                  <a:lnTo>
                    <a:pt x="480" y="176"/>
                  </a:lnTo>
                  <a:lnTo>
                    <a:pt x="484" y="193"/>
                  </a:lnTo>
                  <a:lnTo>
                    <a:pt x="486" y="211"/>
                  </a:lnTo>
                  <a:lnTo>
                    <a:pt x="489" y="229"/>
                  </a:lnTo>
                  <a:lnTo>
                    <a:pt x="490" y="247"/>
                  </a:lnTo>
                  <a:lnTo>
                    <a:pt x="491" y="266"/>
                  </a:lnTo>
                  <a:lnTo>
                    <a:pt x="491" y="266"/>
                  </a:lnTo>
                  <a:lnTo>
                    <a:pt x="490" y="285"/>
                  </a:lnTo>
                  <a:lnTo>
                    <a:pt x="489" y="304"/>
                  </a:lnTo>
                  <a:lnTo>
                    <a:pt x="486" y="322"/>
                  </a:lnTo>
                  <a:lnTo>
                    <a:pt x="484" y="340"/>
                  </a:lnTo>
                  <a:lnTo>
                    <a:pt x="478" y="357"/>
                  </a:lnTo>
                  <a:lnTo>
                    <a:pt x="473" y="373"/>
                  </a:lnTo>
                  <a:lnTo>
                    <a:pt x="467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2" y="421"/>
                  </a:lnTo>
                  <a:lnTo>
                    <a:pt x="443" y="435"/>
                  </a:lnTo>
                  <a:lnTo>
                    <a:pt x="432" y="448"/>
                  </a:lnTo>
                  <a:lnTo>
                    <a:pt x="421" y="461"/>
                  </a:lnTo>
                  <a:lnTo>
                    <a:pt x="409" y="471"/>
                  </a:lnTo>
                  <a:lnTo>
                    <a:pt x="398" y="481"/>
                  </a:lnTo>
                  <a:lnTo>
                    <a:pt x="384" y="491"/>
                  </a:lnTo>
                  <a:lnTo>
                    <a:pt x="370" y="499"/>
                  </a:lnTo>
                  <a:lnTo>
                    <a:pt x="370" y="499"/>
                  </a:lnTo>
                  <a:lnTo>
                    <a:pt x="356" y="507"/>
                  </a:lnTo>
                  <a:lnTo>
                    <a:pt x="340" y="513"/>
                  </a:lnTo>
                  <a:lnTo>
                    <a:pt x="326" y="518"/>
                  </a:lnTo>
                  <a:lnTo>
                    <a:pt x="311" y="523"/>
                  </a:lnTo>
                  <a:lnTo>
                    <a:pt x="294" y="526"/>
                  </a:lnTo>
                  <a:lnTo>
                    <a:pt x="279" y="528"/>
                  </a:lnTo>
                  <a:lnTo>
                    <a:pt x="262" y="530"/>
                  </a:lnTo>
                  <a:lnTo>
                    <a:pt x="246" y="531"/>
                  </a:lnTo>
                  <a:lnTo>
                    <a:pt x="246" y="531"/>
                  </a:lnTo>
                  <a:lnTo>
                    <a:pt x="228" y="530"/>
                  </a:lnTo>
                  <a:lnTo>
                    <a:pt x="211" y="528"/>
                  </a:lnTo>
                  <a:lnTo>
                    <a:pt x="193" y="526"/>
                  </a:lnTo>
                  <a:lnTo>
                    <a:pt x="177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1" y="504"/>
                  </a:lnTo>
                  <a:lnTo>
                    <a:pt x="117" y="496"/>
                  </a:lnTo>
                  <a:lnTo>
                    <a:pt x="117" y="496"/>
                  </a:lnTo>
                  <a:lnTo>
                    <a:pt x="102" y="486"/>
                  </a:lnTo>
                  <a:lnTo>
                    <a:pt x="90" y="477"/>
                  </a:lnTo>
                  <a:lnTo>
                    <a:pt x="78" y="466"/>
                  </a:lnTo>
                  <a:lnTo>
                    <a:pt x="67" y="454"/>
                  </a:lnTo>
                  <a:lnTo>
                    <a:pt x="56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30" y="400"/>
                  </a:lnTo>
                  <a:lnTo>
                    <a:pt x="30" y="400"/>
                  </a:lnTo>
                  <a:lnTo>
                    <a:pt x="23" y="385"/>
                  </a:lnTo>
                  <a:lnTo>
                    <a:pt x="17" y="370"/>
                  </a:lnTo>
                  <a:lnTo>
                    <a:pt x="12" y="354"/>
                  </a:lnTo>
                  <a:lnTo>
                    <a:pt x="8" y="338"/>
                  </a:lnTo>
                  <a:lnTo>
                    <a:pt x="5" y="322"/>
                  </a:lnTo>
                  <a:lnTo>
                    <a:pt x="3" y="306"/>
                  </a:lnTo>
                  <a:lnTo>
                    <a:pt x="1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1" y="274"/>
                  </a:moveTo>
                  <a:lnTo>
                    <a:pt x="71" y="274"/>
                  </a:lnTo>
                  <a:lnTo>
                    <a:pt x="72" y="295"/>
                  </a:lnTo>
                  <a:lnTo>
                    <a:pt x="74" y="317"/>
                  </a:lnTo>
                  <a:lnTo>
                    <a:pt x="78" y="338"/>
                  </a:lnTo>
                  <a:lnTo>
                    <a:pt x="83" y="356"/>
                  </a:lnTo>
                  <a:lnTo>
                    <a:pt x="90" y="373"/>
                  </a:lnTo>
                  <a:lnTo>
                    <a:pt x="99" y="390"/>
                  </a:lnTo>
                  <a:lnTo>
                    <a:pt x="109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2"/>
                  </a:lnTo>
                  <a:lnTo>
                    <a:pt x="147" y="443"/>
                  </a:lnTo>
                  <a:lnTo>
                    <a:pt x="161" y="452"/>
                  </a:lnTo>
                  <a:lnTo>
                    <a:pt x="177" y="459"/>
                  </a:lnTo>
                  <a:lnTo>
                    <a:pt x="192" y="466"/>
                  </a:lnTo>
                  <a:lnTo>
                    <a:pt x="210" y="470"/>
                  </a:lnTo>
                  <a:lnTo>
                    <a:pt x="227" y="472"/>
                  </a:lnTo>
                  <a:lnTo>
                    <a:pt x="246" y="472"/>
                  </a:lnTo>
                  <a:lnTo>
                    <a:pt x="246" y="472"/>
                  </a:lnTo>
                  <a:lnTo>
                    <a:pt x="264" y="472"/>
                  </a:lnTo>
                  <a:lnTo>
                    <a:pt x="282" y="470"/>
                  </a:lnTo>
                  <a:lnTo>
                    <a:pt x="299" y="466"/>
                  </a:lnTo>
                  <a:lnTo>
                    <a:pt x="315" y="459"/>
                  </a:lnTo>
                  <a:lnTo>
                    <a:pt x="330" y="452"/>
                  </a:lnTo>
                  <a:lnTo>
                    <a:pt x="345" y="443"/>
                  </a:lnTo>
                  <a:lnTo>
                    <a:pt x="358" y="431"/>
                  </a:lnTo>
                  <a:lnTo>
                    <a:pt x="371" y="418"/>
                  </a:lnTo>
                  <a:lnTo>
                    <a:pt x="371" y="418"/>
                  </a:lnTo>
                  <a:lnTo>
                    <a:pt x="383" y="404"/>
                  </a:lnTo>
                  <a:lnTo>
                    <a:pt x="393" y="389"/>
                  </a:lnTo>
                  <a:lnTo>
                    <a:pt x="402" y="372"/>
                  </a:lnTo>
                  <a:lnTo>
                    <a:pt x="408" y="353"/>
                  </a:lnTo>
                  <a:lnTo>
                    <a:pt x="415" y="334"/>
                  </a:lnTo>
                  <a:lnTo>
                    <a:pt x="418" y="312"/>
                  </a:lnTo>
                  <a:lnTo>
                    <a:pt x="420" y="290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20" y="235"/>
                  </a:lnTo>
                  <a:lnTo>
                    <a:pt x="416" y="207"/>
                  </a:lnTo>
                  <a:lnTo>
                    <a:pt x="409" y="180"/>
                  </a:lnTo>
                  <a:lnTo>
                    <a:pt x="404" y="169"/>
                  </a:lnTo>
                  <a:lnTo>
                    <a:pt x="400" y="156"/>
                  </a:lnTo>
                  <a:lnTo>
                    <a:pt x="400" y="156"/>
                  </a:lnTo>
                  <a:lnTo>
                    <a:pt x="394" y="146"/>
                  </a:lnTo>
                  <a:lnTo>
                    <a:pt x="388" y="134"/>
                  </a:lnTo>
                  <a:lnTo>
                    <a:pt x="381" y="124"/>
                  </a:lnTo>
                  <a:lnTo>
                    <a:pt x="374" y="115"/>
                  </a:lnTo>
                  <a:lnTo>
                    <a:pt x="366" y="106"/>
                  </a:lnTo>
                  <a:lnTo>
                    <a:pt x="357" y="98"/>
                  </a:lnTo>
                  <a:lnTo>
                    <a:pt x="348" y="90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28" y="78"/>
                  </a:lnTo>
                  <a:lnTo>
                    <a:pt x="317" y="73"/>
                  </a:lnTo>
                  <a:lnTo>
                    <a:pt x="306" y="69"/>
                  </a:lnTo>
                  <a:lnTo>
                    <a:pt x="294" y="65"/>
                  </a:lnTo>
                  <a:lnTo>
                    <a:pt x="283" y="62"/>
                  </a:lnTo>
                  <a:lnTo>
                    <a:pt x="271" y="60"/>
                  </a:lnTo>
                  <a:lnTo>
                    <a:pt x="259" y="58"/>
                  </a:lnTo>
                  <a:lnTo>
                    <a:pt x="247" y="58"/>
                  </a:lnTo>
                  <a:lnTo>
                    <a:pt x="247" y="58"/>
                  </a:lnTo>
                  <a:lnTo>
                    <a:pt x="229" y="58"/>
                  </a:lnTo>
                  <a:lnTo>
                    <a:pt x="211" y="61"/>
                  </a:lnTo>
                  <a:lnTo>
                    <a:pt x="196" y="65"/>
                  </a:lnTo>
                  <a:lnTo>
                    <a:pt x="179" y="70"/>
                  </a:lnTo>
                  <a:lnTo>
                    <a:pt x="164" y="78"/>
                  </a:lnTo>
                  <a:lnTo>
                    <a:pt x="150" y="85"/>
                  </a:lnTo>
                  <a:lnTo>
                    <a:pt x="136" y="96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10" y="121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8" y="195"/>
                  </a:lnTo>
                  <a:lnTo>
                    <a:pt x="74" y="220"/>
                  </a:lnTo>
                  <a:lnTo>
                    <a:pt x="72" y="245"/>
                  </a:lnTo>
                  <a:lnTo>
                    <a:pt x="71" y="274"/>
                  </a:lnTo>
                  <a:lnTo>
                    <a:pt x="71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3" name="Freeform 609"/>
            <p:cNvSpPr>
              <a:spLocks/>
            </p:cNvSpPr>
            <p:nvPr/>
          </p:nvSpPr>
          <p:spPr bwMode="auto">
            <a:xfrm>
              <a:off x="5459413" y="2416176"/>
              <a:ext cx="320675" cy="414338"/>
            </a:xfrm>
            <a:custGeom>
              <a:avLst/>
              <a:gdLst>
                <a:gd name="T0" fmla="*/ 403 w 403"/>
                <a:gd name="T1" fmla="*/ 0 h 522"/>
                <a:gd name="T2" fmla="*/ 403 w 403"/>
                <a:gd name="T3" fmla="*/ 297 h 522"/>
                <a:gd name="T4" fmla="*/ 398 w 403"/>
                <a:gd name="T5" fmla="*/ 366 h 522"/>
                <a:gd name="T6" fmla="*/ 389 w 403"/>
                <a:gd name="T7" fmla="*/ 407 h 522"/>
                <a:gd name="T8" fmla="*/ 385 w 403"/>
                <a:gd name="T9" fmla="*/ 420 h 522"/>
                <a:gd name="T10" fmla="*/ 375 w 403"/>
                <a:gd name="T11" fmla="*/ 441 h 522"/>
                <a:gd name="T12" fmla="*/ 361 w 403"/>
                <a:gd name="T13" fmla="*/ 461 h 522"/>
                <a:gd name="T14" fmla="*/ 343 w 403"/>
                <a:gd name="T15" fmla="*/ 478 h 522"/>
                <a:gd name="T16" fmla="*/ 323 w 403"/>
                <a:gd name="T17" fmla="*/ 494 h 522"/>
                <a:gd name="T18" fmla="*/ 311 w 403"/>
                <a:gd name="T19" fmla="*/ 500 h 522"/>
                <a:gd name="T20" fmla="*/ 284 w 403"/>
                <a:gd name="T21" fmla="*/ 510 h 522"/>
                <a:gd name="T22" fmla="*/ 255 w 403"/>
                <a:gd name="T23" fmla="*/ 518 h 522"/>
                <a:gd name="T24" fmla="*/ 220 w 403"/>
                <a:gd name="T25" fmla="*/ 522 h 522"/>
                <a:gd name="T26" fmla="*/ 202 w 403"/>
                <a:gd name="T27" fmla="*/ 522 h 522"/>
                <a:gd name="T28" fmla="*/ 168 w 403"/>
                <a:gd name="T29" fmla="*/ 521 h 522"/>
                <a:gd name="T30" fmla="*/ 137 w 403"/>
                <a:gd name="T31" fmla="*/ 516 h 522"/>
                <a:gd name="T32" fmla="*/ 109 w 403"/>
                <a:gd name="T33" fmla="*/ 508 h 522"/>
                <a:gd name="T34" fmla="*/ 85 w 403"/>
                <a:gd name="T35" fmla="*/ 496 h 522"/>
                <a:gd name="T36" fmla="*/ 73 w 403"/>
                <a:gd name="T37" fmla="*/ 490 h 522"/>
                <a:gd name="T38" fmla="*/ 54 w 403"/>
                <a:gd name="T39" fmla="*/ 475 h 522"/>
                <a:gd name="T40" fmla="*/ 38 w 403"/>
                <a:gd name="T41" fmla="*/ 457 h 522"/>
                <a:gd name="T42" fmla="*/ 25 w 403"/>
                <a:gd name="T43" fmla="*/ 436 h 522"/>
                <a:gd name="T44" fmla="*/ 20 w 403"/>
                <a:gd name="T45" fmla="*/ 425 h 522"/>
                <a:gd name="T46" fmla="*/ 11 w 403"/>
                <a:gd name="T47" fmla="*/ 399 h 522"/>
                <a:gd name="T48" fmla="*/ 4 w 403"/>
                <a:gd name="T49" fmla="*/ 370 h 522"/>
                <a:gd name="T50" fmla="*/ 0 w 403"/>
                <a:gd name="T51" fmla="*/ 297 h 522"/>
                <a:gd name="T52" fmla="*/ 68 w 403"/>
                <a:gd name="T53" fmla="*/ 0 h 522"/>
                <a:gd name="T54" fmla="*/ 68 w 403"/>
                <a:gd name="T55" fmla="*/ 295 h 522"/>
                <a:gd name="T56" fmla="*/ 71 w 403"/>
                <a:gd name="T57" fmla="*/ 354 h 522"/>
                <a:gd name="T58" fmla="*/ 80 w 403"/>
                <a:gd name="T59" fmla="*/ 394 h 522"/>
                <a:gd name="T60" fmla="*/ 87 w 403"/>
                <a:gd name="T61" fmla="*/ 409 h 522"/>
                <a:gd name="T62" fmla="*/ 109 w 403"/>
                <a:gd name="T63" fmla="*/ 434 h 522"/>
                <a:gd name="T64" fmla="*/ 123 w 403"/>
                <a:gd name="T65" fmla="*/ 444 h 522"/>
                <a:gd name="T66" fmla="*/ 156 w 403"/>
                <a:gd name="T67" fmla="*/ 457 h 522"/>
                <a:gd name="T68" fmla="*/ 197 w 403"/>
                <a:gd name="T69" fmla="*/ 461 h 522"/>
                <a:gd name="T70" fmla="*/ 215 w 403"/>
                <a:gd name="T71" fmla="*/ 461 h 522"/>
                <a:gd name="T72" fmla="*/ 247 w 403"/>
                <a:gd name="T73" fmla="*/ 455 h 522"/>
                <a:gd name="T74" fmla="*/ 274 w 403"/>
                <a:gd name="T75" fmla="*/ 448 h 522"/>
                <a:gd name="T76" fmla="*/ 295 w 403"/>
                <a:gd name="T77" fmla="*/ 435 h 522"/>
                <a:gd name="T78" fmla="*/ 304 w 403"/>
                <a:gd name="T79" fmla="*/ 426 h 522"/>
                <a:gd name="T80" fmla="*/ 318 w 403"/>
                <a:gd name="T81" fmla="*/ 405 h 522"/>
                <a:gd name="T82" fmla="*/ 328 w 403"/>
                <a:gd name="T83" fmla="*/ 377 h 522"/>
                <a:gd name="T84" fmla="*/ 333 w 403"/>
                <a:gd name="T85" fmla="*/ 340 h 522"/>
                <a:gd name="T86" fmla="*/ 335 w 403"/>
                <a:gd name="T87" fmla="*/ 29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522">
                  <a:moveTo>
                    <a:pt x="335" y="0"/>
                  </a:moveTo>
                  <a:lnTo>
                    <a:pt x="403" y="0"/>
                  </a:lnTo>
                  <a:lnTo>
                    <a:pt x="403" y="297"/>
                  </a:lnTo>
                  <a:lnTo>
                    <a:pt x="403" y="297"/>
                  </a:lnTo>
                  <a:lnTo>
                    <a:pt x="402" y="332"/>
                  </a:lnTo>
                  <a:lnTo>
                    <a:pt x="398" y="366"/>
                  </a:lnTo>
                  <a:lnTo>
                    <a:pt x="393" y="394"/>
                  </a:lnTo>
                  <a:lnTo>
                    <a:pt x="389" y="407"/>
                  </a:lnTo>
                  <a:lnTo>
                    <a:pt x="385" y="420"/>
                  </a:lnTo>
                  <a:lnTo>
                    <a:pt x="385" y="420"/>
                  </a:lnTo>
                  <a:lnTo>
                    <a:pt x="380" y="430"/>
                  </a:lnTo>
                  <a:lnTo>
                    <a:pt x="375" y="441"/>
                  </a:lnTo>
                  <a:lnTo>
                    <a:pt x="369" y="452"/>
                  </a:lnTo>
                  <a:lnTo>
                    <a:pt x="361" y="461"/>
                  </a:lnTo>
                  <a:lnTo>
                    <a:pt x="353" y="469"/>
                  </a:lnTo>
                  <a:lnTo>
                    <a:pt x="343" y="478"/>
                  </a:lnTo>
                  <a:lnTo>
                    <a:pt x="333" y="486"/>
                  </a:lnTo>
                  <a:lnTo>
                    <a:pt x="323" y="494"/>
                  </a:lnTo>
                  <a:lnTo>
                    <a:pt x="323" y="494"/>
                  </a:lnTo>
                  <a:lnTo>
                    <a:pt x="311" y="500"/>
                  </a:lnTo>
                  <a:lnTo>
                    <a:pt x="298" y="505"/>
                  </a:lnTo>
                  <a:lnTo>
                    <a:pt x="284" y="510"/>
                  </a:lnTo>
                  <a:lnTo>
                    <a:pt x="270" y="514"/>
                  </a:lnTo>
                  <a:lnTo>
                    <a:pt x="255" y="518"/>
                  </a:lnTo>
                  <a:lnTo>
                    <a:pt x="238" y="519"/>
                  </a:lnTo>
                  <a:lnTo>
                    <a:pt x="220" y="522"/>
                  </a:lnTo>
                  <a:lnTo>
                    <a:pt x="202" y="522"/>
                  </a:lnTo>
                  <a:lnTo>
                    <a:pt x="202" y="522"/>
                  </a:lnTo>
                  <a:lnTo>
                    <a:pt x="185" y="522"/>
                  </a:lnTo>
                  <a:lnTo>
                    <a:pt x="168" y="521"/>
                  </a:lnTo>
                  <a:lnTo>
                    <a:pt x="153" y="518"/>
                  </a:lnTo>
                  <a:lnTo>
                    <a:pt x="137" y="516"/>
                  </a:lnTo>
                  <a:lnTo>
                    <a:pt x="123" y="512"/>
                  </a:lnTo>
                  <a:lnTo>
                    <a:pt x="109" y="508"/>
                  </a:lnTo>
                  <a:lnTo>
                    <a:pt x="96" y="503"/>
                  </a:lnTo>
                  <a:lnTo>
                    <a:pt x="85" y="496"/>
                  </a:lnTo>
                  <a:lnTo>
                    <a:pt x="85" y="496"/>
                  </a:lnTo>
                  <a:lnTo>
                    <a:pt x="73" y="490"/>
                  </a:lnTo>
                  <a:lnTo>
                    <a:pt x="63" y="484"/>
                  </a:lnTo>
                  <a:lnTo>
                    <a:pt x="54" y="475"/>
                  </a:lnTo>
                  <a:lnTo>
                    <a:pt x="45" y="467"/>
                  </a:lnTo>
                  <a:lnTo>
                    <a:pt x="38" y="457"/>
                  </a:lnTo>
                  <a:lnTo>
                    <a:pt x="31" y="448"/>
                  </a:lnTo>
                  <a:lnTo>
                    <a:pt x="25" y="436"/>
                  </a:lnTo>
                  <a:lnTo>
                    <a:pt x="20" y="425"/>
                  </a:lnTo>
                  <a:lnTo>
                    <a:pt x="20" y="425"/>
                  </a:lnTo>
                  <a:lnTo>
                    <a:pt x="15" y="413"/>
                  </a:lnTo>
                  <a:lnTo>
                    <a:pt x="11" y="399"/>
                  </a:lnTo>
                  <a:lnTo>
                    <a:pt x="8" y="385"/>
                  </a:lnTo>
                  <a:lnTo>
                    <a:pt x="4" y="370"/>
                  </a:lnTo>
                  <a:lnTo>
                    <a:pt x="2" y="335"/>
                  </a:lnTo>
                  <a:lnTo>
                    <a:pt x="0" y="297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295"/>
                  </a:lnTo>
                  <a:lnTo>
                    <a:pt x="68" y="295"/>
                  </a:lnTo>
                  <a:lnTo>
                    <a:pt x="68" y="327"/>
                  </a:lnTo>
                  <a:lnTo>
                    <a:pt x="71" y="354"/>
                  </a:lnTo>
                  <a:lnTo>
                    <a:pt x="75" y="376"/>
                  </a:lnTo>
                  <a:lnTo>
                    <a:pt x="80" y="394"/>
                  </a:lnTo>
                  <a:lnTo>
                    <a:pt x="80" y="394"/>
                  </a:lnTo>
                  <a:lnTo>
                    <a:pt x="87" y="409"/>
                  </a:lnTo>
                  <a:lnTo>
                    <a:pt x="98" y="422"/>
                  </a:lnTo>
                  <a:lnTo>
                    <a:pt x="109" y="434"/>
                  </a:lnTo>
                  <a:lnTo>
                    <a:pt x="123" y="444"/>
                  </a:lnTo>
                  <a:lnTo>
                    <a:pt x="123" y="444"/>
                  </a:lnTo>
                  <a:lnTo>
                    <a:pt x="139" y="450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1"/>
                  </a:lnTo>
                  <a:lnTo>
                    <a:pt x="197" y="461"/>
                  </a:lnTo>
                  <a:lnTo>
                    <a:pt x="215" y="461"/>
                  </a:lnTo>
                  <a:lnTo>
                    <a:pt x="232" y="458"/>
                  </a:lnTo>
                  <a:lnTo>
                    <a:pt x="247" y="455"/>
                  </a:lnTo>
                  <a:lnTo>
                    <a:pt x="261" y="452"/>
                  </a:lnTo>
                  <a:lnTo>
                    <a:pt x="274" y="448"/>
                  </a:lnTo>
                  <a:lnTo>
                    <a:pt x="284" y="441"/>
                  </a:lnTo>
                  <a:lnTo>
                    <a:pt x="295" y="435"/>
                  </a:lnTo>
                  <a:lnTo>
                    <a:pt x="304" y="426"/>
                  </a:lnTo>
                  <a:lnTo>
                    <a:pt x="304" y="426"/>
                  </a:lnTo>
                  <a:lnTo>
                    <a:pt x="311" y="417"/>
                  </a:lnTo>
                  <a:lnTo>
                    <a:pt x="318" y="405"/>
                  </a:lnTo>
                  <a:lnTo>
                    <a:pt x="323" y="393"/>
                  </a:lnTo>
                  <a:lnTo>
                    <a:pt x="328" y="377"/>
                  </a:lnTo>
                  <a:lnTo>
                    <a:pt x="330" y="359"/>
                  </a:lnTo>
                  <a:lnTo>
                    <a:pt x="333" y="340"/>
                  </a:lnTo>
                  <a:lnTo>
                    <a:pt x="334" y="320"/>
                  </a:lnTo>
                  <a:lnTo>
                    <a:pt x="335" y="295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4" name="Freeform 610"/>
            <p:cNvSpPr>
              <a:spLocks noEditPoints="1"/>
            </p:cNvSpPr>
            <p:nvPr/>
          </p:nvSpPr>
          <p:spPr bwMode="auto">
            <a:xfrm>
              <a:off x="5859463" y="2416176"/>
              <a:ext cx="311150" cy="407988"/>
            </a:xfrm>
            <a:custGeom>
              <a:avLst/>
              <a:gdLst>
                <a:gd name="T0" fmla="*/ 0 w 392"/>
                <a:gd name="T1" fmla="*/ 0 h 513"/>
                <a:gd name="T2" fmla="*/ 193 w 392"/>
                <a:gd name="T3" fmla="*/ 0 h 513"/>
                <a:gd name="T4" fmla="*/ 256 w 392"/>
                <a:gd name="T5" fmla="*/ 2 h 513"/>
                <a:gd name="T6" fmla="*/ 271 w 392"/>
                <a:gd name="T7" fmla="*/ 5 h 513"/>
                <a:gd name="T8" fmla="*/ 306 w 392"/>
                <a:gd name="T9" fmla="*/ 14 h 513"/>
                <a:gd name="T10" fmla="*/ 334 w 392"/>
                <a:gd name="T11" fmla="*/ 29 h 513"/>
                <a:gd name="T12" fmla="*/ 347 w 392"/>
                <a:gd name="T13" fmla="*/ 38 h 513"/>
                <a:gd name="T14" fmla="*/ 367 w 392"/>
                <a:gd name="T15" fmla="*/ 64 h 513"/>
                <a:gd name="T16" fmla="*/ 376 w 392"/>
                <a:gd name="T17" fmla="*/ 78 h 513"/>
                <a:gd name="T18" fmla="*/ 388 w 392"/>
                <a:gd name="T19" fmla="*/ 112 h 513"/>
                <a:gd name="T20" fmla="*/ 392 w 392"/>
                <a:gd name="T21" fmla="*/ 148 h 513"/>
                <a:gd name="T22" fmla="*/ 390 w 392"/>
                <a:gd name="T23" fmla="*/ 165 h 513"/>
                <a:gd name="T24" fmla="*/ 385 w 392"/>
                <a:gd name="T25" fmla="*/ 194 h 513"/>
                <a:gd name="T26" fmla="*/ 375 w 392"/>
                <a:gd name="T27" fmla="*/ 222 h 513"/>
                <a:gd name="T28" fmla="*/ 360 w 392"/>
                <a:gd name="T29" fmla="*/ 248 h 513"/>
                <a:gd name="T30" fmla="*/ 349 w 392"/>
                <a:gd name="T31" fmla="*/ 259 h 513"/>
                <a:gd name="T32" fmla="*/ 325 w 392"/>
                <a:gd name="T33" fmla="*/ 279 h 513"/>
                <a:gd name="T34" fmla="*/ 292 w 392"/>
                <a:gd name="T35" fmla="*/ 293 h 513"/>
                <a:gd name="T36" fmla="*/ 250 w 392"/>
                <a:gd name="T37" fmla="*/ 302 h 513"/>
                <a:gd name="T38" fmla="*/ 200 w 392"/>
                <a:gd name="T39" fmla="*/ 304 h 513"/>
                <a:gd name="T40" fmla="*/ 68 w 392"/>
                <a:gd name="T41" fmla="*/ 513 h 513"/>
                <a:gd name="T42" fmla="*/ 68 w 392"/>
                <a:gd name="T43" fmla="*/ 244 h 513"/>
                <a:gd name="T44" fmla="*/ 200 w 392"/>
                <a:gd name="T45" fmla="*/ 244 h 513"/>
                <a:gd name="T46" fmla="*/ 231 w 392"/>
                <a:gd name="T47" fmla="*/ 243 h 513"/>
                <a:gd name="T48" fmla="*/ 256 w 392"/>
                <a:gd name="T49" fmla="*/ 238 h 513"/>
                <a:gd name="T50" fmla="*/ 278 w 392"/>
                <a:gd name="T51" fmla="*/ 230 h 513"/>
                <a:gd name="T52" fmla="*/ 293 w 392"/>
                <a:gd name="T53" fmla="*/ 220 h 513"/>
                <a:gd name="T54" fmla="*/ 301 w 392"/>
                <a:gd name="T55" fmla="*/ 213 h 513"/>
                <a:gd name="T56" fmla="*/ 311 w 392"/>
                <a:gd name="T57" fmla="*/ 198 h 513"/>
                <a:gd name="T58" fmla="*/ 317 w 392"/>
                <a:gd name="T59" fmla="*/ 181 h 513"/>
                <a:gd name="T60" fmla="*/ 321 w 392"/>
                <a:gd name="T61" fmla="*/ 161 h 513"/>
                <a:gd name="T62" fmla="*/ 321 w 392"/>
                <a:gd name="T63" fmla="*/ 151 h 513"/>
                <a:gd name="T64" fmla="*/ 317 w 392"/>
                <a:gd name="T65" fmla="*/ 120 h 513"/>
                <a:gd name="T66" fmla="*/ 305 w 392"/>
                <a:gd name="T67" fmla="*/ 96 h 513"/>
                <a:gd name="T68" fmla="*/ 297 w 392"/>
                <a:gd name="T69" fmla="*/ 84 h 513"/>
                <a:gd name="T70" fmla="*/ 275 w 392"/>
                <a:gd name="T71" fmla="*/ 70 h 513"/>
                <a:gd name="T72" fmla="*/ 262 w 392"/>
                <a:gd name="T73" fmla="*/ 65 h 513"/>
                <a:gd name="T74" fmla="*/ 238 w 392"/>
                <a:gd name="T75" fmla="*/ 61 h 513"/>
                <a:gd name="T76" fmla="*/ 68 w 392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2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8" y="1"/>
                  </a:lnTo>
                  <a:lnTo>
                    <a:pt x="256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89" y="8"/>
                  </a:lnTo>
                  <a:lnTo>
                    <a:pt x="306" y="14"/>
                  </a:lnTo>
                  <a:lnTo>
                    <a:pt x="321" y="20"/>
                  </a:lnTo>
                  <a:lnTo>
                    <a:pt x="334" y="29"/>
                  </a:lnTo>
                  <a:lnTo>
                    <a:pt x="334" y="29"/>
                  </a:lnTo>
                  <a:lnTo>
                    <a:pt x="347" y="38"/>
                  </a:lnTo>
                  <a:lnTo>
                    <a:pt x="357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3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2" y="148"/>
                  </a:lnTo>
                  <a:lnTo>
                    <a:pt x="392" y="148"/>
                  </a:lnTo>
                  <a:lnTo>
                    <a:pt x="390" y="165"/>
                  </a:lnTo>
                  <a:lnTo>
                    <a:pt x="389" y="180"/>
                  </a:lnTo>
                  <a:lnTo>
                    <a:pt x="385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7" y="235"/>
                  </a:lnTo>
                  <a:lnTo>
                    <a:pt x="360" y="248"/>
                  </a:lnTo>
                  <a:lnTo>
                    <a:pt x="349" y="259"/>
                  </a:lnTo>
                  <a:lnTo>
                    <a:pt x="349" y="259"/>
                  </a:lnTo>
                  <a:lnTo>
                    <a:pt x="338" y="270"/>
                  </a:lnTo>
                  <a:lnTo>
                    <a:pt x="325" y="279"/>
                  </a:lnTo>
                  <a:lnTo>
                    <a:pt x="309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50" y="302"/>
                  </a:lnTo>
                  <a:lnTo>
                    <a:pt x="225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0" y="244"/>
                  </a:lnTo>
                  <a:lnTo>
                    <a:pt x="200" y="244"/>
                  </a:lnTo>
                  <a:lnTo>
                    <a:pt x="216" y="243"/>
                  </a:lnTo>
                  <a:lnTo>
                    <a:pt x="231" y="243"/>
                  </a:lnTo>
                  <a:lnTo>
                    <a:pt x="245" y="240"/>
                  </a:lnTo>
                  <a:lnTo>
                    <a:pt x="256" y="238"/>
                  </a:lnTo>
                  <a:lnTo>
                    <a:pt x="268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3" y="220"/>
                  </a:lnTo>
                  <a:lnTo>
                    <a:pt x="293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0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5" y="96"/>
                  </a:lnTo>
                  <a:lnTo>
                    <a:pt x="305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199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5" name="Freeform 611"/>
            <p:cNvSpPr>
              <a:spLocks/>
            </p:cNvSpPr>
            <p:nvPr/>
          </p:nvSpPr>
          <p:spPr bwMode="auto">
            <a:xfrm>
              <a:off x="6219825" y="2416176"/>
              <a:ext cx="303213" cy="407988"/>
            </a:xfrm>
            <a:custGeom>
              <a:avLst/>
              <a:gdLst>
                <a:gd name="T0" fmla="*/ 0 w 383"/>
                <a:gd name="T1" fmla="*/ 513 h 513"/>
                <a:gd name="T2" fmla="*/ 0 w 383"/>
                <a:gd name="T3" fmla="*/ 0 h 513"/>
                <a:gd name="T4" fmla="*/ 370 w 383"/>
                <a:gd name="T5" fmla="*/ 0 h 513"/>
                <a:gd name="T6" fmla="*/ 370 w 383"/>
                <a:gd name="T7" fmla="*/ 60 h 513"/>
                <a:gd name="T8" fmla="*/ 68 w 383"/>
                <a:gd name="T9" fmla="*/ 60 h 513"/>
                <a:gd name="T10" fmla="*/ 68 w 383"/>
                <a:gd name="T11" fmla="*/ 217 h 513"/>
                <a:gd name="T12" fmla="*/ 351 w 383"/>
                <a:gd name="T13" fmla="*/ 217 h 513"/>
                <a:gd name="T14" fmla="*/ 351 w 383"/>
                <a:gd name="T15" fmla="*/ 277 h 513"/>
                <a:gd name="T16" fmla="*/ 68 w 383"/>
                <a:gd name="T17" fmla="*/ 277 h 513"/>
                <a:gd name="T18" fmla="*/ 68 w 383"/>
                <a:gd name="T19" fmla="*/ 453 h 513"/>
                <a:gd name="T20" fmla="*/ 383 w 383"/>
                <a:gd name="T21" fmla="*/ 453 h 513"/>
                <a:gd name="T22" fmla="*/ 383 w 383"/>
                <a:gd name="T23" fmla="*/ 513 h 513"/>
                <a:gd name="T24" fmla="*/ 0 w 383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3" h="513">
                  <a:moveTo>
                    <a:pt x="0" y="513"/>
                  </a:moveTo>
                  <a:lnTo>
                    <a:pt x="0" y="0"/>
                  </a:lnTo>
                  <a:lnTo>
                    <a:pt x="370" y="0"/>
                  </a:lnTo>
                  <a:lnTo>
                    <a:pt x="370" y="60"/>
                  </a:lnTo>
                  <a:lnTo>
                    <a:pt x="68" y="60"/>
                  </a:lnTo>
                  <a:lnTo>
                    <a:pt x="68" y="217"/>
                  </a:lnTo>
                  <a:lnTo>
                    <a:pt x="351" y="217"/>
                  </a:lnTo>
                  <a:lnTo>
                    <a:pt x="351" y="277"/>
                  </a:lnTo>
                  <a:lnTo>
                    <a:pt x="68" y="277"/>
                  </a:lnTo>
                  <a:lnTo>
                    <a:pt x="68" y="453"/>
                  </a:lnTo>
                  <a:lnTo>
                    <a:pt x="383" y="453"/>
                  </a:lnTo>
                  <a:lnTo>
                    <a:pt x="383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6" name="Freeform 612"/>
            <p:cNvSpPr>
              <a:spLocks noEditPoints="1"/>
            </p:cNvSpPr>
            <p:nvPr/>
          </p:nvSpPr>
          <p:spPr bwMode="auto">
            <a:xfrm>
              <a:off x="6756400" y="2416176"/>
              <a:ext cx="358775" cy="407988"/>
            </a:xfrm>
            <a:custGeom>
              <a:avLst/>
              <a:gdLst>
                <a:gd name="T0" fmla="*/ 0 w 452"/>
                <a:gd name="T1" fmla="*/ 0 h 513"/>
                <a:gd name="T2" fmla="*/ 227 w 452"/>
                <a:gd name="T3" fmla="*/ 0 h 513"/>
                <a:gd name="T4" fmla="*/ 287 w 452"/>
                <a:gd name="T5" fmla="*/ 3 h 513"/>
                <a:gd name="T6" fmla="*/ 332 w 452"/>
                <a:gd name="T7" fmla="*/ 14 h 513"/>
                <a:gd name="T8" fmla="*/ 340 w 452"/>
                <a:gd name="T9" fmla="*/ 17 h 513"/>
                <a:gd name="T10" fmla="*/ 356 w 452"/>
                <a:gd name="T11" fmla="*/ 26 h 513"/>
                <a:gd name="T12" fmla="*/ 370 w 452"/>
                <a:gd name="T13" fmla="*/ 39 h 513"/>
                <a:gd name="T14" fmla="*/ 388 w 452"/>
                <a:gd name="T15" fmla="*/ 62 h 513"/>
                <a:gd name="T16" fmla="*/ 397 w 452"/>
                <a:gd name="T17" fmla="*/ 80 h 513"/>
                <a:gd name="T18" fmla="*/ 409 w 452"/>
                <a:gd name="T19" fmla="*/ 119 h 513"/>
                <a:gd name="T20" fmla="*/ 410 w 452"/>
                <a:gd name="T21" fmla="*/ 140 h 513"/>
                <a:gd name="T22" fmla="*/ 408 w 452"/>
                <a:gd name="T23" fmla="*/ 166 h 513"/>
                <a:gd name="T24" fmla="*/ 401 w 452"/>
                <a:gd name="T25" fmla="*/ 190 h 513"/>
                <a:gd name="T26" fmla="*/ 390 w 452"/>
                <a:gd name="T27" fmla="*/ 212 h 513"/>
                <a:gd name="T28" fmla="*/ 374 w 452"/>
                <a:gd name="T29" fmla="*/ 231 h 513"/>
                <a:gd name="T30" fmla="*/ 365 w 452"/>
                <a:gd name="T31" fmla="*/ 240 h 513"/>
                <a:gd name="T32" fmla="*/ 342 w 452"/>
                <a:gd name="T33" fmla="*/ 256 h 513"/>
                <a:gd name="T34" fmla="*/ 315 w 452"/>
                <a:gd name="T35" fmla="*/ 268 h 513"/>
                <a:gd name="T36" fmla="*/ 283 w 452"/>
                <a:gd name="T37" fmla="*/ 276 h 513"/>
                <a:gd name="T38" fmla="*/ 266 w 452"/>
                <a:gd name="T39" fmla="*/ 280 h 513"/>
                <a:gd name="T40" fmla="*/ 299 w 452"/>
                <a:gd name="T41" fmla="*/ 299 h 513"/>
                <a:gd name="T42" fmla="*/ 306 w 452"/>
                <a:gd name="T43" fmla="*/ 306 h 513"/>
                <a:gd name="T44" fmla="*/ 336 w 452"/>
                <a:gd name="T45" fmla="*/ 336 h 513"/>
                <a:gd name="T46" fmla="*/ 363 w 452"/>
                <a:gd name="T47" fmla="*/ 373 h 513"/>
                <a:gd name="T48" fmla="*/ 367 w 452"/>
                <a:gd name="T49" fmla="*/ 513 h 513"/>
                <a:gd name="T50" fmla="*/ 299 w 452"/>
                <a:gd name="T51" fmla="*/ 407 h 513"/>
                <a:gd name="T52" fmla="*/ 250 w 452"/>
                <a:gd name="T53" fmla="*/ 335 h 513"/>
                <a:gd name="T54" fmla="*/ 240 w 452"/>
                <a:gd name="T55" fmla="*/ 325 h 513"/>
                <a:gd name="T56" fmla="*/ 223 w 452"/>
                <a:gd name="T57" fmla="*/ 307 h 513"/>
                <a:gd name="T58" fmla="*/ 216 w 452"/>
                <a:gd name="T59" fmla="*/ 302 h 513"/>
                <a:gd name="T60" fmla="*/ 184 w 452"/>
                <a:gd name="T61" fmla="*/ 288 h 513"/>
                <a:gd name="T62" fmla="*/ 170 w 452"/>
                <a:gd name="T63" fmla="*/ 285 h 513"/>
                <a:gd name="T64" fmla="*/ 67 w 452"/>
                <a:gd name="T65" fmla="*/ 285 h 513"/>
                <a:gd name="T66" fmla="*/ 0 w 452"/>
                <a:gd name="T67" fmla="*/ 513 h 513"/>
                <a:gd name="T68" fmla="*/ 213 w 452"/>
                <a:gd name="T69" fmla="*/ 226 h 513"/>
                <a:gd name="T70" fmla="*/ 236 w 452"/>
                <a:gd name="T71" fmla="*/ 226 h 513"/>
                <a:gd name="T72" fmla="*/ 272 w 452"/>
                <a:gd name="T73" fmla="*/ 221 h 513"/>
                <a:gd name="T74" fmla="*/ 286 w 452"/>
                <a:gd name="T75" fmla="*/ 217 h 513"/>
                <a:gd name="T76" fmla="*/ 309 w 452"/>
                <a:gd name="T77" fmla="*/ 204 h 513"/>
                <a:gd name="T78" fmla="*/ 326 w 452"/>
                <a:gd name="T79" fmla="*/ 185 h 513"/>
                <a:gd name="T80" fmla="*/ 332 w 452"/>
                <a:gd name="T81" fmla="*/ 175 h 513"/>
                <a:gd name="T82" fmla="*/ 338 w 452"/>
                <a:gd name="T83" fmla="*/ 152 h 513"/>
                <a:gd name="T84" fmla="*/ 340 w 452"/>
                <a:gd name="T85" fmla="*/ 140 h 513"/>
                <a:gd name="T86" fmla="*/ 338 w 452"/>
                <a:gd name="T87" fmla="*/ 122 h 513"/>
                <a:gd name="T88" fmla="*/ 333 w 452"/>
                <a:gd name="T89" fmla="*/ 107 h 513"/>
                <a:gd name="T90" fmla="*/ 326 w 452"/>
                <a:gd name="T91" fmla="*/ 93 h 513"/>
                <a:gd name="T92" fmla="*/ 313 w 452"/>
                <a:gd name="T93" fmla="*/ 80 h 513"/>
                <a:gd name="T94" fmla="*/ 306 w 452"/>
                <a:gd name="T95" fmla="*/ 74 h 513"/>
                <a:gd name="T96" fmla="*/ 290 w 452"/>
                <a:gd name="T97" fmla="*/ 66 h 513"/>
                <a:gd name="T98" fmla="*/ 268 w 452"/>
                <a:gd name="T99" fmla="*/ 60 h 513"/>
                <a:gd name="T100" fmla="*/ 244 w 452"/>
                <a:gd name="T101" fmla="*/ 57 h 513"/>
                <a:gd name="T102" fmla="*/ 67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7" y="0"/>
                  </a:lnTo>
                  <a:lnTo>
                    <a:pt x="227" y="0"/>
                  </a:lnTo>
                  <a:lnTo>
                    <a:pt x="259" y="1"/>
                  </a:lnTo>
                  <a:lnTo>
                    <a:pt x="287" y="3"/>
                  </a:lnTo>
                  <a:lnTo>
                    <a:pt x="312" y="7"/>
                  </a:lnTo>
                  <a:lnTo>
                    <a:pt x="332" y="14"/>
                  </a:lnTo>
                  <a:lnTo>
                    <a:pt x="332" y="14"/>
                  </a:lnTo>
                  <a:lnTo>
                    <a:pt x="340" y="17"/>
                  </a:lnTo>
                  <a:lnTo>
                    <a:pt x="349" y="21"/>
                  </a:lnTo>
                  <a:lnTo>
                    <a:pt x="356" y="26"/>
                  </a:lnTo>
                  <a:lnTo>
                    <a:pt x="364" y="33"/>
                  </a:lnTo>
                  <a:lnTo>
                    <a:pt x="370" y="39"/>
                  </a:lnTo>
                  <a:lnTo>
                    <a:pt x="377" y="46"/>
                  </a:lnTo>
                  <a:lnTo>
                    <a:pt x="388" y="62"/>
                  </a:lnTo>
                  <a:lnTo>
                    <a:pt x="388" y="62"/>
                  </a:lnTo>
                  <a:lnTo>
                    <a:pt x="397" y="80"/>
                  </a:lnTo>
                  <a:lnTo>
                    <a:pt x="405" y="99"/>
                  </a:lnTo>
                  <a:lnTo>
                    <a:pt x="409" y="119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409" y="153"/>
                  </a:lnTo>
                  <a:lnTo>
                    <a:pt x="408" y="166"/>
                  </a:lnTo>
                  <a:lnTo>
                    <a:pt x="405" y="179"/>
                  </a:lnTo>
                  <a:lnTo>
                    <a:pt x="401" y="190"/>
                  </a:lnTo>
                  <a:lnTo>
                    <a:pt x="396" y="202"/>
                  </a:lnTo>
                  <a:lnTo>
                    <a:pt x="390" y="212"/>
                  </a:lnTo>
                  <a:lnTo>
                    <a:pt x="383" y="222"/>
                  </a:lnTo>
                  <a:lnTo>
                    <a:pt x="374" y="231"/>
                  </a:lnTo>
                  <a:lnTo>
                    <a:pt x="374" y="231"/>
                  </a:lnTo>
                  <a:lnTo>
                    <a:pt x="365" y="240"/>
                  </a:lnTo>
                  <a:lnTo>
                    <a:pt x="355" y="249"/>
                  </a:lnTo>
                  <a:lnTo>
                    <a:pt x="342" y="256"/>
                  </a:lnTo>
                  <a:lnTo>
                    <a:pt x="329" y="262"/>
                  </a:lnTo>
                  <a:lnTo>
                    <a:pt x="315" y="268"/>
                  </a:lnTo>
                  <a:lnTo>
                    <a:pt x="300" y="272"/>
                  </a:lnTo>
                  <a:lnTo>
                    <a:pt x="283" y="276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89" y="293"/>
                  </a:lnTo>
                  <a:lnTo>
                    <a:pt x="299" y="299"/>
                  </a:lnTo>
                  <a:lnTo>
                    <a:pt x="306" y="306"/>
                  </a:lnTo>
                  <a:lnTo>
                    <a:pt x="306" y="306"/>
                  </a:lnTo>
                  <a:lnTo>
                    <a:pt x="321" y="320"/>
                  </a:lnTo>
                  <a:lnTo>
                    <a:pt x="336" y="336"/>
                  </a:lnTo>
                  <a:lnTo>
                    <a:pt x="349" y="354"/>
                  </a:lnTo>
                  <a:lnTo>
                    <a:pt x="363" y="373"/>
                  </a:lnTo>
                  <a:lnTo>
                    <a:pt x="452" y="513"/>
                  </a:lnTo>
                  <a:lnTo>
                    <a:pt x="367" y="513"/>
                  </a:lnTo>
                  <a:lnTo>
                    <a:pt x="299" y="407"/>
                  </a:lnTo>
                  <a:lnTo>
                    <a:pt x="299" y="407"/>
                  </a:lnTo>
                  <a:lnTo>
                    <a:pt x="272" y="366"/>
                  </a:lnTo>
                  <a:lnTo>
                    <a:pt x="250" y="335"/>
                  </a:lnTo>
                  <a:lnTo>
                    <a:pt x="250" y="335"/>
                  </a:lnTo>
                  <a:lnTo>
                    <a:pt x="240" y="325"/>
                  </a:lnTo>
                  <a:lnTo>
                    <a:pt x="231" y="315"/>
                  </a:lnTo>
                  <a:lnTo>
                    <a:pt x="223" y="307"/>
                  </a:lnTo>
                  <a:lnTo>
                    <a:pt x="216" y="302"/>
                  </a:lnTo>
                  <a:lnTo>
                    <a:pt x="216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70" y="285"/>
                  </a:lnTo>
                  <a:lnTo>
                    <a:pt x="147" y="285"/>
                  </a:lnTo>
                  <a:lnTo>
                    <a:pt x="67" y="285"/>
                  </a:lnTo>
                  <a:lnTo>
                    <a:pt x="67" y="513"/>
                  </a:lnTo>
                  <a:lnTo>
                    <a:pt x="0" y="513"/>
                  </a:lnTo>
                  <a:close/>
                  <a:moveTo>
                    <a:pt x="67" y="226"/>
                  </a:moveTo>
                  <a:lnTo>
                    <a:pt x="213" y="226"/>
                  </a:lnTo>
                  <a:lnTo>
                    <a:pt x="213" y="226"/>
                  </a:lnTo>
                  <a:lnTo>
                    <a:pt x="236" y="226"/>
                  </a:lnTo>
                  <a:lnTo>
                    <a:pt x="255" y="224"/>
                  </a:lnTo>
                  <a:lnTo>
                    <a:pt x="272" y="221"/>
                  </a:lnTo>
                  <a:lnTo>
                    <a:pt x="286" y="217"/>
                  </a:lnTo>
                  <a:lnTo>
                    <a:pt x="286" y="217"/>
                  </a:lnTo>
                  <a:lnTo>
                    <a:pt x="299" y="211"/>
                  </a:lnTo>
                  <a:lnTo>
                    <a:pt x="309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2" y="175"/>
                  </a:lnTo>
                  <a:lnTo>
                    <a:pt x="336" y="163"/>
                  </a:lnTo>
                  <a:lnTo>
                    <a:pt x="338" y="152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40" y="131"/>
                  </a:lnTo>
                  <a:lnTo>
                    <a:pt x="338" y="122"/>
                  </a:lnTo>
                  <a:lnTo>
                    <a:pt x="336" y="115"/>
                  </a:lnTo>
                  <a:lnTo>
                    <a:pt x="333" y="107"/>
                  </a:lnTo>
                  <a:lnTo>
                    <a:pt x="329" y="99"/>
                  </a:lnTo>
                  <a:lnTo>
                    <a:pt x="326" y="93"/>
                  </a:lnTo>
                  <a:lnTo>
                    <a:pt x="319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6" y="74"/>
                  </a:lnTo>
                  <a:lnTo>
                    <a:pt x="299" y="70"/>
                  </a:lnTo>
                  <a:lnTo>
                    <a:pt x="290" y="66"/>
                  </a:lnTo>
                  <a:lnTo>
                    <a:pt x="280" y="62"/>
                  </a:lnTo>
                  <a:lnTo>
                    <a:pt x="268" y="60"/>
                  </a:lnTo>
                  <a:lnTo>
                    <a:pt x="257" y="58"/>
                  </a:lnTo>
                  <a:lnTo>
                    <a:pt x="244" y="57"/>
                  </a:lnTo>
                  <a:lnTo>
                    <a:pt x="230" y="56"/>
                  </a:lnTo>
                  <a:lnTo>
                    <a:pt x="67" y="56"/>
                  </a:lnTo>
                  <a:lnTo>
                    <a:pt x="67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7" name="Freeform 613"/>
            <p:cNvSpPr>
              <a:spLocks/>
            </p:cNvSpPr>
            <p:nvPr/>
          </p:nvSpPr>
          <p:spPr bwMode="auto">
            <a:xfrm>
              <a:off x="7156450" y="2416176"/>
              <a:ext cx="304800" cy="407988"/>
            </a:xfrm>
            <a:custGeom>
              <a:avLst/>
              <a:gdLst>
                <a:gd name="T0" fmla="*/ 0 w 382"/>
                <a:gd name="T1" fmla="*/ 513 h 513"/>
                <a:gd name="T2" fmla="*/ 0 w 382"/>
                <a:gd name="T3" fmla="*/ 0 h 513"/>
                <a:gd name="T4" fmla="*/ 369 w 382"/>
                <a:gd name="T5" fmla="*/ 0 h 513"/>
                <a:gd name="T6" fmla="*/ 369 w 382"/>
                <a:gd name="T7" fmla="*/ 60 h 513"/>
                <a:gd name="T8" fmla="*/ 67 w 382"/>
                <a:gd name="T9" fmla="*/ 60 h 513"/>
                <a:gd name="T10" fmla="*/ 67 w 382"/>
                <a:gd name="T11" fmla="*/ 217 h 513"/>
                <a:gd name="T12" fmla="*/ 350 w 382"/>
                <a:gd name="T13" fmla="*/ 217 h 513"/>
                <a:gd name="T14" fmla="*/ 350 w 382"/>
                <a:gd name="T15" fmla="*/ 277 h 513"/>
                <a:gd name="T16" fmla="*/ 67 w 382"/>
                <a:gd name="T17" fmla="*/ 277 h 513"/>
                <a:gd name="T18" fmla="*/ 67 w 382"/>
                <a:gd name="T19" fmla="*/ 453 h 513"/>
                <a:gd name="T20" fmla="*/ 382 w 382"/>
                <a:gd name="T21" fmla="*/ 453 h 513"/>
                <a:gd name="T22" fmla="*/ 382 w 382"/>
                <a:gd name="T23" fmla="*/ 513 h 513"/>
                <a:gd name="T24" fmla="*/ 0 w 382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2" h="513">
                  <a:moveTo>
                    <a:pt x="0" y="513"/>
                  </a:moveTo>
                  <a:lnTo>
                    <a:pt x="0" y="0"/>
                  </a:lnTo>
                  <a:lnTo>
                    <a:pt x="369" y="0"/>
                  </a:lnTo>
                  <a:lnTo>
                    <a:pt x="369" y="60"/>
                  </a:lnTo>
                  <a:lnTo>
                    <a:pt x="67" y="60"/>
                  </a:lnTo>
                  <a:lnTo>
                    <a:pt x="67" y="217"/>
                  </a:lnTo>
                  <a:lnTo>
                    <a:pt x="350" y="217"/>
                  </a:lnTo>
                  <a:lnTo>
                    <a:pt x="350" y="277"/>
                  </a:lnTo>
                  <a:lnTo>
                    <a:pt x="67" y="277"/>
                  </a:lnTo>
                  <a:lnTo>
                    <a:pt x="67" y="453"/>
                  </a:lnTo>
                  <a:lnTo>
                    <a:pt x="382" y="453"/>
                  </a:lnTo>
                  <a:lnTo>
                    <a:pt x="382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8" name="Freeform 614"/>
            <p:cNvSpPr>
              <a:spLocks/>
            </p:cNvSpPr>
            <p:nvPr/>
          </p:nvSpPr>
          <p:spPr bwMode="auto">
            <a:xfrm>
              <a:off x="7515225" y="2416176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9 w 404"/>
                <a:gd name="T7" fmla="*/ 403 h 513"/>
                <a:gd name="T8" fmla="*/ 339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4 w 404"/>
                <a:gd name="T15" fmla="*/ 513 h 513"/>
                <a:gd name="T16" fmla="*/ 65 w 404"/>
                <a:gd name="T17" fmla="*/ 110 h 513"/>
                <a:gd name="T18" fmla="*/ 65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9" y="403"/>
                  </a:lnTo>
                  <a:lnTo>
                    <a:pt x="339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4" y="513"/>
                  </a:lnTo>
                  <a:lnTo>
                    <a:pt x="65" y="110"/>
                  </a:lnTo>
                  <a:lnTo>
                    <a:pt x="65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9" name="Freeform 615"/>
            <p:cNvSpPr>
              <a:spLocks noEditPoints="1"/>
            </p:cNvSpPr>
            <p:nvPr/>
          </p:nvSpPr>
          <p:spPr bwMode="auto">
            <a:xfrm>
              <a:off x="7874000" y="2416176"/>
              <a:ext cx="381000" cy="407988"/>
            </a:xfrm>
            <a:custGeom>
              <a:avLst/>
              <a:gdLst>
                <a:gd name="T0" fmla="*/ 0 w 479"/>
                <a:gd name="T1" fmla="*/ 513 h 513"/>
                <a:gd name="T2" fmla="*/ 197 w 479"/>
                <a:gd name="T3" fmla="*/ 0 h 513"/>
                <a:gd name="T4" fmla="*/ 270 w 479"/>
                <a:gd name="T5" fmla="*/ 0 h 513"/>
                <a:gd name="T6" fmla="*/ 479 w 479"/>
                <a:gd name="T7" fmla="*/ 513 h 513"/>
                <a:gd name="T8" fmla="*/ 403 w 479"/>
                <a:gd name="T9" fmla="*/ 513 h 513"/>
                <a:gd name="T10" fmla="*/ 343 w 479"/>
                <a:gd name="T11" fmla="*/ 358 h 513"/>
                <a:gd name="T12" fmla="*/ 128 w 479"/>
                <a:gd name="T13" fmla="*/ 358 h 513"/>
                <a:gd name="T14" fmla="*/ 71 w 479"/>
                <a:gd name="T15" fmla="*/ 513 h 513"/>
                <a:gd name="T16" fmla="*/ 0 w 479"/>
                <a:gd name="T17" fmla="*/ 513 h 513"/>
                <a:gd name="T18" fmla="*/ 148 w 479"/>
                <a:gd name="T19" fmla="*/ 302 h 513"/>
                <a:gd name="T20" fmla="*/ 321 w 479"/>
                <a:gd name="T21" fmla="*/ 302 h 513"/>
                <a:gd name="T22" fmla="*/ 268 w 479"/>
                <a:gd name="T23" fmla="*/ 160 h 513"/>
                <a:gd name="T24" fmla="*/ 268 w 479"/>
                <a:gd name="T25" fmla="*/ 160 h 513"/>
                <a:gd name="T26" fmla="*/ 247 w 479"/>
                <a:gd name="T27" fmla="*/ 101 h 513"/>
                <a:gd name="T28" fmla="*/ 231 w 479"/>
                <a:gd name="T29" fmla="*/ 53 h 513"/>
                <a:gd name="T30" fmla="*/ 231 w 479"/>
                <a:gd name="T31" fmla="*/ 53 h 513"/>
                <a:gd name="T32" fmla="*/ 226 w 479"/>
                <a:gd name="T33" fmla="*/ 79 h 513"/>
                <a:gd name="T34" fmla="*/ 220 w 479"/>
                <a:gd name="T35" fmla="*/ 103 h 513"/>
                <a:gd name="T36" fmla="*/ 212 w 479"/>
                <a:gd name="T37" fmla="*/ 128 h 513"/>
                <a:gd name="T38" fmla="*/ 204 w 479"/>
                <a:gd name="T39" fmla="*/ 152 h 513"/>
                <a:gd name="T40" fmla="*/ 148 w 479"/>
                <a:gd name="T41" fmla="*/ 302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513">
                  <a:moveTo>
                    <a:pt x="0" y="513"/>
                  </a:moveTo>
                  <a:lnTo>
                    <a:pt x="197" y="0"/>
                  </a:lnTo>
                  <a:lnTo>
                    <a:pt x="270" y="0"/>
                  </a:lnTo>
                  <a:lnTo>
                    <a:pt x="479" y="513"/>
                  </a:lnTo>
                  <a:lnTo>
                    <a:pt x="403" y="513"/>
                  </a:lnTo>
                  <a:lnTo>
                    <a:pt x="343" y="358"/>
                  </a:lnTo>
                  <a:lnTo>
                    <a:pt x="128" y="358"/>
                  </a:lnTo>
                  <a:lnTo>
                    <a:pt x="71" y="513"/>
                  </a:lnTo>
                  <a:lnTo>
                    <a:pt x="0" y="513"/>
                  </a:lnTo>
                  <a:close/>
                  <a:moveTo>
                    <a:pt x="148" y="302"/>
                  </a:moveTo>
                  <a:lnTo>
                    <a:pt x="321" y="302"/>
                  </a:lnTo>
                  <a:lnTo>
                    <a:pt x="268" y="160"/>
                  </a:lnTo>
                  <a:lnTo>
                    <a:pt x="268" y="160"/>
                  </a:lnTo>
                  <a:lnTo>
                    <a:pt x="247" y="101"/>
                  </a:lnTo>
                  <a:lnTo>
                    <a:pt x="231" y="53"/>
                  </a:lnTo>
                  <a:lnTo>
                    <a:pt x="231" y="53"/>
                  </a:lnTo>
                  <a:lnTo>
                    <a:pt x="226" y="79"/>
                  </a:lnTo>
                  <a:lnTo>
                    <a:pt x="220" y="103"/>
                  </a:lnTo>
                  <a:lnTo>
                    <a:pt x="212" y="128"/>
                  </a:lnTo>
                  <a:lnTo>
                    <a:pt x="204" y="152"/>
                  </a:lnTo>
                  <a:lnTo>
                    <a:pt x="148" y="3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0" name="Freeform 616"/>
            <p:cNvSpPr>
              <a:spLocks/>
            </p:cNvSpPr>
            <p:nvPr/>
          </p:nvSpPr>
          <p:spPr bwMode="auto">
            <a:xfrm>
              <a:off x="8270875" y="2416176"/>
              <a:ext cx="320675" cy="414338"/>
            </a:xfrm>
            <a:custGeom>
              <a:avLst/>
              <a:gdLst>
                <a:gd name="T0" fmla="*/ 403 w 403"/>
                <a:gd name="T1" fmla="*/ 0 h 522"/>
                <a:gd name="T2" fmla="*/ 403 w 403"/>
                <a:gd name="T3" fmla="*/ 297 h 522"/>
                <a:gd name="T4" fmla="*/ 399 w 403"/>
                <a:gd name="T5" fmla="*/ 366 h 522"/>
                <a:gd name="T6" fmla="*/ 390 w 403"/>
                <a:gd name="T7" fmla="*/ 407 h 522"/>
                <a:gd name="T8" fmla="*/ 386 w 403"/>
                <a:gd name="T9" fmla="*/ 420 h 522"/>
                <a:gd name="T10" fmla="*/ 375 w 403"/>
                <a:gd name="T11" fmla="*/ 441 h 522"/>
                <a:gd name="T12" fmla="*/ 361 w 403"/>
                <a:gd name="T13" fmla="*/ 461 h 522"/>
                <a:gd name="T14" fmla="*/ 344 w 403"/>
                <a:gd name="T15" fmla="*/ 478 h 522"/>
                <a:gd name="T16" fmla="*/ 322 w 403"/>
                <a:gd name="T17" fmla="*/ 494 h 522"/>
                <a:gd name="T18" fmla="*/ 311 w 403"/>
                <a:gd name="T19" fmla="*/ 500 h 522"/>
                <a:gd name="T20" fmla="*/ 284 w 403"/>
                <a:gd name="T21" fmla="*/ 510 h 522"/>
                <a:gd name="T22" fmla="*/ 254 w 403"/>
                <a:gd name="T23" fmla="*/ 518 h 522"/>
                <a:gd name="T24" fmla="*/ 221 w 403"/>
                <a:gd name="T25" fmla="*/ 522 h 522"/>
                <a:gd name="T26" fmla="*/ 203 w 403"/>
                <a:gd name="T27" fmla="*/ 522 h 522"/>
                <a:gd name="T28" fmla="*/ 169 w 403"/>
                <a:gd name="T29" fmla="*/ 521 h 522"/>
                <a:gd name="T30" fmla="*/ 137 w 403"/>
                <a:gd name="T31" fmla="*/ 516 h 522"/>
                <a:gd name="T32" fmla="*/ 110 w 403"/>
                <a:gd name="T33" fmla="*/ 508 h 522"/>
                <a:gd name="T34" fmla="*/ 84 w 403"/>
                <a:gd name="T35" fmla="*/ 496 h 522"/>
                <a:gd name="T36" fmla="*/ 74 w 403"/>
                <a:gd name="T37" fmla="*/ 490 h 522"/>
                <a:gd name="T38" fmla="*/ 54 w 403"/>
                <a:gd name="T39" fmla="*/ 475 h 522"/>
                <a:gd name="T40" fmla="*/ 38 w 403"/>
                <a:gd name="T41" fmla="*/ 457 h 522"/>
                <a:gd name="T42" fmla="*/ 24 w 403"/>
                <a:gd name="T43" fmla="*/ 436 h 522"/>
                <a:gd name="T44" fmla="*/ 19 w 403"/>
                <a:gd name="T45" fmla="*/ 425 h 522"/>
                <a:gd name="T46" fmla="*/ 11 w 403"/>
                <a:gd name="T47" fmla="*/ 399 h 522"/>
                <a:gd name="T48" fmla="*/ 5 w 403"/>
                <a:gd name="T49" fmla="*/ 370 h 522"/>
                <a:gd name="T50" fmla="*/ 0 w 403"/>
                <a:gd name="T51" fmla="*/ 297 h 522"/>
                <a:gd name="T52" fmla="*/ 68 w 403"/>
                <a:gd name="T53" fmla="*/ 0 h 522"/>
                <a:gd name="T54" fmla="*/ 68 w 403"/>
                <a:gd name="T55" fmla="*/ 295 h 522"/>
                <a:gd name="T56" fmla="*/ 70 w 403"/>
                <a:gd name="T57" fmla="*/ 354 h 522"/>
                <a:gd name="T58" fmla="*/ 80 w 403"/>
                <a:gd name="T59" fmla="*/ 394 h 522"/>
                <a:gd name="T60" fmla="*/ 87 w 403"/>
                <a:gd name="T61" fmla="*/ 409 h 522"/>
                <a:gd name="T62" fmla="*/ 109 w 403"/>
                <a:gd name="T63" fmla="*/ 434 h 522"/>
                <a:gd name="T64" fmla="*/ 123 w 403"/>
                <a:gd name="T65" fmla="*/ 444 h 522"/>
                <a:gd name="T66" fmla="*/ 156 w 403"/>
                <a:gd name="T67" fmla="*/ 457 h 522"/>
                <a:gd name="T68" fmla="*/ 197 w 403"/>
                <a:gd name="T69" fmla="*/ 461 h 522"/>
                <a:gd name="T70" fmla="*/ 215 w 403"/>
                <a:gd name="T71" fmla="*/ 461 h 522"/>
                <a:gd name="T72" fmla="*/ 247 w 403"/>
                <a:gd name="T73" fmla="*/ 455 h 522"/>
                <a:gd name="T74" fmla="*/ 274 w 403"/>
                <a:gd name="T75" fmla="*/ 448 h 522"/>
                <a:gd name="T76" fmla="*/ 295 w 403"/>
                <a:gd name="T77" fmla="*/ 435 h 522"/>
                <a:gd name="T78" fmla="*/ 303 w 403"/>
                <a:gd name="T79" fmla="*/ 426 h 522"/>
                <a:gd name="T80" fmla="*/ 317 w 403"/>
                <a:gd name="T81" fmla="*/ 405 h 522"/>
                <a:gd name="T82" fmla="*/ 327 w 403"/>
                <a:gd name="T83" fmla="*/ 377 h 522"/>
                <a:gd name="T84" fmla="*/ 334 w 403"/>
                <a:gd name="T85" fmla="*/ 340 h 522"/>
                <a:gd name="T86" fmla="*/ 335 w 403"/>
                <a:gd name="T87" fmla="*/ 29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522">
                  <a:moveTo>
                    <a:pt x="335" y="0"/>
                  </a:moveTo>
                  <a:lnTo>
                    <a:pt x="403" y="0"/>
                  </a:lnTo>
                  <a:lnTo>
                    <a:pt x="403" y="297"/>
                  </a:lnTo>
                  <a:lnTo>
                    <a:pt x="403" y="297"/>
                  </a:lnTo>
                  <a:lnTo>
                    <a:pt x="401" y="332"/>
                  </a:lnTo>
                  <a:lnTo>
                    <a:pt x="399" y="366"/>
                  </a:lnTo>
                  <a:lnTo>
                    <a:pt x="394" y="394"/>
                  </a:lnTo>
                  <a:lnTo>
                    <a:pt x="390" y="407"/>
                  </a:lnTo>
                  <a:lnTo>
                    <a:pt x="386" y="420"/>
                  </a:lnTo>
                  <a:lnTo>
                    <a:pt x="386" y="420"/>
                  </a:lnTo>
                  <a:lnTo>
                    <a:pt x="381" y="430"/>
                  </a:lnTo>
                  <a:lnTo>
                    <a:pt x="375" y="441"/>
                  </a:lnTo>
                  <a:lnTo>
                    <a:pt x="368" y="452"/>
                  </a:lnTo>
                  <a:lnTo>
                    <a:pt x="361" y="461"/>
                  </a:lnTo>
                  <a:lnTo>
                    <a:pt x="353" y="469"/>
                  </a:lnTo>
                  <a:lnTo>
                    <a:pt x="344" y="478"/>
                  </a:lnTo>
                  <a:lnTo>
                    <a:pt x="334" y="486"/>
                  </a:lnTo>
                  <a:lnTo>
                    <a:pt x="322" y="494"/>
                  </a:lnTo>
                  <a:lnTo>
                    <a:pt x="322" y="494"/>
                  </a:lnTo>
                  <a:lnTo>
                    <a:pt x="311" y="500"/>
                  </a:lnTo>
                  <a:lnTo>
                    <a:pt x="298" y="505"/>
                  </a:lnTo>
                  <a:lnTo>
                    <a:pt x="284" y="510"/>
                  </a:lnTo>
                  <a:lnTo>
                    <a:pt x="270" y="514"/>
                  </a:lnTo>
                  <a:lnTo>
                    <a:pt x="254" y="518"/>
                  </a:lnTo>
                  <a:lnTo>
                    <a:pt x="238" y="519"/>
                  </a:lnTo>
                  <a:lnTo>
                    <a:pt x="221" y="522"/>
                  </a:lnTo>
                  <a:lnTo>
                    <a:pt x="203" y="522"/>
                  </a:lnTo>
                  <a:lnTo>
                    <a:pt x="203" y="522"/>
                  </a:lnTo>
                  <a:lnTo>
                    <a:pt x="185" y="522"/>
                  </a:lnTo>
                  <a:lnTo>
                    <a:pt x="169" y="521"/>
                  </a:lnTo>
                  <a:lnTo>
                    <a:pt x="152" y="518"/>
                  </a:lnTo>
                  <a:lnTo>
                    <a:pt x="137" y="516"/>
                  </a:lnTo>
                  <a:lnTo>
                    <a:pt x="123" y="512"/>
                  </a:lnTo>
                  <a:lnTo>
                    <a:pt x="110" y="508"/>
                  </a:lnTo>
                  <a:lnTo>
                    <a:pt x="97" y="503"/>
                  </a:lnTo>
                  <a:lnTo>
                    <a:pt x="84" y="496"/>
                  </a:lnTo>
                  <a:lnTo>
                    <a:pt x="84" y="496"/>
                  </a:lnTo>
                  <a:lnTo>
                    <a:pt x="74" y="490"/>
                  </a:lnTo>
                  <a:lnTo>
                    <a:pt x="64" y="484"/>
                  </a:lnTo>
                  <a:lnTo>
                    <a:pt x="54" y="475"/>
                  </a:lnTo>
                  <a:lnTo>
                    <a:pt x="46" y="467"/>
                  </a:lnTo>
                  <a:lnTo>
                    <a:pt x="38" y="457"/>
                  </a:lnTo>
                  <a:lnTo>
                    <a:pt x="31" y="448"/>
                  </a:lnTo>
                  <a:lnTo>
                    <a:pt x="24" y="436"/>
                  </a:lnTo>
                  <a:lnTo>
                    <a:pt x="19" y="425"/>
                  </a:lnTo>
                  <a:lnTo>
                    <a:pt x="19" y="425"/>
                  </a:lnTo>
                  <a:lnTo>
                    <a:pt x="15" y="413"/>
                  </a:lnTo>
                  <a:lnTo>
                    <a:pt x="11" y="399"/>
                  </a:lnTo>
                  <a:lnTo>
                    <a:pt x="8" y="385"/>
                  </a:lnTo>
                  <a:lnTo>
                    <a:pt x="5" y="370"/>
                  </a:lnTo>
                  <a:lnTo>
                    <a:pt x="1" y="335"/>
                  </a:lnTo>
                  <a:lnTo>
                    <a:pt x="0" y="297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295"/>
                  </a:lnTo>
                  <a:lnTo>
                    <a:pt x="68" y="295"/>
                  </a:lnTo>
                  <a:lnTo>
                    <a:pt x="69" y="327"/>
                  </a:lnTo>
                  <a:lnTo>
                    <a:pt x="70" y="354"/>
                  </a:lnTo>
                  <a:lnTo>
                    <a:pt x="74" y="376"/>
                  </a:lnTo>
                  <a:lnTo>
                    <a:pt x="80" y="394"/>
                  </a:lnTo>
                  <a:lnTo>
                    <a:pt x="80" y="394"/>
                  </a:lnTo>
                  <a:lnTo>
                    <a:pt x="87" y="409"/>
                  </a:lnTo>
                  <a:lnTo>
                    <a:pt x="97" y="422"/>
                  </a:lnTo>
                  <a:lnTo>
                    <a:pt x="109" y="434"/>
                  </a:lnTo>
                  <a:lnTo>
                    <a:pt x="123" y="444"/>
                  </a:lnTo>
                  <a:lnTo>
                    <a:pt x="123" y="444"/>
                  </a:lnTo>
                  <a:lnTo>
                    <a:pt x="139" y="450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1"/>
                  </a:lnTo>
                  <a:lnTo>
                    <a:pt x="197" y="461"/>
                  </a:lnTo>
                  <a:lnTo>
                    <a:pt x="215" y="461"/>
                  </a:lnTo>
                  <a:lnTo>
                    <a:pt x="231" y="458"/>
                  </a:lnTo>
                  <a:lnTo>
                    <a:pt x="247" y="455"/>
                  </a:lnTo>
                  <a:lnTo>
                    <a:pt x="261" y="452"/>
                  </a:lnTo>
                  <a:lnTo>
                    <a:pt x="274" y="448"/>
                  </a:lnTo>
                  <a:lnTo>
                    <a:pt x="285" y="441"/>
                  </a:lnTo>
                  <a:lnTo>
                    <a:pt x="295" y="435"/>
                  </a:lnTo>
                  <a:lnTo>
                    <a:pt x="303" y="426"/>
                  </a:lnTo>
                  <a:lnTo>
                    <a:pt x="303" y="426"/>
                  </a:lnTo>
                  <a:lnTo>
                    <a:pt x="311" y="417"/>
                  </a:lnTo>
                  <a:lnTo>
                    <a:pt x="317" y="405"/>
                  </a:lnTo>
                  <a:lnTo>
                    <a:pt x="322" y="393"/>
                  </a:lnTo>
                  <a:lnTo>
                    <a:pt x="327" y="377"/>
                  </a:lnTo>
                  <a:lnTo>
                    <a:pt x="331" y="359"/>
                  </a:lnTo>
                  <a:lnTo>
                    <a:pt x="334" y="340"/>
                  </a:lnTo>
                  <a:lnTo>
                    <a:pt x="335" y="320"/>
                  </a:lnTo>
                  <a:lnTo>
                    <a:pt x="335" y="295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1" name="Freeform 617"/>
            <p:cNvSpPr>
              <a:spLocks/>
            </p:cNvSpPr>
            <p:nvPr/>
          </p:nvSpPr>
          <p:spPr bwMode="auto">
            <a:xfrm>
              <a:off x="8670925" y="2416176"/>
              <a:ext cx="254000" cy="407988"/>
            </a:xfrm>
            <a:custGeom>
              <a:avLst/>
              <a:gdLst>
                <a:gd name="T0" fmla="*/ 0 w 321"/>
                <a:gd name="T1" fmla="*/ 513 h 513"/>
                <a:gd name="T2" fmla="*/ 0 w 321"/>
                <a:gd name="T3" fmla="*/ 0 h 513"/>
                <a:gd name="T4" fmla="*/ 68 w 321"/>
                <a:gd name="T5" fmla="*/ 0 h 513"/>
                <a:gd name="T6" fmla="*/ 68 w 321"/>
                <a:gd name="T7" fmla="*/ 453 h 513"/>
                <a:gd name="T8" fmla="*/ 321 w 321"/>
                <a:gd name="T9" fmla="*/ 453 h 513"/>
                <a:gd name="T10" fmla="*/ 321 w 321"/>
                <a:gd name="T11" fmla="*/ 513 h 513"/>
                <a:gd name="T12" fmla="*/ 0 w 321"/>
                <a:gd name="T13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1" h="513">
                  <a:moveTo>
                    <a:pt x="0" y="513"/>
                  </a:moveTo>
                  <a:lnTo>
                    <a:pt x="0" y="0"/>
                  </a:lnTo>
                  <a:lnTo>
                    <a:pt x="68" y="0"/>
                  </a:lnTo>
                  <a:lnTo>
                    <a:pt x="68" y="453"/>
                  </a:lnTo>
                  <a:lnTo>
                    <a:pt x="321" y="453"/>
                  </a:lnTo>
                  <a:lnTo>
                    <a:pt x="321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" name="Freeform 618"/>
            <p:cNvSpPr>
              <a:spLocks/>
            </p:cNvSpPr>
            <p:nvPr/>
          </p:nvSpPr>
          <p:spPr bwMode="auto">
            <a:xfrm>
              <a:off x="8885238" y="2416176"/>
              <a:ext cx="322263" cy="407988"/>
            </a:xfrm>
            <a:custGeom>
              <a:avLst/>
              <a:gdLst>
                <a:gd name="T0" fmla="*/ 169 w 407"/>
                <a:gd name="T1" fmla="*/ 513 h 513"/>
                <a:gd name="T2" fmla="*/ 169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7 w 407"/>
                <a:gd name="T13" fmla="*/ 60 h 513"/>
                <a:gd name="T14" fmla="*/ 237 w 407"/>
                <a:gd name="T15" fmla="*/ 513 h 513"/>
                <a:gd name="T16" fmla="*/ 169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69" y="513"/>
                  </a:moveTo>
                  <a:lnTo>
                    <a:pt x="169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7" y="60"/>
                  </a:lnTo>
                  <a:lnTo>
                    <a:pt x="237" y="513"/>
                  </a:lnTo>
                  <a:lnTo>
                    <a:pt x="169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103" name="Text Box 74"/>
          <p:cNvSpPr txBox="1">
            <a:spLocks noChangeArrowheads="1"/>
          </p:cNvSpPr>
          <p:nvPr/>
        </p:nvSpPr>
        <p:spPr bwMode="auto">
          <a:xfrm>
            <a:off x="5519531" y="4699657"/>
            <a:ext cx="72312" cy="7230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fr-FR" sz="500" b="0" dirty="0">
              <a:cs typeface="+mn-cs"/>
            </a:endParaRPr>
          </a:p>
        </p:txBody>
      </p:sp>
      <p:pic>
        <p:nvPicPr>
          <p:cNvPr id="61" name="Image 6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54" y="4610500"/>
            <a:ext cx="538347" cy="3316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51" r:id="rId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35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 sz="1500" b="1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3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35000"/>
        </a:spcBef>
        <a:spcAft>
          <a:spcPct val="0"/>
        </a:spcAft>
        <a:buFont typeface="Wingdings" pitchFamily="2" charset="2"/>
        <a:buChar char="§"/>
        <a:defRPr sz="11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40000"/>
        </a:spcBef>
        <a:spcAft>
          <a:spcPct val="0"/>
        </a:spcAft>
        <a:buFont typeface="Wingdings" pitchFamily="2" charset="2"/>
        <a:buChar char="§"/>
        <a:defRPr sz="8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13" userDrawn="1">
          <p15:clr>
            <a:srgbClr val="F26B43"/>
          </p15:clr>
        </p15:guide>
        <p15:guide id="2" orient="horz" pos="114" userDrawn="1">
          <p15:clr>
            <a:srgbClr val="F26B43"/>
          </p15:clr>
        </p15:guide>
        <p15:guide id="4" pos="5647" userDrawn="1">
          <p15:clr>
            <a:srgbClr val="F26B43"/>
          </p15:clr>
        </p15:guide>
        <p15:guide id="5" orient="horz" pos="2787" userDrawn="1">
          <p15:clr>
            <a:srgbClr val="F26B43"/>
          </p15:clr>
        </p15:guide>
        <p15:guide id="6" orient="horz" pos="1904" userDrawn="1">
          <p15:clr>
            <a:srgbClr val="F26B43"/>
          </p15:clr>
        </p15:guide>
        <p15:guide id="7" orient="horz" pos="1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7075256" y="4769578"/>
            <a:ext cx="266735" cy="11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fld id="{78210625-ECA7-4862-B00E-5DC0AA3A3D4E}" type="slidenum">
              <a:rPr sz="500" b="0" noProof="1">
                <a:solidFill>
                  <a:schemeClr val="tx1"/>
                </a:solidFill>
              </a:rPr>
              <a:pPr/>
              <a:t>‹N°›</a:t>
            </a:fld>
            <a:endParaRPr lang="fr-FR" sz="300" b="0" noProof="1">
              <a:solidFill>
                <a:schemeClr val="tx1"/>
              </a:solidFill>
            </a:endParaRPr>
          </a:p>
        </p:txBody>
      </p:sp>
      <p:grpSp>
        <p:nvGrpSpPr>
          <p:cNvPr id="13" name="Groupe 12"/>
          <p:cNvGrpSpPr>
            <a:grpSpLocks noChangeAspect="1"/>
          </p:cNvGrpSpPr>
          <p:nvPr/>
        </p:nvGrpSpPr>
        <p:grpSpPr>
          <a:xfrm>
            <a:off x="7883819" y="4756801"/>
            <a:ext cx="1080000" cy="112942"/>
            <a:chOff x="7712075" y="4803775"/>
            <a:chExt cx="1214438" cy="127001"/>
          </a:xfrm>
        </p:grpSpPr>
        <p:sp>
          <p:nvSpPr>
            <p:cNvPr id="15" name="Freeform 5"/>
            <p:cNvSpPr>
              <a:spLocks/>
            </p:cNvSpPr>
            <p:nvPr userDrawn="1"/>
          </p:nvSpPr>
          <p:spPr bwMode="auto">
            <a:xfrm>
              <a:off x="7712075" y="4803775"/>
              <a:ext cx="80963" cy="127000"/>
            </a:xfrm>
            <a:custGeom>
              <a:avLst/>
              <a:gdLst>
                <a:gd name="T0" fmla="*/ 105 w 153"/>
                <a:gd name="T1" fmla="*/ 73 h 240"/>
                <a:gd name="T2" fmla="*/ 103 w 153"/>
                <a:gd name="T3" fmla="*/ 60 h 240"/>
                <a:gd name="T4" fmla="*/ 99 w 153"/>
                <a:gd name="T5" fmla="*/ 48 h 240"/>
                <a:gd name="T6" fmla="*/ 90 w 153"/>
                <a:gd name="T7" fmla="*/ 37 h 240"/>
                <a:gd name="T8" fmla="*/ 78 w 153"/>
                <a:gd name="T9" fmla="*/ 34 h 240"/>
                <a:gd name="T10" fmla="*/ 71 w 153"/>
                <a:gd name="T11" fmla="*/ 35 h 240"/>
                <a:gd name="T12" fmla="*/ 64 w 153"/>
                <a:gd name="T13" fmla="*/ 38 h 240"/>
                <a:gd name="T14" fmla="*/ 59 w 153"/>
                <a:gd name="T15" fmla="*/ 45 h 240"/>
                <a:gd name="T16" fmla="*/ 51 w 153"/>
                <a:gd name="T17" fmla="*/ 64 h 240"/>
                <a:gd name="T18" fmla="*/ 47 w 153"/>
                <a:gd name="T19" fmla="*/ 95 h 240"/>
                <a:gd name="T20" fmla="*/ 47 w 153"/>
                <a:gd name="T21" fmla="*/ 115 h 240"/>
                <a:gd name="T22" fmla="*/ 48 w 153"/>
                <a:gd name="T23" fmla="*/ 153 h 240"/>
                <a:gd name="T24" fmla="*/ 53 w 153"/>
                <a:gd name="T25" fmla="*/ 181 h 240"/>
                <a:gd name="T26" fmla="*/ 60 w 153"/>
                <a:gd name="T27" fmla="*/ 196 h 240"/>
                <a:gd name="T28" fmla="*/ 66 w 153"/>
                <a:gd name="T29" fmla="*/ 203 h 240"/>
                <a:gd name="T30" fmla="*/ 74 w 153"/>
                <a:gd name="T31" fmla="*/ 206 h 240"/>
                <a:gd name="T32" fmla="*/ 79 w 153"/>
                <a:gd name="T33" fmla="*/ 206 h 240"/>
                <a:gd name="T34" fmla="*/ 88 w 153"/>
                <a:gd name="T35" fmla="*/ 204 h 240"/>
                <a:gd name="T36" fmla="*/ 97 w 153"/>
                <a:gd name="T37" fmla="*/ 196 h 240"/>
                <a:gd name="T38" fmla="*/ 104 w 153"/>
                <a:gd name="T39" fmla="*/ 185 h 240"/>
                <a:gd name="T40" fmla="*/ 107 w 153"/>
                <a:gd name="T41" fmla="*/ 169 h 240"/>
                <a:gd name="T42" fmla="*/ 77 w 153"/>
                <a:gd name="T43" fmla="*/ 146 h 240"/>
                <a:gd name="T44" fmla="*/ 153 w 153"/>
                <a:gd name="T45" fmla="*/ 111 h 240"/>
                <a:gd name="T46" fmla="*/ 118 w 153"/>
                <a:gd name="T47" fmla="*/ 236 h 240"/>
                <a:gd name="T48" fmla="*/ 117 w 153"/>
                <a:gd name="T49" fmla="*/ 215 h 240"/>
                <a:gd name="T50" fmla="*/ 113 w 153"/>
                <a:gd name="T51" fmla="*/ 221 h 240"/>
                <a:gd name="T52" fmla="*/ 103 w 153"/>
                <a:gd name="T53" fmla="*/ 231 h 240"/>
                <a:gd name="T54" fmla="*/ 91 w 153"/>
                <a:gd name="T55" fmla="*/ 237 h 240"/>
                <a:gd name="T56" fmla="*/ 77 w 153"/>
                <a:gd name="T57" fmla="*/ 240 h 240"/>
                <a:gd name="T58" fmla="*/ 69 w 153"/>
                <a:gd name="T59" fmla="*/ 240 h 240"/>
                <a:gd name="T60" fmla="*/ 50 w 153"/>
                <a:gd name="T61" fmla="*/ 238 h 240"/>
                <a:gd name="T62" fmla="*/ 33 w 153"/>
                <a:gd name="T63" fmla="*/ 233 h 240"/>
                <a:gd name="T64" fmla="*/ 21 w 153"/>
                <a:gd name="T65" fmla="*/ 223 h 240"/>
                <a:gd name="T66" fmla="*/ 13 w 153"/>
                <a:gd name="T67" fmla="*/ 209 h 240"/>
                <a:gd name="T68" fmla="*/ 6 w 153"/>
                <a:gd name="T69" fmla="*/ 191 h 240"/>
                <a:gd name="T70" fmla="*/ 3 w 153"/>
                <a:gd name="T71" fmla="*/ 170 h 240"/>
                <a:gd name="T72" fmla="*/ 0 w 153"/>
                <a:gd name="T73" fmla="*/ 117 h 240"/>
                <a:gd name="T74" fmla="*/ 1 w 153"/>
                <a:gd name="T75" fmla="*/ 90 h 240"/>
                <a:gd name="T76" fmla="*/ 4 w 153"/>
                <a:gd name="T77" fmla="*/ 66 h 240"/>
                <a:gd name="T78" fmla="*/ 9 w 153"/>
                <a:gd name="T79" fmla="*/ 46 h 240"/>
                <a:gd name="T80" fmla="*/ 16 w 153"/>
                <a:gd name="T81" fmla="*/ 29 h 240"/>
                <a:gd name="T82" fmla="*/ 27 w 153"/>
                <a:gd name="T83" fmla="*/ 16 h 240"/>
                <a:gd name="T84" fmla="*/ 40 w 153"/>
                <a:gd name="T85" fmla="*/ 7 h 240"/>
                <a:gd name="T86" fmla="*/ 58 w 153"/>
                <a:gd name="T87" fmla="*/ 2 h 240"/>
                <a:gd name="T88" fmla="*/ 78 w 153"/>
                <a:gd name="T89" fmla="*/ 0 h 240"/>
                <a:gd name="T90" fmla="*/ 87 w 153"/>
                <a:gd name="T91" fmla="*/ 0 h 240"/>
                <a:gd name="T92" fmla="*/ 103 w 153"/>
                <a:gd name="T93" fmla="*/ 2 h 240"/>
                <a:gd name="T94" fmla="*/ 117 w 153"/>
                <a:gd name="T95" fmla="*/ 7 h 240"/>
                <a:gd name="T96" fmla="*/ 129 w 153"/>
                <a:gd name="T97" fmla="*/ 14 h 240"/>
                <a:gd name="T98" fmla="*/ 137 w 153"/>
                <a:gd name="T99" fmla="*/ 23 h 240"/>
                <a:gd name="T100" fmla="*/ 144 w 153"/>
                <a:gd name="T101" fmla="*/ 35 h 240"/>
                <a:gd name="T102" fmla="*/ 148 w 153"/>
                <a:gd name="T103" fmla="*/ 49 h 240"/>
                <a:gd name="T104" fmla="*/ 150 w 153"/>
                <a:gd name="T105" fmla="*/ 7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3" h="240">
                  <a:moveTo>
                    <a:pt x="105" y="73"/>
                  </a:moveTo>
                  <a:lnTo>
                    <a:pt x="105" y="73"/>
                  </a:lnTo>
                  <a:lnTo>
                    <a:pt x="104" y="67"/>
                  </a:lnTo>
                  <a:lnTo>
                    <a:pt x="103" y="60"/>
                  </a:lnTo>
                  <a:lnTo>
                    <a:pt x="101" y="53"/>
                  </a:lnTo>
                  <a:lnTo>
                    <a:pt x="99" y="48"/>
                  </a:lnTo>
                  <a:lnTo>
                    <a:pt x="95" y="42"/>
                  </a:lnTo>
                  <a:lnTo>
                    <a:pt x="90" y="37"/>
                  </a:lnTo>
                  <a:lnTo>
                    <a:pt x="85" y="35"/>
                  </a:lnTo>
                  <a:lnTo>
                    <a:pt x="78" y="34"/>
                  </a:lnTo>
                  <a:lnTo>
                    <a:pt x="78" y="34"/>
                  </a:lnTo>
                  <a:lnTo>
                    <a:pt x="71" y="35"/>
                  </a:lnTo>
                  <a:lnTo>
                    <a:pt x="67" y="36"/>
                  </a:lnTo>
                  <a:lnTo>
                    <a:pt x="64" y="38"/>
                  </a:lnTo>
                  <a:lnTo>
                    <a:pt x="61" y="42"/>
                  </a:lnTo>
                  <a:lnTo>
                    <a:pt x="59" y="45"/>
                  </a:lnTo>
                  <a:lnTo>
                    <a:pt x="54" y="53"/>
                  </a:lnTo>
                  <a:lnTo>
                    <a:pt x="51" y="64"/>
                  </a:lnTo>
                  <a:lnTo>
                    <a:pt x="49" y="78"/>
                  </a:lnTo>
                  <a:lnTo>
                    <a:pt x="47" y="9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35"/>
                  </a:lnTo>
                  <a:lnTo>
                    <a:pt x="48" y="153"/>
                  </a:lnTo>
                  <a:lnTo>
                    <a:pt x="50" y="168"/>
                  </a:lnTo>
                  <a:lnTo>
                    <a:pt x="53" y="181"/>
                  </a:lnTo>
                  <a:lnTo>
                    <a:pt x="57" y="192"/>
                  </a:lnTo>
                  <a:lnTo>
                    <a:pt x="60" y="196"/>
                  </a:lnTo>
                  <a:lnTo>
                    <a:pt x="63" y="199"/>
                  </a:lnTo>
                  <a:lnTo>
                    <a:pt x="66" y="203"/>
                  </a:lnTo>
                  <a:lnTo>
                    <a:pt x="70" y="205"/>
                  </a:lnTo>
                  <a:lnTo>
                    <a:pt x="74" y="206"/>
                  </a:lnTo>
                  <a:lnTo>
                    <a:pt x="79" y="206"/>
                  </a:lnTo>
                  <a:lnTo>
                    <a:pt x="79" y="206"/>
                  </a:lnTo>
                  <a:lnTo>
                    <a:pt x="83" y="206"/>
                  </a:lnTo>
                  <a:lnTo>
                    <a:pt x="88" y="204"/>
                  </a:lnTo>
                  <a:lnTo>
                    <a:pt x="93" y="201"/>
                  </a:lnTo>
                  <a:lnTo>
                    <a:pt x="97" y="196"/>
                  </a:lnTo>
                  <a:lnTo>
                    <a:pt x="101" y="191"/>
                  </a:lnTo>
                  <a:lnTo>
                    <a:pt x="104" y="185"/>
                  </a:lnTo>
                  <a:lnTo>
                    <a:pt x="107" y="178"/>
                  </a:lnTo>
                  <a:lnTo>
                    <a:pt x="107" y="169"/>
                  </a:lnTo>
                  <a:lnTo>
                    <a:pt x="107" y="146"/>
                  </a:lnTo>
                  <a:lnTo>
                    <a:pt x="77" y="146"/>
                  </a:lnTo>
                  <a:lnTo>
                    <a:pt x="77" y="111"/>
                  </a:lnTo>
                  <a:lnTo>
                    <a:pt x="153" y="111"/>
                  </a:lnTo>
                  <a:lnTo>
                    <a:pt x="153" y="236"/>
                  </a:lnTo>
                  <a:lnTo>
                    <a:pt x="118" y="236"/>
                  </a:lnTo>
                  <a:lnTo>
                    <a:pt x="118" y="215"/>
                  </a:lnTo>
                  <a:lnTo>
                    <a:pt x="117" y="215"/>
                  </a:lnTo>
                  <a:lnTo>
                    <a:pt x="117" y="215"/>
                  </a:lnTo>
                  <a:lnTo>
                    <a:pt x="113" y="221"/>
                  </a:lnTo>
                  <a:lnTo>
                    <a:pt x="108" y="226"/>
                  </a:lnTo>
                  <a:lnTo>
                    <a:pt x="103" y="231"/>
                  </a:lnTo>
                  <a:lnTo>
                    <a:pt x="97" y="234"/>
                  </a:lnTo>
                  <a:lnTo>
                    <a:pt x="91" y="237"/>
                  </a:lnTo>
                  <a:lnTo>
                    <a:pt x="84" y="239"/>
                  </a:lnTo>
                  <a:lnTo>
                    <a:pt x="77" y="240"/>
                  </a:lnTo>
                  <a:lnTo>
                    <a:pt x="69" y="240"/>
                  </a:lnTo>
                  <a:lnTo>
                    <a:pt x="69" y="240"/>
                  </a:lnTo>
                  <a:lnTo>
                    <a:pt x="59" y="240"/>
                  </a:lnTo>
                  <a:lnTo>
                    <a:pt x="50" y="238"/>
                  </a:lnTo>
                  <a:lnTo>
                    <a:pt x="41" y="236"/>
                  </a:lnTo>
                  <a:lnTo>
                    <a:pt x="33" y="233"/>
                  </a:lnTo>
                  <a:lnTo>
                    <a:pt x="27" y="228"/>
                  </a:lnTo>
                  <a:lnTo>
                    <a:pt x="21" y="223"/>
                  </a:lnTo>
                  <a:lnTo>
                    <a:pt x="17" y="217"/>
                  </a:lnTo>
                  <a:lnTo>
                    <a:pt x="13" y="209"/>
                  </a:lnTo>
                  <a:lnTo>
                    <a:pt x="9" y="201"/>
                  </a:lnTo>
                  <a:lnTo>
                    <a:pt x="6" y="191"/>
                  </a:lnTo>
                  <a:lnTo>
                    <a:pt x="4" y="181"/>
                  </a:lnTo>
                  <a:lnTo>
                    <a:pt x="3" y="170"/>
                  </a:lnTo>
                  <a:lnTo>
                    <a:pt x="1" y="146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1" y="90"/>
                  </a:lnTo>
                  <a:lnTo>
                    <a:pt x="2" y="78"/>
                  </a:lnTo>
                  <a:lnTo>
                    <a:pt x="4" y="66"/>
                  </a:lnTo>
                  <a:lnTo>
                    <a:pt x="6" y="56"/>
                  </a:lnTo>
                  <a:lnTo>
                    <a:pt x="9" y="46"/>
                  </a:lnTo>
                  <a:lnTo>
                    <a:pt x="12" y="37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6"/>
                  </a:lnTo>
                  <a:lnTo>
                    <a:pt x="33" y="11"/>
                  </a:lnTo>
                  <a:lnTo>
                    <a:pt x="40" y="7"/>
                  </a:lnTo>
                  <a:lnTo>
                    <a:pt x="49" y="4"/>
                  </a:lnTo>
                  <a:lnTo>
                    <a:pt x="58" y="2"/>
                  </a:lnTo>
                  <a:lnTo>
                    <a:pt x="67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5" y="1"/>
                  </a:lnTo>
                  <a:lnTo>
                    <a:pt x="103" y="2"/>
                  </a:lnTo>
                  <a:lnTo>
                    <a:pt x="110" y="4"/>
                  </a:lnTo>
                  <a:lnTo>
                    <a:pt x="117" y="7"/>
                  </a:lnTo>
                  <a:lnTo>
                    <a:pt x="123" y="10"/>
                  </a:lnTo>
                  <a:lnTo>
                    <a:pt x="129" y="14"/>
                  </a:lnTo>
                  <a:lnTo>
                    <a:pt x="133" y="18"/>
                  </a:lnTo>
                  <a:lnTo>
                    <a:pt x="137" y="23"/>
                  </a:lnTo>
                  <a:lnTo>
                    <a:pt x="141" y="29"/>
                  </a:lnTo>
                  <a:lnTo>
                    <a:pt x="144" y="35"/>
                  </a:lnTo>
                  <a:lnTo>
                    <a:pt x="146" y="42"/>
                  </a:lnTo>
                  <a:lnTo>
                    <a:pt x="148" y="49"/>
                  </a:lnTo>
                  <a:lnTo>
                    <a:pt x="149" y="57"/>
                  </a:lnTo>
                  <a:lnTo>
                    <a:pt x="150" y="73"/>
                  </a:lnTo>
                  <a:lnTo>
                    <a:pt x="105" y="73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Freeform 6"/>
            <p:cNvSpPr>
              <a:spLocks noEditPoints="1"/>
            </p:cNvSpPr>
            <p:nvPr userDrawn="1"/>
          </p:nvSpPr>
          <p:spPr bwMode="auto">
            <a:xfrm>
              <a:off x="7810500" y="4805363"/>
              <a:ext cx="82550" cy="123825"/>
            </a:xfrm>
            <a:custGeom>
              <a:avLst/>
              <a:gdLst>
                <a:gd name="T0" fmla="*/ 86 w 157"/>
                <a:gd name="T1" fmla="*/ 0 h 232"/>
                <a:gd name="T2" fmla="*/ 99 w 157"/>
                <a:gd name="T3" fmla="*/ 1 h 232"/>
                <a:gd name="T4" fmla="*/ 123 w 157"/>
                <a:gd name="T5" fmla="*/ 9 h 232"/>
                <a:gd name="T6" fmla="*/ 131 w 157"/>
                <a:gd name="T7" fmla="*/ 15 h 232"/>
                <a:gd name="T8" fmla="*/ 138 w 157"/>
                <a:gd name="T9" fmla="*/ 23 h 232"/>
                <a:gd name="T10" fmla="*/ 143 w 157"/>
                <a:gd name="T11" fmla="*/ 33 h 232"/>
                <a:gd name="T12" fmla="*/ 147 w 157"/>
                <a:gd name="T13" fmla="*/ 46 h 232"/>
                <a:gd name="T14" fmla="*/ 148 w 157"/>
                <a:gd name="T15" fmla="*/ 60 h 232"/>
                <a:gd name="T16" fmla="*/ 145 w 157"/>
                <a:gd name="T17" fmla="*/ 81 h 232"/>
                <a:gd name="T18" fmla="*/ 138 w 157"/>
                <a:gd name="T19" fmla="*/ 98 h 232"/>
                <a:gd name="T20" fmla="*/ 126 w 157"/>
                <a:gd name="T21" fmla="*/ 110 h 232"/>
                <a:gd name="T22" fmla="*/ 108 w 157"/>
                <a:gd name="T23" fmla="*/ 118 h 232"/>
                <a:gd name="T24" fmla="*/ 108 w 157"/>
                <a:gd name="T25" fmla="*/ 118 h 232"/>
                <a:gd name="T26" fmla="*/ 128 w 157"/>
                <a:gd name="T27" fmla="*/ 124 h 232"/>
                <a:gd name="T28" fmla="*/ 135 w 157"/>
                <a:gd name="T29" fmla="*/ 129 h 232"/>
                <a:gd name="T30" fmla="*/ 139 w 157"/>
                <a:gd name="T31" fmla="*/ 137 h 232"/>
                <a:gd name="T32" fmla="*/ 145 w 157"/>
                <a:gd name="T33" fmla="*/ 157 h 232"/>
                <a:gd name="T34" fmla="*/ 146 w 157"/>
                <a:gd name="T35" fmla="*/ 188 h 232"/>
                <a:gd name="T36" fmla="*/ 147 w 157"/>
                <a:gd name="T37" fmla="*/ 205 h 232"/>
                <a:gd name="T38" fmla="*/ 150 w 157"/>
                <a:gd name="T39" fmla="*/ 221 h 232"/>
                <a:gd name="T40" fmla="*/ 154 w 157"/>
                <a:gd name="T41" fmla="*/ 228 h 232"/>
                <a:gd name="T42" fmla="*/ 157 w 157"/>
                <a:gd name="T43" fmla="*/ 232 h 232"/>
                <a:gd name="T44" fmla="*/ 106 w 157"/>
                <a:gd name="T45" fmla="*/ 232 h 232"/>
                <a:gd name="T46" fmla="*/ 101 w 157"/>
                <a:gd name="T47" fmla="*/ 221 h 232"/>
                <a:gd name="T48" fmla="*/ 100 w 157"/>
                <a:gd name="T49" fmla="*/ 208 h 232"/>
                <a:gd name="T50" fmla="*/ 99 w 157"/>
                <a:gd name="T51" fmla="*/ 163 h 232"/>
                <a:gd name="T52" fmla="*/ 97 w 157"/>
                <a:gd name="T53" fmla="*/ 151 h 232"/>
                <a:gd name="T54" fmla="*/ 92 w 157"/>
                <a:gd name="T55" fmla="*/ 142 h 232"/>
                <a:gd name="T56" fmla="*/ 83 w 157"/>
                <a:gd name="T57" fmla="*/ 136 h 232"/>
                <a:gd name="T58" fmla="*/ 71 w 157"/>
                <a:gd name="T59" fmla="*/ 134 h 232"/>
                <a:gd name="T60" fmla="*/ 47 w 157"/>
                <a:gd name="T61" fmla="*/ 232 h 232"/>
                <a:gd name="T62" fmla="*/ 0 w 157"/>
                <a:gd name="T63" fmla="*/ 0 h 232"/>
                <a:gd name="T64" fmla="*/ 66 w 157"/>
                <a:gd name="T65" fmla="*/ 101 h 232"/>
                <a:gd name="T66" fmla="*/ 74 w 157"/>
                <a:gd name="T67" fmla="*/ 101 h 232"/>
                <a:gd name="T68" fmla="*/ 87 w 157"/>
                <a:gd name="T69" fmla="*/ 97 h 232"/>
                <a:gd name="T70" fmla="*/ 95 w 157"/>
                <a:gd name="T71" fmla="*/ 89 h 232"/>
                <a:gd name="T72" fmla="*/ 100 w 157"/>
                <a:gd name="T73" fmla="*/ 75 h 232"/>
                <a:gd name="T74" fmla="*/ 100 w 157"/>
                <a:gd name="T75" fmla="*/ 67 h 232"/>
                <a:gd name="T76" fmla="*/ 98 w 157"/>
                <a:gd name="T77" fmla="*/ 53 h 232"/>
                <a:gd name="T78" fmla="*/ 92 w 157"/>
                <a:gd name="T79" fmla="*/ 43 h 232"/>
                <a:gd name="T80" fmla="*/ 82 w 157"/>
                <a:gd name="T81" fmla="*/ 37 h 232"/>
                <a:gd name="T82" fmla="*/ 68 w 157"/>
                <a:gd name="T83" fmla="*/ 34 h 232"/>
                <a:gd name="T84" fmla="*/ 47 w 157"/>
                <a:gd name="T85" fmla="*/ 10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7" h="232">
                  <a:moveTo>
                    <a:pt x="0" y="0"/>
                  </a:moveTo>
                  <a:lnTo>
                    <a:pt x="86" y="0"/>
                  </a:lnTo>
                  <a:lnTo>
                    <a:pt x="86" y="0"/>
                  </a:lnTo>
                  <a:lnTo>
                    <a:pt x="99" y="1"/>
                  </a:lnTo>
                  <a:lnTo>
                    <a:pt x="112" y="4"/>
                  </a:lnTo>
                  <a:lnTo>
                    <a:pt x="123" y="9"/>
                  </a:lnTo>
                  <a:lnTo>
                    <a:pt x="127" y="12"/>
                  </a:lnTo>
                  <a:lnTo>
                    <a:pt x="131" y="15"/>
                  </a:lnTo>
                  <a:lnTo>
                    <a:pt x="135" y="19"/>
                  </a:lnTo>
                  <a:lnTo>
                    <a:pt x="138" y="23"/>
                  </a:lnTo>
                  <a:lnTo>
                    <a:pt x="141" y="28"/>
                  </a:lnTo>
                  <a:lnTo>
                    <a:pt x="143" y="33"/>
                  </a:lnTo>
                  <a:lnTo>
                    <a:pt x="145" y="40"/>
                  </a:lnTo>
                  <a:lnTo>
                    <a:pt x="147" y="46"/>
                  </a:lnTo>
                  <a:lnTo>
                    <a:pt x="148" y="60"/>
                  </a:lnTo>
                  <a:lnTo>
                    <a:pt x="148" y="60"/>
                  </a:lnTo>
                  <a:lnTo>
                    <a:pt x="147" y="71"/>
                  </a:lnTo>
                  <a:lnTo>
                    <a:pt x="145" y="81"/>
                  </a:lnTo>
                  <a:lnTo>
                    <a:pt x="142" y="90"/>
                  </a:lnTo>
                  <a:lnTo>
                    <a:pt x="138" y="98"/>
                  </a:lnTo>
                  <a:lnTo>
                    <a:pt x="133" y="104"/>
                  </a:lnTo>
                  <a:lnTo>
                    <a:pt x="126" y="110"/>
                  </a:lnTo>
                  <a:lnTo>
                    <a:pt x="119" y="114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20" y="120"/>
                  </a:lnTo>
                  <a:lnTo>
                    <a:pt x="128" y="124"/>
                  </a:lnTo>
                  <a:lnTo>
                    <a:pt x="132" y="126"/>
                  </a:lnTo>
                  <a:lnTo>
                    <a:pt x="135" y="129"/>
                  </a:lnTo>
                  <a:lnTo>
                    <a:pt x="137" y="133"/>
                  </a:lnTo>
                  <a:lnTo>
                    <a:pt x="139" y="137"/>
                  </a:lnTo>
                  <a:lnTo>
                    <a:pt x="143" y="146"/>
                  </a:lnTo>
                  <a:lnTo>
                    <a:pt x="145" y="157"/>
                  </a:lnTo>
                  <a:lnTo>
                    <a:pt x="146" y="171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7" y="205"/>
                  </a:lnTo>
                  <a:lnTo>
                    <a:pt x="148" y="217"/>
                  </a:lnTo>
                  <a:lnTo>
                    <a:pt x="150" y="221"/>
                  </a:lnTo>
                  <a:lnTo>
                    <a:pt x="151" y="225"/>
                  </a:lnTo>
                  <a:lnTo>
                    <a:pt x="154" y="228"/>
                  </a:lnTo>
                  <a:lnTo>
                    <a:pt x="157" y="230"/>
                  </a:lnTo>
                  <a:lnTo>
                    <a:pt x="157" y="232"/>
                  </a:lnTo>
                  <a:lnTo>
                    <a:pt x="106" y="232"/>
                  </a:lnTo>
                  <a:lnTo>
                    <a:pt x="106" y="232"/>
                  </a:lnTo>
                  <a:lnTo>
                    <a:pt x="103" y="227"/>
                  </a:lnTo>
                  <a:lnTo>
                    <a:pt x="101" y="221"/>
                  </a:lnTo>
                  <a:lnTo>
                    <a:pt x="100" y="215"/>
                  </a:lnTo>
                  <a:lnTo>
                    <a:pt x="100" y="208"/>
                  </a:lnTo>
                  <a:lnTo>
                    <a:pt x="99" y="163"/>
                  </a:lnTo>
                  <a:lnTo>
                    <a:pt x="99" y="163"/>
                  </a:lnTo>
                  <a:lnTo>
                    <a:pt x="98" y="157"/>
                  </a:lnTo>
                  <a:lnTo>
                    <a:pt x="97" y="151"/>
                  </a:lnTo>
                  <a:lnTo>
                    <a:pt x="95" y="146"/>
                  </a:lnTo>
                  <a:lnTo>
                    <a:pt x="92" y="142"/>
                  </a:lnTo>
                  <a:lnTo>
                    <a:pt x="88" y="139"/>
                  </a:lnTo>
                  <a:lnTo>
                    <a:pt x="83" y="136"/>
                  </a:lnTo>
                  <a:lnTo>
                    <a:pt x="78" y="135"/>
                  </a:lnTo>
                  <a:lnTo>
                    <a:pt x="71" y="134"/>
                  </a:lnTo>
                  <a:lnTo>
                    <a:pt x="47" y="134"/>
                  </a:lnTo>
                  <a:lnTo>
                    <a:pt x="47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7" y="101"/>
                  </a:moveTo>
                  <a:lnTo>
                    <a:pt x="66" y="101"/>
                  </a:lnTo>
                  <a:lnTo>
                    <a:pt x="66" y="101"/>
                  </a:lnTo>
                  <a:lnTo>
                    <a:pt x="74" y="101"/>
                  </a:lnTo>
                  <a:lnTo>
                    <a:pt x="81" y="99"/>
                  </a:lnTo>
                  <a:lnTo>
                    <a:pt x="87" y="97"/>
                  </a:lnTo>
                  <a:lnTo>
                    <a:pt x="91" y="93"/>
                  </a:lnTo>
                  <a:lnTo>
                    <a:pt x="95" y="89"/>
                  </a:lnTo>
                  <a:lnTo>
                    <a:pt x="98" y="83"/>
                  </a:lnTo>
                  <a:lnTo>
                    <a:pt x="100" y="75"/>
                  </a:lnTo>
                  <a:lnTo>
                    <a:pt x="100" y="67"/>
                  </a:lnTo>
                  <a:lnTo>
                    <a:pt x="100" y="67"/>
                  </a:lnTo>
                  <a:lnTo>
                    <a:pt x="100" y="59"/>
                  </a:lnTo>
                  <a:lnTo>
                    <a:pt x="98" y="53"/>
                  </a:lnTo>
                  <a:lnTo>
                    <a:pt x="96" y="48"/>
                  </a:lnTo>
                  <a:lnTo>
                    <a:pt x="92" y="43"/>
                  </a:lnTo>
                  <a:lnTo>
                    <a:pt x="88" y="40"/>
                  </a:lnTo>
                  <a:lnTo>
                    <a:pt x="82" y="37"/>
                  </a:lnTo>
                  <a:lnTo>
                    <a:pt x="76" y="35"/>
                  </a:lnTo>
                  <a:lnTo>
                    <a:pt x="68" y="34"/>
                  </a:lnTo>
                  <a:lnTo>
                    <a:pt x="47" y="34"/>
                  </a:lnTo>
                  <a:lnTo>
                    <a:pt x="47" y="101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Freeform 7"/>
            <p:cNvSpPr>
              <a:spLocks noEditPoints="1"/>
            </p:cNvSpPr>
            <p:nvPr userDrawn="1"/>
          </p:nvSpPr>
          <p:spPr bwMode="auto">
            <a:xfrm>
              <a:off x="7904163" y="4803775"/>
              <a:ext cx="84138" cy="127000"/>
            </a:xfrm>
            <a:custGeom>
              <a:avLst/>
              <a:gdLst>
                <a:gd name="T0" fmla="*/ 79 w 158"/>
                <a:gd name="T1" fmla="*/ 0 h 240"/>
                <a:gd name="T2" fmla="*/ 102 w 158"/>
                <a:gd name="T3" fmla="*/ 2 h 240"/>
                <a:gd name="T4" fmla="*/ 122 w 158"/>
                <a:gd name="T5" fmla="*/ 8 h 240"/>
                <a:gd name="T6" fmla="*/ 135 w 158"/>
                <a:gd name="T7" fmla="*/ 19 h 240"/>
                <a:gd name="T8" fmla="*/ 145 w 158"/>
                <a:gd name="T9" fmla="*/ 33 h 240"/>
                <a:gd name="T10" fmla="*/ 152 w 158"/>
                <a:gd name="T11" fmla="*/ 51 h 240"/>
                <a:gd name="T12" fmla="*/ 156 w 158"/>
                <a:gd name="T13" fmla="*/ 72 h 240"/>
                <a:gd name="T14" fmla="*/ 158 w 158"/>
                <a:gd name="T15" fmla="*/ 121 h 240"/>
                <a:gd name="T16" fmla="*/ 158 w 158"/>
                <a:gd name="T17" fmla="*/ 146 h 240"/>
                <a:gd name="T18" fmla="*/ 154 w 158"/>
                <a:gd name="T19" fmla="*/ 179 h 240"/>
                <a:gd name="T20" fmla="*/ 149 w 158"/>
                <a:gd name="T21" fmla="*/ 198 h 240"/>
                <a:gd name="T22" fmla="*/ 141 w 158"/>
                <a:gd name="T23" fmla="*/ 215 h 240"/>
                <a:gd name="T24" fmla="*/ 129 w 158"/>
                <a:gd name="T25" fmla="*/ 227 h 240"/>
                <a:gd name="T26" fmla="*/ 113 w 158"/>
                <a:gd name="T27" fmla="*/ 235 h 240"/>
                <a:gd name="T28" fmla="*/ 92 w 158"/>
                <a:gd name="T29" fmla="*/ 240 h 240"/>
                <a:gd name="T30" fmla="*/ 79 w 158"/>
                <a:gd name="T31" fmla="*/ 240 h 240"/>
                <a:gd name="T32" fmla="*/ 56 w 158"/>
                <a:gd name="T33" fmla="*/ 238 h 240"/>
                <a:gd name="T34" fmla="*/ 38 w 158"/>
                <a:gd name="T35" fmla="*/ 232 h 240"/>
                <a:gd name="T36" fmla="*/ 24 w 158"/>
                <a:gd name="T37" fmla="*/ 221 h 240"/>
                <a:gd name="T38" fmla="*/ 13 w 158"/>
                <a:gd name="T39" fmla="*/ 207 h 240"/>
                <a:gd name="T40" fmla="*/ 7 w 158"/>
                <a:gd name="T41" fmla="*/ 189 h 240"/>
                <a:gd name="T42" fmla="*/ 3 w 158"/>
                <a:gd name="T43" fmla="*/ 168 h 240"/>
                <a:gd name="T44" fmla="*/ 0 w 158"/>
                <a:gd name="T45" fmla="*/ 121 h 240"/>
                <a:gd name="T46" fmla="*/ 1 w 158"/>
                <a:gd name="T47" fmla="*/ 94 h 240"/>
                <a:gd name="T48" fmla="*/ 5 w 158"/>
                <a:gd name="T49" fmla="*/ 61 h 240"/>
                <a:gd name="T50" fmla="*/ 10 w 158"/>
                <a:gd name="T51" fmla="*/ 42 h 240"/>
                <a:gd name="T52" fmla="*/ 18 w 158"/>
                <a:gd name="T53" fmla="*/ 26 h 240"/>
                <a:gd name="T54" fmla="*/ 31 w 158"/>
                <a:gd name="T55" fmla="*/ 13 h 240"/>
                <a:gd name="T56" fmla="*/ 46 w 158"/>
                <a:gd name="T57" fmla="*/ 5 h 240"/>
                <a:gd name="T58" fmla="*/ 67 w 158"/>
                <a:gd name="T59" fmla="*/ 0 h 240"/>
                <a:gd name="T60" fmla="*/ 79 w 158"/>
                <a:gd name="T61" fmla="*/ 0 h 240"/>
                <a:gd name="T62" fmla="*/ 79 w 158"/>
                <a:gd name="T63" fmla="*/ 206 h 240"/>
                <a:gd name="T64" fmla="*/ 88 w 158"/>
                <a:gd name="T65" fmla="*/ 205 h 240"/>
                <a:gd name="T66" fmla="*/ 96 w 158"/>
                <a:gd name="T67" fmla="*/ 202 h 240"/>
                <a:gd name="T68" fmla="*/ 101 w 158"/>
                <a:gd name="T69" fmla="*/ 195 h 240"/>
                <a:gd name="T70" fmla="*/ 106 w 158"/>
                <a:gd name="T71" fmla="*/ 186 h 240"/>
                <a:gd name="T72" fmla="*/ 111 w 158"/>
                <a:gd name="T73" fmla="*/ 160 h 240"/>
                <a:gd name="T74" fmla="*/ 112 w 158"/>
                <a:gd name="T75" fmla="*/ 121 h 240"/>
                <a:gd name="T76" fmla="*/ 112 w 158"/>
                <a:gd name="T77" fmla="*/ 98 h 240"/>
                <a:gd name="T78" fmla="*/ 109 w 158"/>
                <a:gd name="T79" fmla="*/ 66 h 240"/>
                <a:gd name="T80" fmla="*/ 103 w 158"/>
                <a:gd name="T81" fmla="*/ 49 h 240"/>
                <a:gd name="T82" fmla="*/ 99 w 158"/>
                <a:gd name="T83" fmla="*/ 42 h 240"/>
                <a:gd name="T84" fmla="*/ 92 w 158"/>
                <a:gd name="T85" fmla="*/ 36 h 240"/>
                <a:gd name="T86" fmla="*/ 84 w 158"/>
                <a:gd name="T87" fmla="*/ 34 h 240"/>
                <a:gd name="T88" fmla="*/ 79 w 158"/>
                <a:gd name="T89" fmla="*/ 34 h 240"/>
                <a:gd name="T90" fmla="*/ 70 w 158"/>
                <a:gd name="T91" fmla="*/ 35 h 240"/>
                <a:gd name="T92" fmla="*/ 63 w 158"/>
                <a:gd name="T93" fmla="*/ 38 h 240"/>
                <a:gd name="T94" fmla="*/ 57 w 158"/>
                <a:gd name="T95" fmla="*/ 45 h 240"/>
                <a:gd name="T96" fmla="*/ 53 w 158"/>
                <a:gd name="T97" fmla="*/ 54 h 240"/>
                <a:gd name="T98" fmla="*/ 49 w 158"/>
                <a:gd name="T99" fmla="*/ 80 h 240"/>
                <a:gd name="T100" fmla="*/ 48 w 158"/>
                <a:gd name="T101" fmla="*/ 121 h 240"/>
                <a:gd name="T102" fmla="*/ 48 w 158"/>
                <a:gd name="T103" fmla="*/ 142 h 240"/>
                <a:gd name="T104" fmla="*/ 50 w 158"/>
                <a:gd name="T105" fmla="*/ 174 h 240"/>
                <a:gd name="T106" fmla="*/ 55 w 158"/>
                <a:gd name="T107" fmla="*/ 191 h 240"/>
                <a:gd name="T108" fmla="*/ 60 w 158"/>
                <a:gd name="T109" fmla="*/ 198 h 240"/>
                <a:gd name="T110" fmla="*/ 66 w 158"/>
                <a:gd name="T111" fmla="*/ 204 h 240"/>
                <a:gd name="T112" fmla="*/ 74 w 158"/>
                <a:gd name="T113" fmla="*/ 206 h 240"/>
                <a:gd name="T114" fmla="*/ 79 w 158"/>
                <a:gd name="T115" fmla="*/ 20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" h="240">
                  <a:moveTo>
                    <a:pt x="79" y="0"/>
                  </a:moveTo>
                  <a:lnTo>
                    <a:pt x="79" y="0"/>
                  </a:lnTo>
                  <a:lnTo>
                    <a:pt x="92" y="0"/>
                  </a:lnTo>
                  <a:lnTo>
                    <a:pt x="102" y="2"/>
                  </a:lnTo>
                  <a:lnTo>
                    <a:pt x="113" y="5"/>
                  </a:lnTo>
                  <a:lnTo>
                    <a:pt x="122" y="8"/>
                  </a:lnTo>
                  <a:lnTo>
                    <a:pt x="129" y="13"/>
                  </a:lnTo>
                  <a:lnTo>
                    <a:pt x="135" y="19"/>
                  </a:lnTo>
                  <a:lnTo>
                    <a:pt x="141" y="26"/>
                  </a:lnTo>
                  <a:lnTo>
                    <a:pt x="145" y="33"/>
                  </a:lnTo>
                  <a:lnTo>
                    <a:pt x="149" y="42"/>
                  </a:lnTo>
                  <a:lnTo>
                    <a:pt x="152" y="51"/>
                  </a:lnTo>
                  <a:lnTo>
                    <a:pt x="154" y="61"/>
                  </a:lnTo>
                  <a:lnTo>
                    <a:pt x="156" y="72"/>
                  </a:lnTo>
                  <a:lnTo>
                    <a:pt x="158" y="94"/>
                  </a:lnTo>
                  <a:lnTo>
                    <a:pt x="158" y="121"/>
                  </a:lnTo>
                  <a:lnTo>
                    <a:pt x="158" y="121"/>
                  </a:lnTo>
                  <a:lnTo>
                    <a:pt x="158" y="146"/>
                  </a:lnTo>
                  <a:lnTo>
                    <a:pt x="156" y="168"/>
                  </a:lnTo>
                  <a:lnTo>
                    <a:pt x="154" y="179"/>
                  </a:lnTo>
                  <a:lnTo>
                    <a:pt x="152" y="189"/>
                  </a:lnTo>
                  <a:lnTo>
                    <a:pt x="149" y="198"/>
                  </a:lnTo>
                  <a:lnTo>
                    <a:pt x="145" y="207"/>
                  </a:lnTo>
                  <a:lnTo>
                    <a:pt x="141" y="215"/>
                  </a:lnTo>
                  <a:lnTo>
                    <a:pt x="135" y="221"/>
                  </a:lnTo>
                  <a:lnTo>
                    <a:pt x="129" y="227"/>
                  </a:lnTo>
                  <a:lnTo>
                    <a:pt x="122" y="232"/>
                  </a:lnTo>
                  <a:lnTo>
                    <a:pt x="113" y="235"/>
                  </a:lnTo>
                  <a:lnTo>
                    <a:pt x="102" y="238"/>
                  </a:lnTo>
                  <a:lnTo>
                    <a:pt x="92" y="240"/>
                  </a:lnTo>
                  <a:lnTo>
                    <a:pt x="79" y="240"/>
                  </a:lnTo>
                  <a:lnTo>
                    <a:pt x="79" y="240"/>
                  </a:lnTo>
                  <a:lnTo>
                    <a:pt x="67" y="240"/>
                  </a:lnTo>
                  <a:lnTo>
                    <a:pt x="56" y="238"/>
                  </a:lnTo>
                  <a:lnTo>
                    <a:pt x="46" y="235"/>
                  </a:lnTo>
                  <a:lnTo>
                    <a:pt x="38" y="232"/>
                  </a:lnTo>
                  <a:lnTo>
                    <a:pt x="31" y="227"/>
                  </a:lnTo>
                  <a:lnTo>
                    <a:pt x="24" y="221"/>
                  </a:lnTo>
                  <a:lnTo>
                    <a:pt x="18" y="215"/>
                  </a:lnTo>
                  <a:lnTo>
                    <a:pt x="13" y="207"/>
                  </a:lnTo>
                  <a:lnTo>
                    <a:pt x="10" y="198"/>
                  </a:lnTo>
                  <a:lnTo>
                    <a:pt x="7" y="189"/>
                  </a:lnTo>
                  <a:lnTo>
                    <a:pt x="5" y="179"/>
                  </a:lnTo>
                  <a:lnTo>
                    <a:pt x="3" y="168"/>
                  </a:lnTo>
                  <a:lnTo>
                    <a:pt x="1" y="146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1" y="94"/>
                  </a:lnTo>
                  <a:lnTo>
                    <a:pt x="3" y="72"/>
                  </a:lnTo>
                  <a:lnTo>
                    <a:pt x="5" y="61"/>
                  </a:lnTo>
                  <a:lnTo>
                    <a:pt x="7" y="51"/>
                  </a:lnTo>
                  <a:lnTo>
                    <a:pt x="10" y="42"/>
                  </a:lnTo>
                  <a:lnTo>
                    <a:pt x="13" y="33"/>
                  </a:lnTo>
                  <a:lnTo>
                    <a:pt x="18" y="26"/>
                  </a:lnTo>
                  <a:lnTo>
                    <a:pt x="24" y="19"/>
                  </a:lnTo>
                  <a:lnTo>
                    <a:pt x="31" y="13"/>
                  </a:lnTo>
                  <a:lnTo>
                    <a:pt x="38" y="8"/>
                  </a:lnTo>
                  <a:lnTo>
                    <a:pt x="46" y="5"/>
                  </a:lnTo>
                  <a:lnTo>
                    <a:pt x="56" y="2"/>
                  </a:lnTo>
                  <a:lnTo>
                    <a:pt x="67" y="0"/>
                  </a:lnTo>
                  <a:lnTo>
                    <a:pt x="79" y="0"/>
                  </a:lnTo>
                  <a:lnTo>
                    <a:pt x="79" y="0"/>
                  </a:lnTo>
                  <a:close/>
                  <a:moveTo>
                    <a:pt x="79" y="206"/>
                  </a:moveTo>
                  <a:lnTo>
                    <a:pt x="79" y="206"/>
                  </a:lnTo>
                  <a:lnTo>
                    <a:pt x="84" y="206"/>
                  </a:lnTo>
                  <a:lnTo>
                    <a:pt x="88" y="205"/>
                  </a:lnTo>
                  <a:lnTo>
                    <a:pt x="92" y="204"/>
                  </a:lnTo>
                  <a:lnTo>
                    <a:pt x="96" y="202"/>
                  </a:lnTo>
                  <a:lnTo>
                    <a:pt x="99" y="198"/>
                  </a:lnTo>
                  <a:lnTo>
                    <a:pt x="101" y="195"/>
                  </a:lnTo>
                  <a:lnTo>
                    <a:pt x="103" y="191"/>
                  </a:lnTo>
                  <a:lnTo>
                    <a:pt x="106" y="186"/>
                  </a:lnTo>
                  <a:lnTo>
                    <a:pt x="109" y="174"/>
                  </a:lnTo>
                  <a:lnTo>
                    <a:pt x="111" y="160"/>
                  </a:lnTo>
                  <a:lnTo>
                    <a:pt x="112" y="142"/>
                  </a:lnTo>
                  <a:lnTo>
                    <a:pt x="112" y="121"/>
                  </a:lnTo>
                  <a:lnTo>
                    <a:pt x="112" y="121"/>
                  </a:lnTo>
                  <a:lnTo>
                    <a:pt x="112" y="98"/>
                  </a:lnTo>
                  <a:lnTo>
                    <a:pt x="111" y="80"/>
                  </a:lnTo>
                  <a:lnTo>
                    <a:pt x="109" y="66"/>
                  </a:lnTo>
                  <a:lnTo>
                    <a:pt x="106" y="54"/>
                  </a:lnTo>
                  <a:lnTo>
                    <a:pt x="103" y="49"/>
                  </a:lnTo>
                  <a:lnTo>
                    <a:pt x="101" y="45"/>
                  </a:lnTo>
                  <a:lnTo>
                    <a:pt x="99" y="42"/>
                  </a:lnTo>
                  <a:lnTo>
                    <a:pt x="96" y="38"/>
                  </a:lnTo>
                  <a:lnTo>
                    <a:pt x="92" y="36"/>
                  </a:lnTo>
                  <a:lnTo>
                    <a:pt x="88" y="35"/>
                  </a:lnTo>
                  <a:lnTo>
                    <a:pt x="84" y="34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4" y="34"/>
                  </a:lnTo>
                  <a:lnTo>
                    <a:pt x="70" y="35"/>
                  </a:lnTo>
                  <a:lnTo>
                    <a:pt x="66" y="36"/>
                  </a:lnTo>
                  <a:lnTo>
                    <a:pt x="63" y="38"/>
                  </a:lnTo>
                  <a:lnTo>
                    <a:pt x="60" y="42"/>
                  </a:lnTo>
                  <a:lnTo>
                    <a:pt x="57" y="45"/>
                  </a:lnTo>
                  <a:lnTo>
                    <a:pt x="55" y="49"/>
                  </a:lnTo>
                  <a:lnTo>
                    <a:pt x="53" y="54"/>
                  </a:lnTo>
                  <a:lnTo>
                    <a:pt x="50" y="66"/>
                  </a:lnTo>
                  <a:lnTo>
                    <a:pt x="49" y="80"/>
                  </a:lnTo>
                  <a:lnTo>
                    <a:pt x="48" y="98"/>
                  </a:lnTo>
                  <a:lnTo>
                    <a:pt x="48" y="121"/>
                  </a:lnTo>
                  <a:lnTo>
                    <a:pt x="48" y="121"/>
                  </a:lnTo>
                  <a:lnTo>
                    <a:pt x="48" y="142"/>
                  </a:lnTo>
                  <a:lnTo>
                    <a:pt x="49" y="160"/>
                  </a:lnTo>
                  <a:lnTo>
                    <a:pt x="50" y="174"/>
                  </a:lnTo>
                  <a:lnTo>
                    <a:pt x="53" y="186"/>
                  </a:lnTo>
                  <a:lnTo>
                    <a:pt x="55" y="191"/>
                  </a:lnTo>
                  <a:lnTo>
                    <a:pt x="57" y="195"/>
                  </a:lnTo>
                  <a:lnTo>
                    <a:pt x="60" y="198"/>
                  </a:lnTo>
                  <a:lnTo>
                    <a:pt x="63" y="202"/>
                  </a:lnTo>
                  <a:lnTo>
                    <a:pt x="66" y="204"/>
                  </a:lnTo>
                  <a:lnTo>
                    <a:pt x="70" y="205"/>
                  </a:lnTo>
                  <a:lnTo>
                    <a:pt x="74" y="206"/>
                  </a:lnTo>
                  <a:lnTo>
                    <a:pt x="79" y="206"/>
                  </a:lnTo>
                  <a:lnTo>
                    <a:pt x="79" y="206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8002588" y="4805363"/>
              <a:ext cx="77788" cy="125413"/>
            </a:xfrm>
            <a:custGeom>
              <a:avLst/>
              <a:gdLst>
                <a:gd name="T0" fmla="*/ 47 w 148"/>
                <a:gd name="T1" fmla="*/ 0 h 236"/>
                <a:gd name="T2" fmla="*/ 47 w 148"/>
                <a:gd name="T3" fmla="*/ 162 h 236"/>
                <a:gd name="T4" fmla="*/ 47 w 148"/>
                <a:gd name="T5" fmla="*/ 162 h 236"/>
                <a:gd name="T6" fmla="*/ 47 w 148"/>
                <a:gd name="T7" fmla="*/ 170 h 236"/>
                <a:gd name="T8" fmla="*/ 48 w 148"/>
                <a:gd name="T9" fmla="*/ 178 h 236"/>
                <a:gd name="T10" fmla="*/ 50 w 148"/>
                <a:gd name="T11" fmla="*/ 184 h 236"/>
                <a:gd name="T12" fmla="*/ 52 w 148"/>
                <a:gd name="T13" fmla="*/ 190 h 236"/>
                <a:gd name="T14" fmla="*/ 56 w 148"/>
                <a:gd name="T15" fmla="*/ 195 h 236"/>
                <a:gd name="T16" fmla="*/ 60 w 148"/>
                <a:gd name="T17" fmla="*/ 199 h 236"/>
                <a:gd name="T18" fmla="*/ 66 w 148"/>
                <a:gd name="T19" fmla="*/ 202 h 236"/>
                <a:gd name="T20" fmla="*/ 74 w 148"/>
                <a:gd name="T21" fmla="*/ 202 h 236"/>
                <a:gd name="T22" fmla="*/ 74 w 148"/>
                <a:gd name="T23" fmla="*/ 202 h 236"/>
                <a:gd name="T24" fmla="*/ 81 w 148"/>
                <a:gd name="T25" fmla="*/ 202 h 236"/>
                <a:gd name="T26" fmla="*/ 87 w 148"/>
                <a:gd name="T27" fmla="*/ 199 h 236"/>
                <a:gd name="T28" fmla="*/ 93 w 148"/>
                <a:gd name="T29" fmla="*/ 195 h 236"/>
                <a:gd name="T30" fmla="*/ 96 w 148"/>
                <a:gd name="T31" fmla="*/ 190 h 236"/>
                <a:gd name="T32" fmla="*/ 99 w 148"/>
                <a:gd name="T33" fmla="*/ 184 h 236"/>
                <a:gd name="T34" fmla="*/ 100 w 148"/>
                <a:gd name="T35" fmla="*/ 178 h 236"/>
                <a:gd name="T36" fmla="*/ 101 w 148"/>
                <a:gd name="T37" fmla="*/ 170 h 236"/>
                <a:gd name="T38" fmla="*/ 102 w 148"/>
                <a:gd name="T39" fmla="*/ 162 h 236"/>
                <a:gd name="T40" fmla="*/ 102 w 148"/>
                <a:gd name="T41" fmla="*/ 0 h 236"/>
                <a:gd name="T42" fmla="*/ 148 w 148"/>
                <a:gd name="T43" fmla="*/ 0 h 236"/>
                <a:gd name="T44" fmla="*/ 148 w 148"/>
                <a:gd name="T45" fmla="*/ 162 h 236"/>
                <a:gd name="T46" fmla="*/ 148 w 148"/>
                <a:gd name="T47" fmla="*/ 162 h 236"/>
                <a:gd name="T48" fmla="*/ 147 w 148"/>
                <a:gd name="T49" fmla="*/ 172 h 236"/>
                <a:gd name="T50" fmla="*/ 146 w 148"/>
                <a:gd name="T51" fmla="*/ 182 h 236"/>
                <a:gd name="T52" fmla="*/ 144 w 148"/>
                <a:gd name="T53" fmla="*/ 190 h 236"/>
                <a:gd name="T54" fmla="*/ 142 w 148"/>
                <a:gd name="T55" fmla="*/ 199 h 236"/>
                <a:gd name="T56" fmla="*/ 138 w 148"/>
                <a:gd name="T57" fmla="*/ 206 h 236"/>
                <a:gd name="T58" fmla="*/ 135 w 148"/>
                <a:gd name="T59" fmla="*/ 212 h 236"/>
                <a:gd name="T60" fmla="*/ 130 w 148"/>
                <a:gd name="T61" fmla="*/ 217 h 236"/>
                <a:gd name="T62" fmla="*/ 125 w 148"/>
                <a:gd name="T63" fmla="*/ 221 h 236"/>
                <a:gd name="T64" fmla="*/ 120 w 148"/>
                <a:gd name="T65" fmla="*/ 225 h 236"/>
                <a:gd name="T66" fmla="*/ 114 w 148"/>
                <a:gd name="T67" fmla="*/ 228 h 236"/>
                <a:gd name="T68" fmla="*/ 108 w 148"/>
                <a:gd name="T69" fmla="*/ 231 h 236"/>
                <a:gd name="T70" fmla="*/ 102 w 148"/>
                <a:gd name="T71" fmla="*/ 233 h 236"/>
                <a:gd name="T72" fmla="*/ 89 w 148"/>
                <a:gd name="T73" fmla="*/ 236 h 236"/>
                <a:gd name="T74" fmla="*/ 74 w 148"/>
                <a:gd name="T75" fmla="*/ 236 h 236"/>
                <a:gd name="T76" fmla="*/ 74 w 148"/>
                <a:gd name="T77" fmla="*/ 236 h 236"/>
                <a:gd name="T78" fmla="*/ 60 w 148"/>
                <a:gd name="T79" fmla="*/ 236 h 236"/>
                <a:gd name="T80" fmla="*/ 46 w 148"/>
                <a:gd name="T81" fmla="*/ 234 h 236"/>
                <a:gd name="T82" fmla="*/ 40 w 148"/>
                <a:gd name="T83" fmla="*/ 232 h 236"/>
                <a:gd name="T84" fmla="*/ 34 w 148"/>
                <a:gd name="T85" fmla="*/ 229 h 236"/>
                <a:gd name="T86" fmla="*/ 28 w 148"/>
                <a:gd name="T87" fmla="*/ 226 h 236"/>
                <a:gd name="T88" fmla="*/ 23 w 148"/>
                <a:gd name="T89" fmla="*/ 223 h 236"/>
                <a:gd name="T90" fmla="*/ 18 w 148"/>
                <a:gd name="T91" fmla="*/ 218 h 236"/>
                <a:gd name="T92" fmla="*/ 14 w 148"/>
                <a:gd name="T93" fmla="*/ 213 h 236"/>
                <a:gd name="T94" fmla="*/ 10 w 148"/>
                <a:gd name="T95" fmla="*/ 207 h 236"/>
                <a:gd name="T96" fmla="*/ 7 w 148"/>
                <a:gd name="T97" fmla="*/ 200 h 236"/>
                <a:gd name="T98" fmla="*/ 4 w 148"/>
                <a:gd name="T99" fmla="*/ 191 h 236"/>
                <a:gd name="T100" fmla="*/ 1 w 148"/>
                <a:gd name="T101" fmla="*/ 182 h 236"/>
                <a:gd name="T102" fmla="*/ 0 w 148"/>
                <a:gd name="T103" fmla="*/ 173 h 236"/>
                <a:gd name="T104" fmla="*/ 0 w 148"/>
                <a:gd name="T105" fmla="*/ 162 h 236"/>
                <a:gd name="T106" fmla="*/ 0 w 148"/>
                <a:gd name="T107" fmla="*/ 0 h 236"/>
                <a:gd name="T108" fmla="*/ 47 w 148"/>
                <a:gd name="T109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" h="236">
                  <a:moveTo>
                    <a:pt x="47" y="0"/>
                  </a:moveTo>
                  <a:lnTo>
                    <a:pt x="47" y="162"/>
                  </a:lnTo>
                  <a:lnTo>
                    <a:pt x="47" y="162"/>
                  </a:lnTo>
                  <a:lnTo>
                    <a:pt x="47" y="170"/>
                  </a:lnTo>
                  <a:lnTo>
                    <a:pt x="48" y="178"/>
                  </a:lnTo>
                  <a:lnTo>
                    <a:pt x="50" y="184"/>
                  </a:lnTo>
                  <a:lnTo>
                    <a:pt x="52" y="190"/>
                  </a:lnTo>
                  <a:lnTo>
                    <a:pt x="56" y="195"/>
                  </a:lnTo>
                  <a:lnTo>
                    <a:pt x="60" y="199"/>
                  </a:lnTo>
                  <a:lnTo>
                    <a:pt x="66" y="202"/>
                  </a:lnTo>
                  <a:lnTo>
                    <a:pt x="74" y="202"/>
                  </a:lnTo>
                  <a:lnTo>
                    <a:pt x="74" y="202"/>
                  </a:lnTo>
                  <a:lnTo>
                    <a:pt x="81" y="202"/>
                  </a:lnTo>
                  <a:lnTo>
                    <a:pt x="87" y="199"/>
                  </a:lnTo>
                  <a:lnTo>
                    <a:pt x="93" y="195"/>
                  </a:lnTo>
                  <a:lnTo>
                    <a:pt x="96" y="190"/>
                  </a:lnTo>
                  <a:lnTo>
                    <a:pt x="99" y="184"/>
                  </a:lnTo>
                  <a:lnTo>
                    <a:pt x="100" y="178"/>
                  </a:lnTo>
                  <a:lnTo>
                    <a:pt x="101" y="170"/>
                  </a:lnTo>
                  <a:lnTo>
                    <a:pt x="102" y="162"/>
                  </a:lnTo>
                  <a:lnTo>
                    <a:pt x="102" y="0"/>
                  </a:lnTo>
                  <a:lnTo>
                    <a:pt x="148" y="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47" y="172"/>
                  </a:lnTo>
                  <a:lnTo>
                    <a:pt x="146" y="182"/>
                  </a:lnTo>
                  <a:lnTo>
                    <a:pt x="144" y="190"/>
                  </a:lnTo>
                  <a:lnTo>
                    <a:pt x="142" y="199"/>
                  </a:lnTo>
                  <a:lnTo>
                    <a:pt x="138" y="206"/>
                  </a:lnTo>
                  <a:lnTo>
                    <a:pt x="135" y="212"/>
                  </a:lnTo>
                  <a:lnTo>
                    <a:pt x="130" y="217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4" y="228"/>
                  </a:lnTo>
                  <a:lnTo>
                    <a:pt x="108" y="231"/>
                  </a:lnTo>
                  <a:lnTo>
                    <a:pt x="102" y="233"/>
                  </a:lnTo>
                  <a:lnTo>
                    <a:pt x="89" y="236"/>
                  </a:lnTo>
                  <a:lnTo>
                    <a:pt x="74" y="236"/>
                  </a:lnTo>
                  <a:lnTo>
                    <a:pt x="74" y="236"/>
                  </a:lnTo>
                  <a:lnTo>
                    <a:pt x="60" y="236"/>
                  </a:lnTo>
                  <a:lnTo>
                    <a:pt x="46" y="234"/>
                  </a:lnTo>
                  <a:lnTo>
                    <a:pt x="40" y="232"/>
                  </a:lnTo>
                  <a:lnTo>
                    <a:pt x="34" y="229"/>
                  </a:lnTo>
                  <a:lnTo>
                    <a:pt x="28" y="226"/>
                  </a:lnTo>
                  <a:lnTo>
                    <a:pt x="23" y="223"/>
                  </a:lnTo>
                  <a:lnTo>
                    <a:pt x="18" y="218"/>
                  </a:lnTo>
                  <a:lnTo>
                    <a:pt x="14" y="213"/>
                  </a:lnTo>
                  <a:lnTo>
                    <a:pt x="10" y="207"/>
                  </a:lnTo>
                  <a:lnTo>
                    <a:pt x="7" y="200"/>
                  </a:lnTo>
                  <a:lnTo>
                    <a:pt x="4" y="191"/>
                  </a:lnTo>
                  <a:lnTo>
                    <a:pt x="1" y="182"/>
                  </a:lnTo>
                  <a:lnTo>
                    <a:pt x="0" y="173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9"/>
            <p:cNvSpPr>
              <a:spLocks noEditPoints="1"/>
            </p:cNvSpPr>
            <p:nvPr userDrawn="1"/>
          </p:nvSpPr>
          <p:spPr bwMode="auto">
            <a:xfrm>
              <a:off x="8101013" y="4805363"/>
              <a:ext cx="76200" cy="123825"/>
            </a:xfrm>
            <a:custGeom>
              <a:avLst/>
              <a:gdLst>
                <a:gd name="T0" fmla="*/ 0 w 144"/>
                <a:gd name="T1" fmla="*/ 0 h 232"/>
                <a:gd name="T2" fmla="*/ 82 w 144"/>
                <a:gd name="T3" fmla="*/ 0 h 232"/>
                <a:gd name="T4" fmla="*/ 82 w 144"/>
                <a:gd name="T5" fmla="*/ 0 h 232"/>
                <a:gd name="T6" fmla="*/ 90 w 144"/>
                <a:gd name="T7" fmla="*/ 1 h 232"/>
                <a:gd name="T8" fmla="*/ 98 w 144"/>
                <a:gd name="T9" fmla="*/ 2 h 232"/>
                <a:gd name="T10" fmla="*/ 105 w 144"/>
                <a:gd name="T11" fmla="*/ 4 h 232"/>
                <a:gd name="T12" fmla="*/ 111 w 144"/>
                <a:gd name="T13" fmla="*/ 6 h 232"/>
                <a:gd name="T14" fmla="*/ 117 w 144"/>
                <a:gd name="T15" fmla="*/ 9 h 232"/>
                <a:gd name="T16" fmla="*/ 122 w 144"/>
                <a:gd name="T17" fmla="*/ 13 h 232"/>
                <a:gd name="T18" fmla="*/ 127 w 144"/>
                <a:gd name="T19" fmla="*/ 17 h 232"/>
                <a:gd name="T20" fmla="*/ 131 w 144"/>
                <a:gd name="T21" fmla="*/ 22 h 232"/>
                <a:gd name="T22" fmla="*/ 134 w 144"/>
                <a:gd name="T23" fmla="*/ 27 h 232"/>
                <a:gd name="T24" fmla="*/ 137 w 144"/>
                <a:gd name="T25" fmla="*/ 32 h 232"/>
                <a:gd name="T26" fmla="*/ 141 w 144"/>
                <a:gd name="T27" fmla="*/ 45 h 232"/>
                <a:gd name="T28" fmla="*/ 144 w 144"/>
                <a:gd name="T29" fmla="*/ 57 h 232"/>
                <a:gd name="T30" fmla="*/ 144 w 144"/>
                <a:gd name="T31" fmla="*/ 70 h 232"/>
                <a:gd name="T32" fmla="*/ 144 w 144"/>
                <a:gd name="T33" fmla="*/ 70 h 232"/>
                <a:gd name="T34" fmla="*/ 144 w 144"/>
                <a:gd name="T35" fmla="*/ 78 h 232"/>
                <a:gd name="T36" fmla="*/ 143 w 144"/>
                <a:gd name="T37" fmla="*/ 86 h 232"/>
                <a:gd name="T38" fmla="*/ 141 w 144"/>
                <a:gd name="T39" fmla="*/ 94 h 232"/>
                <a:gd name="T40" fmla="*/ 139 w 144"/>
                <a:gd name="T41" fmla="*/ 101 h 232"/>
                <a:gd name="T42" fmla="*/ 136 w 144"/>
                <a:gd name="T43" fmla="*/ 107 h 232"/>
                <a:gd name="T44" fmla="*/ 133 w 144"/>
                <a:gd name="T45" fmla="*/ 112 h 232"/>
                <a:gd name="T46" fmla="*/ 129 w 144"/>
                <a:gd name="T47" fmla="*/ 118 h 232"/>
                <a:gd name="T48" fmla="*/ 124 w 144"/>
                <a:gd name="T49" fmla="*/ 123 h 232"/>
                <a:gd name="T50" fmla="*/ 119 w 144"/>
                <a:gd name="T51" fmla="*/ 127 h 232"/>
                <a:gd name="T52" fmla="*/ 114 w 144"/>
                <a:gd name="T53" fmla="*/ 130 h 232"/>
                <a:gd name="T54" fmla="*/ 108 w 144"/>
                <a:gd name="T55" fmla="*/ 133 h 232"/>
                <a:gd name="T56" fmla="*/ 101 w 144"/>
                <a:gd name="T57" fmla="*/ 136 h 232"/>
                <a:gd name="T58" fmla="*/ 95 w 144"/>
                <a:gd name="T59" fmla="*/ 137 h 232"/>
                <a:gd name="T60" fmla="*/ 87 w 144"/>
                <a:gd name="T61" fmla="*/ 139 h 232"/>
                <a:gd name="T62" fmla="*/ 71 w 144"/>
                <a:gd name="T63" fmla="*/ 140 h 232"/>
                <a:gd name="T64" fmla="*/ 46 w 144"/>
                <a:gd name="T65" fmla="*/ 140 h 232"/>
                <a:gd name="T66" fmla="*/ 46 w 144"/>
                <a:gd name="T67" fmla="*/ 232 h 232"/>
                <a:gd name="T68" fmla="*/ 0 w 144"/>
                <a:gd name="T69" fmla="*/ 232 h 232"/>
                <a:gd name="T70" fmla="*/ 0 w 144"/>
                <a:gd name="T71" fmla="*/ 0 h 232"/>
                <a:gd name="T72" fmla="*/ 46 w 144"/>
                <a:gd name="T73" fmla="*/ 105 h 232"/>
                <a:gd name="T74" fmla="*/ 67 w 144"/>
                <a:gd name="T75" fmla="*/ 105 h 232"/>
                <a:gd name="T76" fmla="*/ 67 w 144"/>
                <a:gd name="T77" fmla="*/ 105 h 232"/>
                <a:gd name="T78" fmla="*/ 74 w 144"/>
                <a:gd name="T79" fmla="*/ 104 h 232"/>
                <a:gd name="T80" fmla="*/ 80 w 144"/>
                <a:gd name="T81" fmla="*/ 103 h 232"/>
                <a:gd name="T82" fmla="*/ 85 w 144"/>
                <a:gd name="T83" fmla="*/ 100 h 232"/>
                <a:gd name="T84" fmla="*/ 90 w 144"/>
                <a:gd name="T85" fmla="*/ 96 h 232"/>
                <a:gd name="T86" fmla="*/ 93 w 144"/>
                <a:gd name="T87" fmla="*/ 92 h 232"/>
                <a:gd name="T88" fmla="*/ 96 w 144"/>
                <a:gd name="T89" fmla="*/ 86 h 232"/>
                <a:gd name="T90" fmla="*/ 98 w 144"/>
                <a:gd name="T91" fmla="*/ 79 h 232"/>
                <a:gd name="T92" fmla="*/ 98 w 144"/>
                <a:gd name="T93" fmla="*/ 70 h 232"/>
                <a:gd name="T94" fmla="*/ 98 w 144"/>
                <a:gd name="T95" fmla="*/ 70 h 232"/>
                <a:gd name="T96" fmla="*/ 98 w 144"/>
                <a:gd name="T97" fmla="*/ 62 h 232"/>
                <a:gd name="T98" fmla="*/ 97 w 144"/>
                <a:gd name="T99" fmla="*/ 55 h 232"/>
                <a:gd name="T100" fmla="*/ 94 w 144"/>
                <a:gd name="T101" fmla="*/ 49 h 232"/>
                <a:gd name="T102" fmla="*/ 91 w 144"/>
                <a:gd name="T103" fmla="*/ 44 h 232"/>
                <a:gd name="T104" fmla="*/ 87 w 144"/>
                <a:gd name="T105" fmla="*/ 40 h 232"/>
                <a:gd name="T106" fmla="*/ 81 w 144"/>
                <a:gd name="T107" fmla="*/ 37 h 232"/>
                <a:gd name="T108" fmla="*/ 74 w 144"/>
                <a:gd name="T109" fmla="*/ 35 h 232"/>
                <a:gd name="T110" fmla="*/ 65 w 144"/>
                <a:gd name="T111" fmla="*/ 34 h 232"/>
                <a:gd name="T112" fmla="*/ 46 w 144"/>
                <a:gd name="T113" fmla="*/ 34 h 232"/>
                <a:gd name="T114" fmla="*/ 46 w 144"/>
                <a:gd name="T115" fmla="*/ 10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4" h="232">
                  <a:moveTo>
                    <a:pt x="0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90" y="1"/>
                  </a:lnTo>
                  <a:lnTo>
                    <a:pt x="98" y="2"/>
                  </a:lnTo>
                  <a:lnTo>
                    <a:pt x="105" y="4"/>
                  </a:lnTo>
                  <a:lnTo>
                    <a:pt x="111" y="6"/>
                  </a:lnTo>
                  <a:lnTo>
                    <a:pt x="117" y="9"/>
                  </a:lnTo>
                  <a:lnTo>
                    <a:pt x="122" y="13"/>
                  </a:lnTo>
                  <a:lnTo>
                    <a:pt x="127" y="17"/>
                  </a:lnTo>
                  <a:lnTo>
                    <a:pt x="131" y="22"/>
                  </a:lnTo>
                  <a:lnTo>
                    <a:pt x="134" y="27"/>
                  </a:lnTo>
                  <a:lnTo>
                    <a:pt x="137" y="32"/>
                  </a:lnTo>
                  <a:lnTo>
                    <a:pt x="141" y="45"/>
                  </a:lnTo>
                  <a:lnTo>
                    <a:pt x="144" y="57"/>
                  </a:lnTo>
                  <a:lnTo>
                    <a:pt x="144" y="70"/>
                  </a:lnTo>
                  <a:lnTo>
                    <a:pt x="144" y="70"/>
                  </a:lnTo>
                  <a:lnTo>
                    <a:pt x="144" y="78"/>
                  </a:lnTo>
                  <a:lnTo>
                    <a:pt x="143" y="86"/>
                  </a:lnTo>
                  <a:lnTo>
                    <a:pt x="141" y="94"/>
                  </a:lnTo>
                  <a:lnTo>
                    <a:pt x="139" y="101"/>
                  </a:lnTo>
                  <a:lnTo>
                    <a:pt x="136" y="107"/>
                  </a:lnTo>
                  <a:lnTo>
                    <a:pt x="133" y="112"/>
                  </a:lnTo>
                  <a:lnTo>
                    <a:pt x="129" y="118"/>
                  </a:lnTo>
                  <a:lnTo>
                    <a:pt x="124" y="123"/>
                  </a:lnTo>
                  <a:lnTo>
                    <a:pt x="119" y="127"/>
                  </a:lnTo>
                  <a:lnTo>
                    <a:pt x="114" y="130"/>
                  </a:lnTo>
                  <a:lnTo>
                    <a:pt x="108" y="133"/>
                  </a:lnTo>
                  <a:lnTo>
                    <a:pt x="101" y="136"/>
                  </a:lnTo>
                  <a:lnTo>
                    <a:pt x="95" y="137"/>
                  </a:lnTo>
                  <a:lnTo>
                    <a:pt x="87" y="139"/>
                  </a:lnTo>
                  <a:lnTo>
                    <a:pt x="71" y="140"/>
                  </a:lnTo>
                  <a:lnTo>
                    <a:pt x="46" y="140"/>
                  </a:lnTo>
                  <a:lnTo>
                    <a:pt x="46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6" y="105"/>
                  </a:moveTo>
                  <a:lnTo>
                    <a:pt x="67" y="105"/>
                  </a:lnTo>
                  <a:lnTo>
                    <a:pt x="67" y="105"/>
                  </a:lnTo>
                  <a:lnTo>
                    <a:pt x="74" y="104"/>
                  </a:lnTo>
                  <a:lnTo>
                    <a:pt x="80" y="103"/>
                  </a:lnTo>
                  <a:lnTo>
                    <a:pt x="85" y="100"/>
                  </a:lnTo>
                  <a:lnTo>
                    <a:pt x="90" y="96"/>
                  </a:lnTo>
                  <a:lnTo>
                    <a:pt x="93" y="92"/>
                  </a:lnTo>
                  <a:lnTo>
                    <a:pt x="96" y="86"/>
                  </a:lnTo>
                  <a:lnTo>
                    <a:pt x="98" y="79"/>
                  </a:lnTo>
                  <a:lnTo>
                    <a:pt x="98" y="70"/>
                  </a:lnTo>
                  <a:lnTo>
                    <a:pt x="98" y="70"/>
                  </a:lnTo>
                  <a:lnTo>
                    <a:pt x="98" y="62"/>
                  </a:lnTo>
                  <a:lnTo>
                    <a:pt x="97" y="55"/>
                  </a:lnTo>
                  <a:lnTo>
                    <a:pt x="94" y="49"/>
                  </a:lnTo>
                  <a:lnTo>
                    <a:pt x="91" y="44"/>
                  </a:lnTo>
                  <a:lnTo>
                    <a:pt x="87" y="40"/>
                  </a:lnTo>
                  <a:lnTo>
                    <a:pt x="81" y="37"/>
                  </a:lnTo>
                  <a:lnTo>
                    <a:pt x="74" y="35"/>
                  </a:lnTo>
                  <a:lnTo>
                    <a:pt x="65" y="34"/>
                  </a:lnTo>
                  <a:lnTo>
                    <a:pt x="46" y="34"/>
                  </a:lnTo>
                  <a:lnTo>
                    <a:pt x="46" y="105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10"/>
            <p:cNvSpPr>
              <a:spLocks/>
            </p:cNvSpPr>
            <p:nvPr userDrawn="1"/>
          </p:nvSpPr>
          <p:spPr bwMode="auto">
            <a:xfrm>
              <a:off x="8188325" y="4805363"/>
              <a:ext cx="69850" cy="123825"/>
            </a:xfrm>
            <a:custGeom>
              <a:avLst/>
              <a:gdLst>
                <a:gd name="T0" fmla="*/ 129 w 132"/>
                <a:gd name="T1" fmla="*/ 0 h 232"/>
                <a:gd name="T2" fmla="*/ 129 w 132"/>
                <a:gd name="T3" fmla="*/ 39 h 232"/>
                <a:gd name="T4" fmla="*/ 46 w 132"/>
                <a:gd name="T5" fmla="*/ 39 h 232"/>
                <a:gd name="T6" fmla="*/ 46 w 132"/>
                <a:gd name="T7" fmla="*/ 93 h 232"/>
                <a:gd name="T8" fmla="*/ 124 w 132"/>
                <a:gd name="T9" fmla="*/ 93 h 232"/>
                <a:gd name="T10" fmla="*/ 124 w 132"/>
                <a:gd name="T11" fmla="*/ 132 h 232"/>
                <a:gd name="T12" fmla="*/ 46 w 132"/>
                <a:gd name="T13" fmla="*/ 132 h 232"/>
                <a:gd name="T14" fmla="*/ 46 w 132"/>
                <a:gd name="T15" fmla="*/ 193 h 232"/>
                <a:gd name="T16" fmla="*/ 132 w 132"/>
                <a:gd name="T17" fmla="*/ 193 h 232"/>
                <a:gd name="T18" fmla="*/ 132 w 132"/>
                <a:gd name="T19" fmla="*/ 232 h 232"/>
                <a:gd name="T20" fmla="*/ 0 w 132"/>
                <a:gd name="T21" fmla="*/ 232 h 232"/>
                <a:gd name="T22" fmla="*/ 0 w 132"/>
                <a:gd name="T23" fmla="*/ 0 h 232"/>
                <a:gd name="T24" fmla="*/ 129 w 132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32">
                  <a:moveTo>
                    <a:pt x="129" y="0"/>
                  </a:moveTo>
                  <a:lnTo>
                    <a:pt x="129" y="39"/>
                  </a:lnTo>
                  <a:lnTo>
                    <a:pt x="46" y="39"/>
                  </a:lnTo>
                  <a:lnTo>
                    <a:pt x="46" y="93"/>
                  </a:lnTo>
                  <a:lnTo>
                    <a:pt x="124" y="93"/>
                  </a:lnTo>
                  <a:lnTo>
                    <a:pt x="124" y="132"/>
                  </a:lnTo>
                  <a:lnTo>
                    <a:pt x="46" y="132"/>
                  </a:lnTo>
                  <a:lnTo>
                    <a:pt x="46" y="193"/>
                  </a:lnTo>
                  <a:lnTo>
                    <a:pt x="132" y="193"/>
                  </a:lnTo>
                  <a:lnTo>
                    <a:pt x="132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11"/>
            <p:cNvSpPr>
              <a:spLocks noEditPoints="1"/>
            </p:cNvSpPr>
            <p:nvPr userDrawn="1"/>
          </p:nvSpPr>
          <p:spPr bwMode="auto">
            <a:xfrm>
              <a:off x="8315325" y="4805363"/>
              <a:ext cx="82550" cy="123825"/>
            </a:xfrm>
            <a:custGeom>
              <a:avLst/>
              <a:gdLst>
                <a:gd name="T0" fmla="*/ 87 w 157"/>
                <a:gd name="T1" fmla="*/ 0 h 232"/>
                <a:gd name="T2" fmla="*/ 101 w 157"/>
                <a:gd name="T3" fmla="*/ 1 h 232"/>
                <a:gd name="T4" fmla="*/ 124 w 157"/>
                <a:gd name="T5" fmla="*/ 9 h 232"/>
                <a:gd name="T6" fmla="*/ 132 w 157"/>
                <a:gd name="T7" fmla="*/ 15 h 232"/>
                <a:gd name="T8" fmla="*/ 139 w 157"/>
                <a:gd name="T9" fmla="*/ 23 h 232"/>
                <a:gd name="T10" fmla="*/ 144 w 157"/>
                <a:gd name="T11" fmla="*/ 33 h 232"/>
                <a:gd name="T12" fmla="*/ 147 w 157"/>
                <a:gd name="T13" fmla="*/ 46 h 232"/>
                <a:gd name="T14" fmla="*/ 149 w 157"/>
                <a:gd name="T15" fmla="*/ 60 h 232"/>
                <a:gd name="T16" fmla="*/ 146 w 157"/>
                <a:gd name="T17" fmla="*/ 81 h 232"/>
                <a:gd name="T18" fmla="*/ 139 w 157"/>
                <a:gd name="T19" fmla="*/ 98 h 232"/>
                <a:gd name="T20" fmla="*/ 127 w 157"/>
                <a:gd name="T21" fmla="*/ 110 h 232"/>
                <a:gd name="T22" fmla="*/ 110 w 157"/>
                <a:gd name="T23" fmla="*/ 118 h 232"/>
                <a:gd name="T24" fmla="*/ 110 w 157"/>
                <a:gd name="T25" fmla="*/ 118 h 232"/>
                <a:gd name="T26" fmla="*/ 129 w 157"/>
                <a:gd name="T27" fmla="*/ 124 h 232"/>
                <a:gd name="T28" fmla="*/ 136 w 157"/>
                <a:gd name="T29" fmla="*/ 129 h 232"/>
                <a:gd name="T30" fmla="*/ 140 w 157"/>
                <a:gd name="T31" fmla="*/ 137 h 232"/>
                <a:gd name="T32" fmla="*/ 146 w 157"/>
                <a:gd name="T33" fmla="*/ 157 h 232"/>
                <a:gd name="T34" fmla="*/ 147 w 157"/>
                <a:gd name="T35" fmla="*/ 188 h 232"/>
                <a:gd name="T36" fmla="*/ 148 w 157"/>
                <a:gd name="T37" fmla="*/ 205 h 232"/>
                <a:gd name="T38" fmla="*/ 151 w 157"/>
                <a:gd name="T39" fmla="*/ 221 h 232"/>
                <a:gd name="T40" fmla="*/ 155 w 157"/>
                <a:gd name="T41" fmla="*/ 228 h 232"/>
                <a:gd name="T42" fmla="*/ 157 w 157"/>
                <a:gd name="T43" fmla="*/ 232 h 232"/>
                <a:gd name="T44" fmla="*/ 108 w 157"/>
                <a:gd name="T45" fmla="*/ 232 h 232"/>
                <a:gd name="T46" fmla="*/ 103 w 157"/>
                <a:gd name="T47" fmla="*/ 221 h 232"/>
                <a:gd name="T48" fmla="*/ 102 w 157"/>
                <a:gd name="T49" fmla="*/ 208 h 232"/>
                <a:gd name="T50" fmla="*/ 100 w 157"/>
                <a:gd name="T51" fmla="*/ 163 h 232"/>
                <a:gd name="T52" fmla="*/ 99 w 157"/>
                <a:gd name="T53" fmla="*/ 151 h 232"/>
                <a:gd name="T54" fmla="*/ 94 w 157"/>
                <a:gd name="T55" fmla="*/ 142 h 232"/>
                <a:gd name="T56" fmla="*/ 84 w 157"/>
                <a:gd name="T57" fmla="*/ 136 h 232"/>
                <a:gd name="T58" fmla="*/ 72 w 157"/>
                <a:gd name="T59" fmla="*/ 134 h 232"/>
                <a:gd name="T60" fmla="*/ 48 w 157"/>
                <a:gd name="T61" fmla="*/ 232 h 232"/>
                <a:gd name="T62" fmla="*/ 0 w 157"/>
                <a:gd name="T63" fmla="*/ 0 h 232"/>
                <a:gd name="T64" fmla="*/ 67 w 157"/>
                <a:gd name="T65" fmla="*/ 101 h 232"/>
                <a:gd name="T66" fmla="*/ 75 w 157"/>
                <a:gd name="T67" fmla="*/ 101 h 232"/>
                <a:gd name="T68" fmla="*/ 87 w 157"/>
                <a:gd name="T69" fmla="*/ 97 h 232"/>
                <a:gd name="T70" fmla="*/ 97 w 157"/>
                <a:gd name="T71" fmla="*/ 89 h 232"/>
                <a:gd name="T72" fmla="*/ 102 w 157"/>
                <a:gd name="T73" fmla="*/ 75 h 232"/>
                <a:gd name="T74" fmla="*/ 102 w 157"/>
                <a:gd name="T75" fmla="*/ 67 h 232"/>
                <a:gd name="T76" fmla="*/ 100 w 157"/>
                <a:gd name="T77" fmla="*/ 53 h 232"/>
                <a:gd name="T78" fmla="*/ 94 w 157"/>
                <a:gd name="T79" fmla="*/ 43 h 232"/>
                <a:gd name="T80" fmla="*/ 83 w 157"/>
                <a:gd name="T81" fmla="*/ 37 h 232"/>
                <a:gd name="T82" fmla="*/ 69 w 157"/>
                <a:gd name="T83" fmla="*/ 34 h 232"/>
                <a:gd name="T84" fmla="*/ 48 w 157"/>
                <a:gd name="T85" fmla="*/ 10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7" h="232">
                  <a:moveTo>
                    <a:pt x="0" y="0"/>
                  </a:moveTo>
                  <a:lnTo>
                    <a:pt x="87" y="0"/>
                  </a:lnTo>
                  <a:lnTo>
                    <a:pt x="87" y="0"/>
                  </a:lnTo>
                  <a:lnTo>
                    <a:pt x="101" y="1"/>
                  </a:lnTo>
                  <a:lnTo>
                    <a:pt x="113" y="4"/>
                  </a:lnTo>
                  <a:lnTo>
                    <a:pt x="124" y="9"/>
                  </a:lnTo>
                  <a:lnTo>
                    <a:pt x="128" y="12"/>
                  </a:lnTo>
                  <a:lnTo>
                    <a:pt x="132" y="15"/>
                  </a:lnTo>
                  <a:lnTo>
                    <a:pt x="136" y="19"/>
                  </a:lnTo>
                  <a:lnTo>
                    <a:pt x="139" y="23"/>
                  </a:lnTo>
                  <a:lnTo>
                    <a:pt x="142" y="28"/>
                  </a:lnTo>
                  <a:lnTo>
                    <a:pt x="144" y="33"/>
                  </a:lnTo>
                  <a:lnTo>
                    <a:pt x="146" y="40"/>
                  </a:lnTo>
                  <a:lnTo>
                    <a:pt x="147" y="46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8" y="71"/>
                  </a:lnTo>
                  <a:lnTo>
                    <a:pt x="146" y="81"/>
                  </a:lnTo>
                  <a:lnTo>
                    <a:pt x="143" y="90"/>
                  </a:lnTo>
                  <a:lnTo>
                    <a:pt x="139" y="98"/>
                  </a:lnTo>
                  <a:lnTo>
                    <a:pt x="134" y="104"/>
                  </a:lnTo>
                  <a:lnTo>
                    <a:pt x="127" y="110"/>
                  </a:lnTo>
                  <a:lnTo>
                    <a:pt x="119" y="114"/>
                  </a:lnTo>
                  <a:lnTo>
                    <a:pt x="110" y="118"/>
                  </a:lnTo>
                  <a:lnTo>
                    <a:pt x="110" y="118"/>
                  </a:lnTo>
                  <a:lnTo>
                    <a:pt x="110" y="118"/>
                  </a:lnTo>
                  <a:lnTo>
                    <a:pt x="121" y="120"/>
                  </a:lnTo>
                  <a:lnTo>
                    <a:pt x="129" y="124"/>
                  </a:lnTo>
                  <a:lnTo>
                    <a:pt x="133" y="126"/>
                  </a:lnTo>
                  <a:lnTo>
                    <a:pt x="136" y="129"/>
                  </a:lnTo>
                  <a:lnTo>
                    <a:pt x="138" y="133"/>
                  </a:lnTo>
                  <a:lnTo>
                    <a:pt x="140" y="137"/>
                  </a:lnTo>
                  <a:lnTo>
                    <a:pt x="144" y="146"/>
                  </a:lnTo>
                  <a:lnTo>
                    <a:pt x="146" y="157"/>
                  </a:lnTo>
                  <a:lnTo>
                    <a:pt x="147" y="171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8" y="205"/>
                  </a:lnTo>
                  <a:lnTo>
                    <a:pt x="149" y="217"/>
                  </a:lnTo>
                  <a:lnTo>
                    <a:pt x="151" y="221"/>
                  </a:lnTo>
                  <a:lnTo>
                    <a:pt x="152" y="225"/>
                  </a:lnTo>
                  <a:lnTo>
                    <a:pt x="155" y="228"/>
                  </a:lnTo>
                  <a:lnTo>
                    <a:pt x="157" y="230"/>
                  </a:lnTo>
                  <a:lnTo>
                    <a:pt x="157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5" y="227"/>
                  </a:lnTo>
                  <a:lnTo>
                    <a:pt x="103" y="221"/>
                  </a:lnTo>
                  <a:lnTo>
                    <a:pt x="102" y="215"/>
                  </a:lnTo>
                  <a:lnTo>
                    <a:pt x="102" y="208"/>
                  </a:lnTo>
                  <a:lnTo>
                    <a:pt x="100" y="163"/>
                  </a:lnTo>
                  <a:lnTo>
                    <a:pt x="100" y="163"/>
                  </a:lnTo>
                  <a:lnTo>
                    <a:pt x="100" y="157"/>
                  </a:lnTo>
                  <a:lnTo>
                    <a:pt x="99" y="151"/>
                  </a:lnTo>
                  <a:lnTo>
                    <a:pt x="96" y="146"/>
                  </a:lnTo>
                  <a:lnTo>
                    <a:pt x="94" y="142"/>
                  </a:lnTo>
                  <a:lnTo>
                    <a:pt x="89" y="139"/>
                  </a:lnTo>
                  <a:lnTo>
                    <a:pt x="84" y="136"/>
                  </a:lnTo>
                  <a:lnTo>
                    <a:pt x="79" y="135"/>
                  </a:lnTo>
                  <a:lnTo>
                    <a:pt x="72" y="134"/>
                  </a:lnTo>
                  <a:lnTo>
                    <a:pt x="48" y="134"/>
                  </a:lnTo>
                  <a:lnTo>
                    <a:pt x="48" y="232"/>
                  </a:lnTo>
                  <a:lnTo>
                    <a:pt x="0" y="232"/>
                  </a:lnTo>
                  <a:lnTo>
                    <a:pt x="0" y="0"/>
                  </a:lnTo>
                  <a:close/>
                  <a:moveTo>
                    <a:pt x="48" y="101"/>
                  </a:moveTo>
                  <a:lnTo>
                    <a:pt x="67" y="101"/>
                  </a:lnTo>
                  <a:lnTo>
                    <a:pt x="67" y="101"/>
                  </a:lnTo>
                  <a:lnTo>
                    <a:pt x="75" y="101"/>
                  </a:lnTo>
                  <a:lnTo>
                    <a:pt x="82" y="99"/>
                  </a:lnTo>
                  <a:lnTo>
                    <a:pt x="87" y="97"/>
                  </a:lnTo>
                  <a:lnTo>
                    <a:pt x="92" y="93"/>
                  </a:lnTo>
                  <a:lnTo>
                    <a:pt x="97" y="89"/>
                  </a:lnTo>
                  <a:lnTo>
                    <a:pt x="100" y="83"/>
                  </a:lnTo>
                  <a:lnTo>
                    <a:pt x="102" y="75"/>
                  </a:lnTo>
                  <a:lnTo>
                    <a:pt x="102" y="67"/>
                  </a:lnTo>
                  <a:lnTo>
                    <a:pt x="102" y="67"/>
                  </a:lnTo>
                  <a:lnTo>
                    <a:pt x="102" y="59"/>
                  </a:lnTo>
                  <a:lnTo>
                    <a:pt x="100" y="53"/>
                  </a:lnTo>
                  <a:lnTo>
                    <a:pt x="98" y="48"/>
                  </a:lnTo>
                  <a:lnTo>
                    <a:pt x="94" y="43"/>
                  </a:lnTo>
                  <a:lnTo>
                    <a:pt x="89" y="40"/>
                  </a:lnTo>
                  <a:lnTo>
                    <a:pt x="83" y="37"/>
                  </a:lnTo>
                  <a:lnTo>
                    <a:pt x="77" y="35"/>
                  </a:lnTo>
                  <a:lnTo>
                    <a:pt x="69" y="34"/>
                  </a:lnTo>
                  <a:lnTo>
                    <a:pt x="48" y="34"/>
                  </a:lnTo>
                  <a:lnTo>
                    <a:pt x="48" y="1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2"/>
            <p:cNvSpPr>
              <a:spLocks/>
            </p:cNvSpPr>
            <p:nvPr userDrawn="1"/>
          </p:nvSpPr>
          <p:spPr bwMode="auto">
            <a:xfrm>
              <a:off x="8413750" y="4805363"/>
              <a:ext cx="69850" cy="123825"/>
            </a:xfrm>
            <a:custGeom>
              <a:avLst/>
              <a:gdLst>
                <a:gd name="T0" fmla="*/ 129 w 132"/>
                <a:gd name="T1" fmla="*/ 0 h 232"/>
                <a:gd name="T2" fmla="*/ 129 w 132"/>
                <a:gd name="T3" fmla="*/ 39 h 232"/>
                <a:gd name="T4" fmla="*/ 46 w 132"/>
                <a:gd name="T5" fmla="*/ 39 h 232"/>
                <a:gd name="T6" fmla="*/ 46 w 132"/>
                <a:gd name="T7" fmla="*/ 93 h 232"/>
                <a:gd name="T8" fmla="*/ 124 w 132"/>
                <a:gd name="T9" fmla="*/ 93 h 232"/>
                <a:gd name="T10" fmla="*/ 124 w 132"/>
                <a:gd name="T11" fmla="*/ 132 h 232"/>
                <a:gd name="T12" fmla="*/ 46 w 132"/>
                <a:gd name="T13" fmla="*/ 132 h 232"/>
                <a:gd name="T14" fmla="*/ 46 w 132"/>
                <a:gd name="T15" fmla="*/ 193 h 232"/>
                <a:gd name="T16" fmla="*/ 132 w 132"/>
                <a:gd name="T17" fmla="*/ 193 h 232"/>
                <a:gd name="T18" fmla="*/ 132 w 132"/>
                <a:gd name="T19" fmla="*/ 232 h 232"/>
                <a:gd name="T20" fmla="*/ 0 w 132"/>
                <a:gd name="T21" fmla="*/ 232 h 232"/>
                <a:gd name="T22" fmla="*/ 0 w 132"/>
                <a:gd name="T23" fmla="*/ 0 h 232"/>
                <a:gd name="T24" fmla="*/ 129 w 132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32">
                  <a:moveTo>
                    <a:pt x="129" y="0"/>
                  </a:moveTo>
                  <a:lnTo>
                    <a:pt x="129" y="39"/>
                  </a:lnTo>
                  <a:lnTo>
                    <a:pt x="46" y="39"/>
                  </a:lnTo>
                  <a:lnTo>
                    <a:pt x="46" y="93"/>
                  </a:lnTo>
                  <a:lnTo>
                    <a:pt x="124" y="93"/>
                  </a:lnTo>
                  <a:lnTo>
                    <a:pt x="124" y="132"/>
                  </a:lnTo>
                  <a:lnTo>
                    <a:pt x="46" y="132"/>
                  </a:lnTo>
                  <a:lnTo>
                    <a:pt x="46" y="193"/>
                  </a:lnTo>
                  <a:lnTo>
                    <a:pt x="132" y="193"/>
                  </a:lnTo>
                  <a:lnTo>
                    <a:pt x="132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3"/>
            <p:cNvSpPr>
              <a:spLocks/>
            </p:cNvSpPr>
            <p:nvPr userDrawn="1"/>
          </p:nvSpPr>
          <p:spPr bwMode="auto">
            <a:xfrm>
              <a:off x="8497888" y="4805363"/>
              <a:ext cx="80963" cy="123825"/>
            </a:xfrm>
            <a:custGeom>
              <a:avLst/>
              <a:gdLst>
                <a:gd name="T0" fmla="*/ 54 w 154"/>
                <a:gd name="T1" fmla="*/ 0 h 232"/>
                <a:gd name="T2" fmla="*/ 111 w 154"/>
                <a:gd name="T3" fmla="*/ 159 h 232"/>
                <a:gd name="T4" fmla="*/ 112 w 154"/>
                <a:gd name="T5" fmla="*/ 159 h 232"/>
                <a:gd name="T6" fmla="*/ 112 w 154"/>
                <a:gd name="T7" fmla="*/ 0 h 232"/>
                <a:gd name="T8" fmla="*/ 154 w 154"/>
                <a:gd name="T9" fmla="*/ 0 h 232"/>
                <a:gd name="T10" fmla="*/ 154 w 154"/>
                <a:gd name="T11" fmla="*/ 232 h 232"/>
                <a:gd name="T12" fmla="*/ 102 w 154"/>
                <a:gd name="T13" fmla="*/ 232 h 232"/>
                <a:gd name="T14" fmla="*/ 44 w 154"/>
                <a:gd name="T15" fmla="*/ 70 h 232"/>
                <a:gd name="T16" fmla="*/ 44 w 154"/>
                <a:gd name="T17" fmla="*/ 70 h 232"/>
                <a:gd name="T18" fmla="*/ 44 w 154"/>
                <a:gd name="T19" fmla="*/ 232 h 232"/>
                <a:gd name="T20" fmla="*/ 0 w 154"/>
                <a:gd name="T21" fmla="*/ 232 h 232"/>
                <a:gd name="T22" fmla="*/ 0 w 154"/>
                <a:gd name="T23" fmla="*/ 0 h 232"/>
                <a:gd name="T24" fmla="*/ 54 w 154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232">
                  <a:moveTo>
                    <a:pt x="54" y="0"/>
                  </a:moveTo>
                  <a:lnTo>
                    <a:pt x="111" y="159"/>
                  </a:lnTo>
                  <a:lnTo>
                    <a:pt x="112" y="159"/>
                  </a:lnTo>
                  <a:lnTo>
                    <a:pt x="112" y="0"/>
                  </a:lnTo>
                  <a:lnTo>
                    <a:pt x="154" y="0"/>
                  </a:lnTo>
                  <a:lnTo>
                    <a:pt x="154" y="232"/>
                  </a:lnTo>
                  <a:lnTo>
                    <a:pt x="102" y="232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4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4"/>
            <p:cNvSpPr>
              <a:spLocks noEditPoints="1"/>
            </p:cNvSpPr>
            <p:nvPr userDrawn="1"/>
          </p:nvSpPr>
          <p:spPr bwMode="auto">
            <a:xfrm>
              <a:off x="8589963" y="4805363"/>
              <a:ext cx="95250" cy="123825"/>
            </a:xfrm>
            <a:custGeom>
              <a:avLst/>
              <a:gdLst>
                <a:gd name="T0" fmla="*/ 61 w 180"/>
                <a:gd name="T1" fmla="*/ 0 h 232"/>
                <a:gd name="T2" fmla="*/ 119 w 180"/>
                <a:gd name="T3" fmla="*/ 0 h 232"/>
                <a:gd name="T4" fmla="*/ 180 w 180"/>
                <a:gd name="T5" fmla="*/ 232 h 232"/>
                <a:gd name="T6" fmla="*/ 131 w 180"/>
                <a:gd name="T7" fmla="*/ 232 h 232"/>
                <a:gd name="T8" fmla="*/ 121 w 180"/>
                <a:gd name="T9" fmla="*/ 183 h 232"/>
                <a:gd name="T10" fmla="*/ 59 w 180"/>
                <a:gd name="T11" fmla="*/ 183 h 232"/>
                <a:gd name="T12" fmla="*/ 48 w 180"/>
                <a:gd name="T13" fmla="*/ 232 h 232"/>
                <a:gd name="T14" fmla="*/ 0 w 180"/>
                <a:gd name="T15" fmla="*/ 232 h 232"/>
                <a:gd name="T16" fmla="*/ 61 w 180"/>
                <a:gd name="T17" fmla="*/ 0 h 232"/>
                <a:gd name="T18" fmla="*/ 67 w 180"/>
                <a:gd name="T19" fmla="*/ 145 h 232"/>
                <a:gd name="T20" fmla="*/ 113 w 180"/>
                <a:gd name="T21" fmla="*/ 145 h 232"/>
                <a:gd name="T22" fmla="*/ 90 w 180"/>
                <a:gd name="T23" fmla="*/ 41 h 232"/>
                <a:gd name="T24" fmla="*/ 90 w 180"/>
                <a:gd name="T25" fmla="*/ 41 h 232"/>
                <a:gd name="T26" fmla="*/ 67 w 180"/>
                <a:gd name="T27" fmla="*/ 14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232">
                  <a:moveTo>
                    <a:pt x="61" y="0"/>
                  </a:moveTo>
                  <a:lnTo>
                    <a:pt x="119" y="0"/>
                  </a:lnTo>
                  <a:lnTo>
                    <a:pt x="180" y="232"/>
                  </a:lnTo>
                  <a:lnTo>
                    <a:pt x="131" y="232"/>
                  </a:lnTo>
                  <a:lnTo>
                    <a:pt x="121" y="183"/>
                  </a:lnTo>
                  <a:lnTo>
                    <a:pt x="59" y="183"/>
                  </a:lnTo>
                  <a:lnTo>
                    <a:pt x="48" y="232"/>
                  </a:lnTo>
                  <a:lnTo>
                    <a:pt x="0" y="232"/>
                  </a:lnTo>
                  <a:lnTo>
                    <a:pt x="61" y="0"/>
                  </a:lnTo>
                  <a:close/>
                  <a:moveTo>
                    <a:pt x="67" y="145"/>
                  </a:moveTo>
                  <a:lnTo>
                    <a:pt x="113" y="145"/>
                  </a:lnTo>
                  <a:lnTo>
                    <a:pt x="90" y="41"/>
                  </a:lnTo>
                  <a:lnTo>
                    <a:pt x="90" y="41"/>
                  </a:lnTo>
                  <a:lnTo>
                    <a:pt x="67" y="1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>
              <a:off x="8691563" y="4805363"/>
              <a:ext cx="77788" cy="125413"/>
            </a:xfrm>
            <a:custGeom>
              <a:avLst/>
              <a:gdLst>
                <a:gd name="T0" fmla="*/ 46 w 148"/>
                <a:gd name="T1" fmla="*/ 0 h 236"/>
                <a:gd name="T2" fmla="*/ 46 w 148"/>
                <a:gd name="T3" fmla="*/ 162 h 236"/>
                <a:gd name="T4" fmla="*/ 46 w 148"/>
                <a:gd name="T5" fmla="*/ 162 h 236"/>
                <a:gd name="T6" fmla="*/ 47 w 148"/>
                <a:gd name="T7" fmla="*/ 170 h 236"/>
                <a:gd name="T8" fmla="*/ 48 w 148"/>
                <a:gd name="T9" fmla="*/ 178 h 236"/>
                <a:gd name="T10" fmla="*/ 49 w 148"/>
                <a:gd name="T11" fmla="*/ 184 h 236"/>
                <a:gd name="T12" fmla="*/ 52 w 148"/>
                <a:gd name="T13" fmla="*/ 190 h 236"/>
                <a:gd name="T14" fmla="*/ 55 w 148"/>
                <a:gd name="T15" fmla="*/ 195 h 236"/>
                <a:gd name="T16" fmla="*/ 60 w 148"/>
                <a:gd name="T17" fmla="*/ 199 h 236"/>
                <a:gd name="T18" fmla="*/ 67 w 148"/>
                <a:gd name="T19" fmla="*/ 202 h 236"/>
                <a:gd name="T20" fmla="*/ 74 w 148"/>
                <a:gd name="T21" fmla="*/ 202 h 236"/>
                <a:gd name="T22" fmla="*/ 74 w 148"/>
                <a:gd name="T23" fmla="*/ 202 h 236"/>
                <a:gd name="T24" fmla="*/ 82 w 148"/>
                <a:gd name="T25" fmla="*/ 202 h 236"/>
                <a:gd name="T26" fmla="*/ 88 w 148"/>
                <a:gd name="T27" fmla="*/ 199 h 236"/>
                <a:gd name="T28" fmla="*/ 92 w 148"/>
                <a:gd name="T29" fmla="*/ 195 h 236"/>
                <a:gd name="T30" fmla="*/ 96 w 148"/>
                <a:gd name="T31" fmla="*/ 190 h 236"/>
                <a:gd name="T32" fmla="*/ 98 w 148"/>
                <a:gd name="T33" fmla="*/ 184 h 236"/>
                <a:gd name="T34" fmla="*/ 100 w 148"/>
                <a:gd name="T35" fmla="*/ 178 h 236"/>
                <a:gd name="T36" fmla="*/ 101 w 148"/>
                <a:gd name="T37" fmla="*/ 170 h 236"/>
                <a:gd name="T38" fmla="*/ 101 w 148"/>
                <a:gd name="T39" fmla="*/ 162 h 236"/>
                <a:gd name="T40" fmla="*/ 101 w 148"/>
                <a:gd name="T41" fmla="*/ 0 h 236"/>
                <a:gd name="T42" fmla="*/ 148 w 148"/>
                <a:gd name="T43" fmla="*/ 0 h 236"/>
                <a:gd name="T44" fmla="*/ 148 w 148"/>
                <a:gd name="T45" fmla="*/ 162 h 236"/>
                <a:gd name="T46" fmla="*/ 148 w 148"/>
                <a:gd name="T47" fmla="*/ 162 h 236"/>
                <a:gd name="T48" fmla="*/ 148 w 148"/>
                <a:gd name="T49" fmla="*/ 172 h 236"/>
                <a:gd name="T50" fmla="*/ 147 w 148"/>
                <a:gd name="T51" fmla="*/ 182 h 236"/>
                <a:gd name="T52" fmla="*/ 144 w 148"/>
                <a:gd name="T53" fmla="*/ 190 h 236"/>
                <a:gd name="T54" fmla="*/ 141 w 148"/>
                <a:gd name="T55" fmla="*/ 199 h 236"/>
                <a:gd name="T56" fmla="*/ 138 w 148"/>
                <a:gd name="T57" fmla="*/ 206 h 236"/>
                <a:gd name="T58" fmla="*/ 134 w 148"/>
                <a:gd name="T59" fmla="*/ 212 h 236"/>
                <a:gd name="T60" fmla="*/ 130 w 148"/>
                <a:gd name="T61" fmla="*/ 217 h 236"/>
                <a:gd name="T62" fmla="*/ 125 w 148"/>
                <a:gd name="T63" fmla="*/ 221 h 236"/>
                <a:gd name="T64" fmla="*/ 120 w 148"/>
                <a:gd name="T65" fmla="*/ 225 h 236"/>
                <a:gd name="T66" fmla="*/ 114 w 148"/>
                <a:gd name="T67" fmla="*/ 228 h 236"/>
                <a:gd name="T68" fmla="*/ 108 w 148"/>
                <a:gd name="T69" fmla="*/ 231 h 236"/>
                <a:gd name="T70" fmla="*/ 102 w 148"/>
                <a:gd name="T71" fmla="*/ 233 h 236"/>
                <a:gd name="T72" fmla="*/ 88 w 148"/>
                <a:gd name="T73" fmla="*/ 236 h 236"/>
                <a:gd name="T74" fmla="*/ 74 w 148"/>
                <a:gd name="T75" fmla="*/ 236 h 236"/>
                <a:gd name="T76" fmla="*/ 74 w 148"/>
                <a:gd name="T77" fmla="*/ 236 h 236"/>
                <a:gd name="T78" fmla="*/ 59 w 148"/>
                <a:gd name="T79" fmla="*/ 236 h 236"/>
                <a:gd name="T80" fmla="*/ 46 w 148"/>
                <a:gd name="T81" fmla="*/ 234 h 236"/>
                <a:gd name="T82" fmla="*/ 40 w 148"/>
                <a:gd name="T83" fmla="*/ 232 h 236"/>
                <a:gd name="T84" fmla="*/ 34 w 148"/>
                <a:gd name="T85" fmla="*/ 229 h 236"/>
                <a:gd name="T86" fmla="*/ 28 w 148"/>
                <a:gd name="T87" fmla="*/ 226 h 236"/>
                <a:gd name="T88" fmla="*/ 23 w 148"/>
                <a:gd name="T89" fmla="*/ 223 h 236"/>
                <a:gd name="T90" fmla="*/ 18 w 148"/>
                <a:gd name="T91" fmla="*/ 218 h 236"/>
                <a:gd name="T92" fmla="*/ 14 w 148"/>
                <a:gd name="T93" fmla="*/ 213 h 236"/>
                <a:gd name="T94" fmla="*/ 10 w 148"/>
                <a:gd name="T95" fmla="*/ 207 h 236"/>
                <a:gd name="T96" fmla="*/ 6 w 148"/>
                <a:gd name="T97" fmla="*/ 200 h 236"/>
                <a:gd name="T98" fmla="*/ 4 w 148"/>
                <a:gd name="T99" fmla="*/ 191 h 236"/>
                <a:gd name="T100" fmla="*/ 2 w 148"/>
                <a:gd name="T101" fmla="*/ 182 h 236"/>
                <a:gd name="T102" fmla="*/ 1 w 148"/>
                <a:gd name="T103" fmla="*/ 173 h 236"/>
                <a:gd name="T104" fmla="*/ 0 w 148"/>
                <a:gd name="T105" fmla="*/ 162 h 236"/>
                <a:gd name="T106" fmla="*/ 0 w 148"/>
                <a:gd name="T107" fmla="*/ 0 h 236"/>
                <a:gd name="T108" fmla="*/ 46 w 148"/>
                <a:gd name="T109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" h="236">
                  <a:moveTo>
                    <a:pt x="46" y="0"/>
                  </a:moveTo>
                  <a:lnTo>
                    <a:pt x="46" y="162"/>
                  </a:lnTo>
                  <a:lnTo>
                    <a:pt x="46" y="162"/>
                  </a:lnTo>
                  <a:lnTo>
                    <a:pt x="47" y="170"/>
                  </a:lnTo>
                  <a:lnTo>
                    <a:pt x="48" y="178"/>
                  </a:lnTo>
                  <a:lnTo>
                    <a:pt x="49" y="184"/>
                  </a:lnTo>
                  <a:lnTo>
                    <a:pt x="52" y="190"/>
                  </a:lnTo>
                  <a:lnTo>
                    <a:pt x="55" y="195"/>
                  </a:lnTo>
                  <a:lnTo>
                    <a:pt x="60" y="199"/>
                  </a:lnTo>
                  <a:lnTo>
                    <a:pt x="67" y="202"/>
                  </a:lnTo>
                  <a:lnTo>
                    <a:pt x="74" y="202"/>
                  </a:lnTo>
                  <a:lnTo>
                    <a:pt x="74" y="202"/>
                  </a:lnTo>
                  <a:lnTo>
                    <a:pt x="82" y="202"/>
                  </a:lnTo>
                  <a:lnTo>
                    <a:pt x="88" y="199"/>
                  </a:lnTo>
                  <a:lnTo>
                    <a:pt x="92" y="195"/>
                  </a:lnTo>
                  <a:lnTo>
                    <a:pt x="96" y="190"/>
                  </a:lnTo>
                  <a:lnTo>
                    <a:pt x="98" y="184"/>
                  </a:lnTo>
                  <a:lnTo>
                    <a:pt x="100" y="178"/>
                  </a:lnTo>
                  <a:lnTo>
                    <a:pt x="101" y="170"/>
                  </a:lnTo>
                  <a:lnTo>
                    <a:pt x="101" y="162"/>
                  </a:lnTo>
                  <a:lnTo>
                    <a:pt x="101" y="0"/>
                  </a:lnTo>
                  <a:lnTo>
                    <a:pt x="148" y="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48" y="172"/>
                  </a:lnTo>
                  <a:lnTo>
                    <a:pt x="147" y="182"/>
                  </a:lnTo>
                  <a:lnTo>
                    <a:pt x="144" y="190"/>
                  </a:lnTo>
                  <a:lnTo>
                    <a:pt x="141" y="199"/>
                  </a:lnTo>
                  <a:lnTo>
                    <a:pt x="138" y="206"/>
                  </a:lnTo>
                  <a:lnTo>
                    <a:pt x="134" y="212"/>
                  </a:lnTo>
                  <a:lnTo>
                    <a:pt x="130" y="217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4" y="228"/>
                  </a:lnTo>
                  <a:lnTo>
                    <a:pt x="108" y="231"/>
                  </a:lnTo>
                  <a:lnTo>
                    <a:pt x="102" y="233"/>
                  </a:lnTo>
                  <a:lnTo>
                    <a:pt x="88" y="236"/>
                  </a:lnTo>
                  <a:lnTo>
                    <a:pt x="74" y="236"/>
                  </a:lnTo>
                  <a:lnTo>
                    <a:pt x="74" y="236"/>
                  </a:lnTo>
                  <a:lnTo>
                    <a:pt x="59" y="236"/>
                  </a:lnTo>
                  <a:lnTo>
                    <a:pt x="46" y="234"/>
                  </a:lnTo>
                  <a:lnTo>
                    <a:pt x="40" y="232"/>
                  </a:lnTo>
                  <a:lnTo>
                    <a:pt x="34" y="229"/>
                  </a:lnTo>
                  <a:lnTo>
                    <a:pt x="28" y="226"/>
                  </a:lnTo>
                  <a:lnTo>
                    <a:pt x="23" y="223"/>
                  </a:lnTo>
                  <a:lnTo>
                    <a:pt x="18" y="218"/>
                  </a:lnTo>
                  <a:lnTo>
                    <a:pt x="14" y="213"/>
                  </a:lnTo>
                  <a:lnTo>
                    <a:pt x="10" y="207"/>
                  </a:lnTo>
                  <a:lnTo>
                    <a:pt x="6" y="200"/>
                  </a:lnTo>
                  <a:lnTo>
                    <a:pt x="4" y="191"/>
                  </a:lnTo>
                  <a:lnTo>
                    <a:pt x="2" y="182"/>
                  </a:lnTo>
                  <a:lnTo>
                    <a:pt x="1" y="173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16"/>
            <p:cNvSpPr>
              <a:spLocks/>
            </p:cNvSpPr>
            <p:nvPr userDrawn="1"/>
          </p:nvSpPr>
          <p:spPr bwMode="auto">
            <a:xfrm>
              <a:off x="8789988" y="4805363"/>
              <a:ext cx="69850" cy="123825"/>
            </a:xfrm>
            <a:custGeom>
              <a:avLst/>
              <a:gdLst>
                <a:gd name="T0" fmla="*/ 0 w 130"/>
                <a:gd name="T1" fmla="*/ 232 h 232"/>
                <a:gd name="T2" fmla="*/ 0 w 130"/>
                <a:gd name="T3" fmla="*/ 0 h 232"/>
                <a:gd name="T4" fmla="*/ 47 w 130"/>
                <a:gd name="T5" fmla="*/ 0 h 232"/>
                <a:gd name="T6" fmla="*/ 47 w 130"/>
                <a:gd name="T7" fmla="*/ 193 h 232"/>
                <a:gd name="T8" fmla="*/ 130 w 130"/>
                <a:gd name="T9" fmla="*/ 193 h 232"/>
                <a:gd name="T10" fmla="*/ 130 w 130"/>
                <a:gd name="T11" fmla="*/ 232 h 232"/>
                <a:gd name="T12" fmla="*/ 0 w 130"/>
                <a:gd name="T13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32">
                  <a:moveTo>
                    <a:pt x="0" y="232"/>
                  </a:moveTo>
                  <a:lnTo>
                    <a:pt x="0" y="0"/>
                  </a:lnTo>
                  <a:lnTo>
                    <a:pt x="47" y="0"/>
                  </a:lnTo>
                  <a:lnTo>
                    <a:pt x="47" y="193"/>
                  </a:lnTo>
                  <a:lnTo>
                    <a:pt x="130" y="193"/>
                  </a:lnTo>
                  <a:lnTo>
                    <a:pt x="130" y="232"/>
                  </a:lnTo>
                  <a:lnTo>
                    <a:pt x="0" y="2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Freeform 17"/>
            <p:cNvSpPr>
              <a:spLocks/>
            </p:cNvSpPr>
            <p:nvPr userDrawn="1"/>
          </p:nvSpPr>
          <p:spPr bwMode="auto">
            <a:xfrm>
              <a:off x="8848725" y="4805363"/>
              <a:ext cx="77788" cy="123825"/>
            </a:xfrm>
            <a:custGeom>
              <a:avLst/>
              <a:gdLst>
                <a:gd name="T0" fmla="*/ 148 w 148"/>
                <a:gd name="T1" fmla="*/ 0 h 232"/>
                <a:gd name="T2" fmla="*/ 148 w 148"/>
                <a:gd name="T3" fmla="*/ 39 h 232"/>
                <a:gd name="T4" fmla="*/ 97 w 148"/>
                <a:gd name="T5" fmla="*/ 39 h 232"/>
                <a:gd name="T6" fmla="*/ 97 w 148"/>
                <a:gd name="T7" fmla="*/ 232 h 232"/>
                <a:gd name="T8" fmla="*/ 51 w 148"/>
                <a:gd name="T9" fmla="*/ 232 h 232"/>
                <a:gd name="T10" fmla="*/ 51 w 148"/>
                <a:gd name="T11" fmla="*/ 39 h 232"/>
                <a:gd name="T12" fmla="*/ 0 w 148"/>
                <a:gd name="T13" fmla="*/ 39 h 232"/>
                <a:gd name="T14" fmla="*/ 0 w 148"/>
                <a:gd name="T15" fmla="*/ 0 h 232"/>
                <a:gd name="T16" fmla="*/ 148 w 148"/>
                <a:gd name="T17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232">
                  <a:moveTo>
                    <a:pt x="148" y="0"/>
                  </a:moveTo>
                  <a:lnTo>
                    <a:pt x="148" y="39"/>
                  </a:lnTo>
                  <a:lnTo>
                    <a:pt x="97" y="39"/>
                  </a:lnTo>
                  <a:lnTo>
                    <a:pt x="97" y="232"/>
                  </a:lnTo>
                  <a:lnTo>
                    <a:pt x="51" y="232"/>
                  </a:lnTo>
                  <a:lnTo>
                    <a:pt x="51" y="39"/>
                  </a:lnTo>
                  <a:lnTo>
                    <a:pt x="0" y="39"/>
                  </a:lnTo>
                  <a:lnTo>
                    <a:pt x="0" y="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36" name="Picture 18" descr="C:\Users\ARNAUD~1\AppData\Local\Temp\VMwareDnD\933dad87\3_brands_logotypes_bis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4723667"/>
            <a:ext cx="594000" cy="14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1331120" y="4718239"/>
            <a:ext cx="2520000" cy="16560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 anchorCtr="0">
            <a:noAutofit/>
          </a:bodyPr>
          <a:lstStyle>
            <a:lvl1pPr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defTabSz="1042988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>
                <a:srgbClr val="F7B100"/>
              </a:buClr>
              <a:buFont typeface="Wingdings" pitchFamily="2" charset="2"/>
              <a:buNone/>
              <a:defRPr/>
            </a:pPr>
            <a:r>
              <a:rPr lang="fr-FR" sz="600" b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</a:p>
          <a:p>
            <a:pPr eaLnBrk="1" hangingPunct="1">
              <a:buClr>
                <a:srgbClr val="F7B100"/>
              </a:buClr>
              <a:buFont typeface="Wingdings" pitchFamily="2" charset="2"/>
              <a:buNone/>
              <a:defRPr/>
            </a:pPr>
            <a:r>
              <a:rPr lang="fr-FR" sz="600" b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REDACTOR</a:t>
            </a:r>
          </a:p>
        </p:txBody>
      </p:sp>
      <p:cxnSp>
        <p:nvCxnSpPr>
          <p:cNvPr id="39" name="Connecteur droit 38"/>
          <p:cNvCxnSpPr/>
          <p:nvPr/>
        </p:nvCxnSpPr>
        <p:spPr>
          <a:xfrm>
            <a:off x="3858263" y="4699657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122"/>
          <p:cNvCxnSpPr/>
          <p:nvPr/>
        </p:nvCxnSpPr>
        <p:spPr>
          <a:xfrm>
            <a:off x="1266825" y="4699657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123"/>
          <p:cNvCxnSpPr/>
          <p:nvPr/>
        </p:nvCxnSpPr>
        <p:spPr>
          <a:xfrm>
            <a:off x="6998700" y="4704420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/>
          <p:nvPr/>
        </p:nvCxnSpPr>
        <p:spPr>
          <a:xfrm>
            <a:off x="4837000" y="4699657"/>
            <a:ext cx="0" cy="165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e 61"/>
          <p:cNvGrpSpPr/>
          <p:nvPr/>
        </p:nvGrpSpPr>
        <p:grpSpPr>
          <a:xfrm>
            <a:off x="4907335" y="4721953"/>
            <a:ext cx="532100" cy="56525"/>
            <a:chOff x="63500" y="1725613"/>
            <a:chExt cx="3975100" cy="422275"/>
          </a:xfrm>
        </p:grpSpPr>
        <p:sp>
          <p:nvSpPr>
            <p:cNvPr id="63" name="Freeform 584"/>
            <p:cNvSpPr>
              <a:spLocks/>
            </p:cNvSpPr>
            <p:nvPr/>
          </p:nvSpPr>
          <p:spPr bwMode="auto">
            <a:xfrm>
              <a:off x="63500" y="1725613"/>
              <a:ext cx="358775" cy="422275"/>
            </a:xfrm>
            <a:custGeom>
              <a:avLst/>
              <a:gdLst>
                <a:gd name="T0" fmla="*/ 453 w 453"/>
                <a:gd name="T1" fmla="*/ 360 h 531"/>
                <a:gd name="T2" fmla="*/ 432 w 453"/>
                <a:gd name="T3" fmla="*/ 417 h 531"/>
                <a:gd name="T4" fmla="*/ 402 w 453"/>
                <a:gd name="T5" fmla="*/ 462 h 531"/>
                <a:gd name="T6" fmla="*/ 376 w 453"/>
                <a:gd name="T7" fmla="*/ 488 h 531"/>
                <a:gd name="T8" fmla="*/ 331 w 453"/>
                <a:gd name="T9" fmla="*/ 514 h 531"/>
                <a:gd name="T10" fmla="*/ 279 w 453"/>
                <a:gd name="T11" fmla="*/ 529 h 531"/>
                <a:gd name="T12" fmla="*/ 240 w 453"/>
                <a:gd name="T13" fmla="*/ 531 h 531"/>
                <a:gd name="T14" fmla="*/ 183 w 453"/>
                <a:gd name="T15" fmla="*/ 526 h 531"/>
                <a:gd name="T16" fmla="*/ 134 w 453"/>
                <a:gd name="T17" fmla="*/ 512 h 531"/>
                <a:gd name="T18" fmla="*/ 106 w 453"/>
                <a:gd name="T19" fmla="*/ 497 h 531"/>
                <a:gd name="T20" fmla="*/ 70 w 453"/>
                <a:gd name="T21" fmla="*/ 467 h 531"/>
                <a:gd name="T22" fmla="*/ 42 w 453"/>
                <a:gd name="T23" fmla="*/ 430 h 531"/>
                <a:gd name="T24" fmla="*/ 27 w 453"/>
                <a:gd name="T25" fmla="*/ 400 h 531"/>
                <a:gd name="T26" fmla="*/ 10 w 453"/>
                <a:gd name="T27" fmla="*/ 350 h 531"/>
                <a:gd name="T28" fmla="*/ 1 w 453"/>
                <a:gd name="T29" fmla="*/ 298 h 531"/>
                <a:gd name="T30" fmla="*/ 0 w 453"/>
                <a:gd name="T31" fmla="*/ 263 h 531"/>
                <a:gd name="T32" fmla="*/ 4 w 453"/>
                <a:gd name="T33" fmla="*/ 205 h 531"/>
                <a:gd name="T34" fmla="*/ 17 w 453"/>
                <a:gd name="T35" fmla="*/ 154 h 531"/>
                <a:gd name="T36" fmla="*/ 31 w 453"/>
                <a:gd name="T37" fmla="*/ 122 h 531"/>
                <a:gd name="T38" fmla="*/ 58 w 453"/>
                <a:gd name="T39" fmla="*/ 82 h 531"/>
                <a:gd name="T40" fmla="*/ 91 w 453"/>
                <a:gd name="T41" fmla="*/ 49 h 531"/>
                <a:gd name="T42" fmla="*/ 118 w 453"/>
                <a:gd name="T43" fmla="*/ 32 h 531"/>
                <a:gd name="T44" fmla="*/ 161 w 453"/>
                <a:gd name="T45" fmla="*/ 13 h 531"/>
                <a:gd name="T46" fmla="*/ 208 w 453"/>
                <a:gd name="T47" fmla="*/ 3 h 531"/>
                <a:gd name="T48" fmla="*/ 242 w 453"/>
                <a:gd name="T49" fmla="*/ 0 h 531"/>
                <a:gd name="T50" fmla="*/ 297 w 453"/>
                <a:gd name="T51" fmla="*/ 6 h 531"/>
                <a:gd name="T52" fmla="*/ 344 w 453"/>
                <a:gd name="T53" fmla="*/ 23 h 531"/>
                <a:gd name="T54" fmla="*/ 371 w 453"/>
                <a:gd name="T55" fmla="*/ 40 h 531"/>
                <a:gd name="T56" fmla="*/ 407 w 453"/>
                <a:gd name="T57" fmla="*/ 73 h 531"/>
                <a:gd name="T58" fmla="*/ 432 w 453"/>
                <a:gd name="T59" fmla="*/ 117 h 531"/>
                <a:gd name="T60" fmla="*/ 377 w 453"/>
                <a:gd name="T61" fmla="*/ 165 h 531"/>
                <a:gd name="T62" fmla="*/ 367 w 453"/>
                <a:gd name="T63" fmla="*/ 140 h 531"/>
                <a:gd name="T64" fmla="*/ 349 w 453"/>
                <a:gd name="T65" fmla="*/ 108 h 531"/>
                <a:gd name="T66" fmla="*/ 326 w 453"/>
                <a:gd name="T67" fmla="*/ 85 h 531"/>
                <a:gd name="T68" fmla="*/ 308 w 453"/>
                <a:gd name="T69" fmla="*/ 73 h 531"/>
                <a:gd name="T70" fmla="*/ 276 w 453"/>
                <a:gd name="T71" fmla="*/ 63 h 531"/>
                <a:gd name="T72" fmla="*/ 240 w 453"/>
                <a:gd name="T73" fmla="*/ 59 h 531"/>
                <a:gd name="T74" fmla="*/ 212 w 453"/>
                <a:gd name="T75" fmla="*/ 60 h 531"/>
                <a:gd name="T76" fmla="*/ 174 w 453"/>
                <a:gd name="T77" fmla="*/ 69 h 531"/>
                <a:gd name="T78" fmla="*/ 142 w 453"/>
                <a:gd name="T79" fmla="*/ 87 h 531"/>
                <a:gd name="T80" fmla="*/ 123 w 453"/>
                <a:gd name="T81" fmla="*/ 102 h 531"/>
                <a:gd name="T82" fmla="*/ 101 w 453"/>
                <a:gd name="T83" fmla="*/ 129 h 531"/>
                <a:gd name="T84" fmla="*/ 86 w 453"/>
                <a:gd name="T85" fmla="*/ 163 h 531"/>
                <a:gd name="T86" fmla="*/ 74 w 453"/>
                <a:gd name="T87" fmla="*/ 211 h 531"/>
                <a:gd name="T88" fmla="*/ 70 w 453"/>
                <a:gd name="T89" fmla="*/ 261 h 531"/>
                <a:gd name="T90" fmla="*/ 81 w 453"/>
                <a:gd name="T91" fmla="*/ 351 h 531"/>
                <a:gd name="T92" fmla="*/ 93 w 453"/>
                <a:gd name="T93" fmla="*/ 388 h 531"/>
                <a:gd name="T94" fmla="*/ 114 w 453"/>
                <a:gd name="T95" fmla="*/ 419 h 531"/>
                <a:gd name="T96" fmla="*/ 138 w 453"/>
                <a:gd name="T97" fmla="*/ 443 h 531"/>
                <a:gd name="T98" fmla="*/ 169 w 453"/>
                <a:gd name="T99" fmla="*/ 460 h 531"/>
                <a:gd name="T100" fmla="*/ 201 w 453"/>
                <a:gd name="T101" fmla="*/ 470 h 531"/>
                <a:gd name="T102" fmla="*/ 235 w 453"/>
                <a:gd name="T103" fmla="*/ 473 h 531"/>
                <a:gd name="T104" fmla="*/ 275 w 453"/>
                <a:gd name="T105" fmla="*/ 469 h 531"/>
                <a:gd name="T106" fmla="*/ 311 w 453"/>
                <a:gd name="T107" fmla="*/ 455 h 531"/>
                <a:gd name="T108" fmla="*/ 331 w 453"/>
                <a:gd name="T109" fmla="*/ 441 h 531"/>
                <a:gd name="T110" fmla="*/ 358 w 453"/>
                <a:gd name="T111" fmla="*/ 411 h 531"/>
                <a:gd name="T112" fmla="*/ 377 w 453"/>
                <a:gd name="T113" fmla="*/ 373 h 531"/>
                <a:gd name="T114" fmla="*/ 385 w 453"/>
                <a:gd name="T115" fmla="*/ 342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3" h="531">
                  <a:moveTo>
                    <a:pt x="385" y="342"/>
                  </a:moveTo>
                  <a:lnTo>
                    <a:pt x="453" y="360"/>
                  </a:lnTo>
                  <a:lnTo>
                    <a:pt x="453" y="360"/>
                  </a:lnTo>
                  <a:lnTo>
                    <a:pt x="448" y="380"/>
                  </a:lnTo>
                  <a:lnTo>
                    <a:pt x="440" y="400"/>
                  </a:lnTo>
                  <a:lnTo>
                    <a:pt x="432" y="417"/>
                  </a:lnTo>
                  <a:lnTo>
                    <a:pt x="423" y="433"/>
                  </a:lnTo>
                  <a:lnTo>
                    <a:pt x="413" y="448"/>
                  </a:lnTo>
                  <a:lnTo>
                    <a:pt x="402" y="462"/>
                  </a:lnTo>
                  <a:lnTo>
                    <a:pt x="390" y="475"/>
                  </a:lnTo>
                  <a:lnTo>
                    <a:pt x="376" y="488"/>
                  </a:lnTo>
                  <a:lnTo>
                    <a:pt x="376" y="488"/>
                  </a:lnTo>
                  <a:lnTo>
                    <a:pt x="362" y="498"/>
                  </a:lnTo>
                  <a:lnTo>
                    <a:pt x="347" y="507"/>
                  </a:lnTo>
                  <a:lnTo>
                    <a:pt x="331" y="514"/>
                  </a:lnTo>
                  <a:lnTo>
                    <a:pt x="315" y="520"/>
                  </a:lnTo>
                  <a:lnTo>
                    <a:pt x="298" y="525"/>
                  </a:lnTo>
                  <a:lnTo>
                    <a:pt x="279" y="529"/>
                  </a:lnTo>
                  <a:lnTo>
                    <a:pt x="261" y="530"/>
                  </a:lnTo>
                  <a:lnTo>
                    <a:pt x="240" y="531"/>
                  </a:lnTo>
                  <a:lnTo>
                    <a:pt x="240" y="531"/>
                  </a:lnTo>
                  <a:lnTo>
                    <a:pt x="220" y="530"/>
                  </a:lnTo>
                  <a:lnTo>
                    <a:pt x="201" y="529"/>
                  </a:lnTo>
                  <a:lnTo>
                    <a:pt x="183" y="526"/>
                  </a:lnTo>
                  <a:lnTo>
                    <a:pt x="166" y="522"/>
                  </a:lnTo>
                  <a:lnTo>
                    <a:pt x="150" y="519"/>
                  </a:lnTo>
                  <a:lnTo>
                    <a:pt x="134" y="512"/>
                  </a:lnTo>
                  <a:lnTo>
                    <a:pt x="119" y="506"/>
                  </a:lnTo>
                  <a:lnTo>
                    <a:pt x="106" y="497"/>
                  </a:lnTo>
                  <a:lnTo>
                    <a:pt x="106" y="497"/>
                  </a:lnTo>
                  <a:lnTo>
                    <a:pt x="93" y="488"/>
                  </a:lnTo>
                  <a:lnTo>
                    <a:pt x="82" y="479"/>
                  </a:lnTo>
                  <a:lnTo>
                    <a:pt x="70" y="467"/>
                  </a:lnTo>
                  <a:lnTo>
                    <a:pt x="60" y="456"/>
                  </a:lnTo>
                  <a:lnTo>
                    <a:pt x="51" y="443"/>
                  </a:lnTo>
                  <a:lnTo>
                    <a:pt x="42" y="430"/>
                  </a:lnTo>
                  <a:lnTo>
                    <a:pt x="35" y="415"/>
                  </a:lnTo>
                  <a:lnTo>
                    <a:pt x="27" y="400"/>
                  </a:lnTo>
                  <a:lnTo>
                    <a:pt x="27" y="400"/>
                  </a:lnTo>
                  <a:lnTo>
                    <a:pt x="20" y="383"/>
                  </a:lnTo>
                  <a:lnTo>
                    <a:pt x="15" y="368"/>
                  </a:lnTo>
                  <a:lnTo>
                    <a:pt x="10" y="350"/>
                  </a:lnTo>
                  <a:lnTo>
                    <a:pt x="6" y="333"/>
                  </a:lnTo>
                  <a:lnTo>
                    <a:pt x="4" y="316"/>
                  </a:lnTo>
                  <a:lnTo>
                    <a:pt x="1" y="298"/>
                  </a:lnTo>
                  <a:lnTo>
                    <a:pt x="0" y="280"/>
                  </a:lnTo>
                  <a:lnTo>
                    <a:pt x="0" y="263"/>
                  </a:lnTo>
                  <a:lnTo>
                    <a:pt x="0" y="263"/>
                  </a:lnTo>
                  <a:lnTo>
                    <a:pt x="0" y="242"/>
                  </a:lnTo>
                  <a:lnTo>
                    <a:pt x="1" y="223"/>
                  </a:lnTo>
                  <a:lnTo>
                    <a:pt x="4" y="205"/>
                  </a:lnTo>
                  <a:lnTo>
                    <a:pt x="8" y="187"/>
                  </a:lnTo>
                  <a:lnTo>
                    <a:pt x="12" y="170"/>
                  </a:lnTo>
                  <a:lnTo>
                    <a:pt x="17" y="154"/>
                  </a:lnTo>
                  <a:lnTo>
                    <a:pt x="23" y="137"/>
                  </a:lnTo>
                  <a:lnTo>
                    <a:pt x="31" y="122"/>
                  </a:lnTo>
                  <a:lnTo>
                    <a:pt x="31" y="122"/>
                  </a:lnTo>
                  <a:lnTo>
                    <a:pt x="38" y="108"/>
                  </a:lnTo>
                  <a:lnTo>
                    <a:pt x="47" y="93"/>
                  </a:lnTo>
                  <a:lnTo>
                    <a:pt x="58" y="82"/>
                  </a:lnTo>
                  <a:lnTo>
                    <a:pt x="68" y="69"/>
                  </a:lnTo>
                  <a:lnTo>
                    <a:pt x="79" y="59"/>
                  </a:lnTo>
                  <a:lnTo>
                    <a:pt x="91" y="49"/>
                  </a:lnTo>
                  <a:lnTo>
                    <a:pt x="104" y="40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32" y="24"/>
                  </a:lnTo>
                  <a:lnTo>
                    <a:pt x="147" y="18"/>
                  </a:lnTo>
                  <a:lnTo>
                    <a:pt x="161" y="13"/>
                  </a:lnTo>
                  <a:lnTo>
                    <a:pt x="176" y="8"/>
                  </a:lnTo>
                  <a:lnTo>
                    <a:pt x="193" y="5"/>
                  </a:lnTo>
                  <a:lnTo>
                    <a:pt x="208" y="3"/>
                  </a:lnTo>
                  <a:lnTo>
                    <a:pt x="225" y="1"/>
                  </a:lnTo>
                  <a:lnTo>
                    <a:pt x="242" y="0"/>
                  </a:lnTo>
                  <a:lnTo>
                    <a:pt x="242" y="0"/>
                  </a:lnTo>
                  <a:lnTo>
                    <a:pt x="261" y="1"/>
                  </a:lnTo>
                  <a:lnTo>
                    <a:pt x="279" y="3"/>
                  </a:lnTo>
                  <a:lnTo>
                    <a:pt x="297" y="6"/>
                  </a:lnTo>
                  <a:lnTo>
                    <a:pt x="312" y="10"/>
                  </a:lnTo>
                  <a:lnTo>
                    <a:pt x="329" y="15"/>
                  </a:lnTo>
                  <a:lnTo>
                    <a:pt x="344" y="23"/>
                  </a:lnTo>
                  <a:lnTo>
                    <a:pt x="358" y="31"/>
                  </a:lnTo>
                  <a:lnTo>
                    <a:pt x="371" y="40"/>
                  </a:lnTo>
                  <a:lnTo>
                    <a:pt x="371" y="40"/>
                  </a:lnTo>
                  <a:lnTo>
                    <a:pt x="384" y="50"/>
                  </a:lnTo>
                  <a:lnTo>
                    <a:pt x="395" y="61"/>
                  </a:lnTo>
                  <a:lnTo>
                    <a:pt x="407" y="73"/>
                  </a:lnTo>
                  <a:lnTo>
                    <a:pt x="416" y="87"/>
                  </a:lnTo>
                  <a:lnTo>
                    <a:pt x="425" y="101"/>
                  </a:lnTo>
                  <a:lnTo>
                    <a:pt x="432" y="117"/>
                  </a:lnTo>
                  <a:lnTo>
                    <a:pt x="439" y="133"/>
                  </a:lnTo>
                  <a:lnTo>
                    <a:pt x="444" y="150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3" y="152"/>
                  </a:lnTo>
                  <a:lnTo>
                    <a:pt x="367" y="140"/>
                  </a:lnTo>
                  <a:lnTo>
                    <a:pt x="362" y="128"/>
                  </a:lnTo>
                  <a:lnTo>
                    <a:pt x="356" y="118"/>
                  </a:lnTo>
                  <a:lnTo>
                    <a:pt x="349" y="108"/>
                  </a:lnTo>
                  <a:lnTo>
                    <a:pt x="341" y="99"/>
                  </a:lnTo>
                  <a:lnTo>
                    <a:pt x="334" y="91"/>
                  </a:lnTo>
                  <a:lnTo>
                    <a:pt x="326" y="85"/>
                  </a:lnTo>
                  <a:lnTo>
                    <a:pt x="326" y="85"/>
                  </a:lnTo>
                  <a:lnTo>
                    <a:pt x="317" y="78"/>
                  </a:lnTo>
                  <a:lnTo>
                    <a:pt x="308" y="73"/>
                  </a:lnTo>
                  <a:lnTo>
                    <a:pt x="298" y="69"/>
                  </a:lnTo>
                  <a:lnTo>
                    <a:pt x="288" y="65"/>
                  </a:lnTo>
                  <a:lnTo>
                    <a:pt x="276" y="63"/>
                  </a:lnTo>
                  <a:lnTo>
                    <a:pt x="265" y="60"/>
                  </a:lnTo>
                  <a:lnTo>
                    <a:pt x="253" y="59"/>
                  </a:lnTo>
                  <a:lnTo>
                    <a:pt x="240" y="59"/>
                  </a:lnTo>
                  <a:lnTo>
                    <a:pt x="240" y="59"/>
                  </a:lnTo>
                  <a:lnTo>
                    <a:pt x="226" y="59"/>
                  </a:lnTo>
                  <a:lnTo>
                    <a:pt x="212" y="60"/>
                  </a:lnTo>
                  <a:lnTo>
                    <a:pt x="198" y="63"/>
                  </a:lnTo>
                  <a:lnTo>
                    <a:pt x="187" y="65"/>
                  </a:lnTo>
                  <a:lnTo>
                    <a:pt x="174" y="69"/>
                  </a:lnTo>
                  <a:lnTo>
                    <a:pt x="162" y="74"/>
                  </a:lnTo>
                  <a:lnTo>
                    <a:pt x="152" y="81"/>
                  </a:lnTo>
                  <a:lnTo>
                    <a:pt x="142" y="87"/>
                  </a:lnTo>
                  <a:lnTo>
                    <a:pt x="142" y="87"/>
                  </a:lnTo>
                  <a:lnTo>
                    <a:pt x="132" y="95"/>
                  </a:lnTo>
                  <a:lnTo>
                    <a:pt x="123" y="102"/>
                  </a:lnTo>
                  <a:lnTo>
                    <a:pt x="115" y="111"/>
                  </a:lnTo>
                  <a:lnTo>
                    <a:pt x="107" y="120"/>
                  </a:lnTo>
                  <a:lnTo>
                    <a:pt x="101" y="129"/>
                  </a:lnTo>
                  <a:lnTo>
                    <a:pt x="96" y="141"/>
                  </a:lnTo>
                  <a:lnTo>
                    <a:pt x="91" y="151"/>
                  </a:lnTo>
                  <a:lnTo>
                    <a:pt x="86" y="163"/>
                  </a:lnTo>
                  <a:lnTo>
                    <a:pt x="86" y="163"/>
                  </a:lnTo>
                  <a:lnTo>
                    <a:pt x="79" y="187"/>
                  </a:lnTo>
                  <a:lnTo>
                    <a:pt x="74" y="211"/>
                  </a:lnTo>
                  <a:lnTo>
                    <a:pt x="70" y="237"/>
                  </a:lnTo>
                  <a:lnTo>
                    <a:pt x="70" y="261"/>
                  </a:lnTo>
                  <a:lnTo>
                    <a:pt x="70" y="261"/>
                  </a:lnTo>
                  <a:lnTo>
                    <a:pt x="72" y="293"/>
                  </a:lnTo>
                  <a:lnTo>
                    <a:pt x="74" y="323"/>
                  </a:lnTo>
                  <a:lnTo>
                    <a:pt x="81" y="351"/>
                  </a:lnTo>
                  <a:lnTo>
                    <a:pt x="88" y="376"/>
                  </a:lnTo>
                  <a:lnTo>
                    <a:pt x="88" y="376"/>
                  </a:lnTo>
                  <a:lnTo>
                    <a:pt x="93" y="388"/>
                  </a:lnTo>
                  <a:lnTo>
                    <a:pt x="100" y="398"/>
                  </a:lnTo>
                  <a:lnTo>
                    <a:pt x="106" y="409"/>
                  </a:lnTo>
                  <a:lnTo>
                    <a:pt x="114" y="419"/>
                  </a:lnTo>
                  <a:lnTo>
                    <a:pt x="121" y="428"/>
                  </a:lnTo>
                  <a:lnTo>
                    <a:pt x="129" y="435"/>
                  </a:lnTo>
                  <a:lnTo>
                    <a:pt x="138" y="443"/>
                  </a:lnTo>
                  <a:lnTo>
                    <a:pt x="148" y="449"/>
                  </a:lnTo>
                  <a:lnTo>
                    <a:pt x="148" y="449"/>
                  </a:lnTo>
                  <a:lnTo>
                    <a:pt x="169" y="460"/>
                  </a:lnTo>
                  <a:lnTo>
                    <a:pt x="179" y="464"/>
                  </a:lnTo>
                  <a:lnTo>
                    <a:pt x="191" y="467"/>
                  </a:lnTo>
                  <a:lnTo>
                    <a:pt x="201" y="470"/>
                  </a:lnTo>
                  <a:lnTo>
                    <a:pt x="212" y="471"/>
                  </a:lnTo>
                  <a:lnTo>
                    <a:pt x="235" y="473"/>
                  </a:lnTo>
                  <a:lnTo>
                    <a:pt x="235" y="473"/>
                  </a:lnTo>
                  <a:lnTo>
                    <a:pt x="249" y="473"/>
                  </a:lnTo>
                  <a:lnTo>
                    <a:pt x="262" y="471"/>
                  </a:lnTo>
                  <a:lnTo>
                    <a:pt x="275" y="469"/>
                  </a:lnTo>
                  <a:lnTo>
                    <a:pt x="288" y="465"/>
                  </a:lnTo>
                  <a:lnTo>
                    <a:pt x="299" y="460"/>
                  </a:lnTo>
                  <a:lnTo>
                    <a:pt x="311" y="455"/>
                  </a:lnTo>
                  <a:lnTo>
                    <a:pt x="321" y="448"/>
                  </a:lnTo>
                  <a:lnTo>
                    <a:pt x="331" y="441"/>
                  </a:lnTo>
                  <a:lnTo>
                    <a:pt x="331" y="441"/>
                  </a:lnTo>
                  <a:lnTo>
                    <a:pt x="341" y="432"/>
                  </a:lnTo>
                  <a:lnTo>
                    <a:pt x="350" y="421"/>
                  </a:lnTo>
                  <a:lnTo>
                    <a:pt x="358" y="411"/>
                  </a:lnTo>
                  <a:lnTo>
                    <a:pt x="364" y="400"/>
                  </a:lnTo>
                  <a:lnTo>
                    <a:pt x="371" y="387"/>
                  </a:lnTo>
                  <a:lnTo>
                    <a:pt x="377" y="373"/>
                  </a:lnTo>
                  <a:lnTo>
                    <a:pt x="381" y="359"/>
                  </a:lnTo>
                  <a:lnTo>
                    <a:pt x="385" y="342"/>
                  </a:lnTo>
                  <a:lnTo>
                    <a:pt x="385" y="3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4" name="Freeform 585"/>
            <p:cNvSpPr>
              <a:spLocks noEditPoints="1"/>
            </p:cNvSpPr>
            <p:nvPr/>
          </p:nvSpPr>
          <p:spPr bwMode="auto">
            <a:xfrm>
              <a:off x="458788" y="1725613"/>
              <a:ext cx="388938" cy="422275"/>
            </a:xfrm>
            <a:custGeom>
              <a:avLst/>
              <a:gdLst>
                <a:gd name="T0" fmla="*/ 1 w 490"/>
                <a:gd name="T1" fmla="*/ 242 h 531"/>
                <a:gd name="T2" fmla="*/ 16 w 490"/>
                <a:gd name="T3" fmla="*/ 159 h 531"/>
                <a:gd name="T4" fmla="*/ 52 w 490"/>
                <a:gd name="T5" fmla="*/ 91 h 531"/>
                <a:gd name="T6" fmla="*/ 85 w 490"/>
                <a:gd name="T7" fmla="*/ 55 h 531"/>
                <a:gd name="T8" fmla="*/ 147 w 490"/>
                <a:gd name="T9" fmla="*/ 18 h 531"/>
                <a:gd name="T10" fmla="*/ 218 w 490"/>
                <a:gd name="T11" fmla="*/ 1 h 531"/>
                <a:gd name="T12" fmla="*/ 263 w 490"/>
                <a:gd name="T13" fmla="*/ 0 h 531"/>
                <a:gd name="T14" fmla="*/ 313 w 490"/>
                <a:gd name="T15" fmla="*/ 9 h 531"/>
                <a:gd name="T16" fmla="*/ 359 w 490"/>
                <a:gd name="T17" fmla="*/ 26 h 531"/>
                <a:gd name="T18" fmla="*/ 387 w 490"/>
                <a:gd name="T19" fmla="*/ 44 h 531"/>
                <a:gd name="T20" fmla="*/ 423 w 490"/>
                <a:gd name="T21" fmla="*/ 74 h 531"/>
                <a:gd name="T22" fmla="*/ 452 w 490"/>
                <a:gd name="T23" fmla="*/ 114 h 531"/>
                <a:gd name="T24" fmla="*/ 467 w 490"/>
                <a:gd name="T25" fmla="*/ 145 h 531"/>
                <a:gd name="T26" fmla="*/ 483 w 490"/>
                <a:gd name="T27" fmla="*/ 193 h 531"/>
                <a:gd name="T28" fmla="*/ 490 w 490"/>
                <a:gd name="T29" fmla="*/ 247 h 531"/>
                <a:gd name="T30" fmla="*/ 490 w 490"/>
                <a:gd name="T31" fmla="*/ 286 h 531"/>
                <a:gd name="T32" fmla="*/ 482 w 490"/>
                <a:gd name="T33" fmla="*/ 341 h 531"/>
                <a:gd name="T34" fmla="*/ 467 w 490"/>
                <a:gd name="T35" fmla="*/ 391 h 531"/>
                <a:gd name="T36" fmla="*/ 450 w 490"/>
                <a:gd name="T37" fmla="*/ 421 h 531"/>
                <a:gd name="T38" fmla="*/ 421 w 490"/>
                <a:gd name="T39" fmla="*/ 461 h 531"/>
                <a:gd name="T40" fmla="*/ 383 w 490"/>
                <a:gd name="T41" fmla="*/ 492 h 531"/>
                <a:gd name="T42" fmla="*/ 355 w 490"/>
                <a:gd name="T43" fmla="*/ 507 h 531"/>
                <a:gd name="T44" fmla="*/ 309 w 490"/>
                <a:gd name="T45" fmla="*/ 524 h 531"/>
                <a:gd name="T46" fmla="*/ 262 w 490"/>
                <a:gd name="T47" fmla="*/ 530 h 531"/>
                <a:gd name="T48" fmla="*/ 227 w 490"/>
                <a:gd name="T49" fmla="*/ 530 h 531"/>
                <a:gd name="T50" fmla="*/ 176 w 490"/>
                <a:gd name="T51" fmla="*/ 522 h 531"/>
                <a:gd name="T52" fmla="*/ 130 w 490"/>
                <a:gd name="T53" fmla="*/ 505 h 531"/>
                <a:gd name="T54" fmla="*/ 102 w 490"/>
                <a:gd name="T55" fmla="*/ 487 h 531"/>
                <a:gd name="T56" fmla="*/ 65 w 490"/>
                <a:gd name="T57" fmla="*/ 455 h 531"/>
                <a:gd name="T58" fmla="*/ 37 w 490"/>
                <a:gd name="T59" fmla="*/ 415 h 531"/>
                <a:gd name="T60" fmla="*/ 23 w 490"/>
                <a:gd name="T61" fmla="*/ 385 h 531"/>
                <a:gd name="T62" fmla="*/ 7 w 490"/>
                <a:gd name="T63" fmla="*/ 338 h 531"/>
                <a:gd name="T64" fmla="*/ 0 w 490"/>
                <a:gd name="T65" fmla="*/ 289 h 531"/>
                <a:gd name="T66" fmla="*/ 70 w 490"/>
                <a:gd name="T67" fmla="*/ 274 h 531"/>
                <a:gd name="T68" fmla="*/ 73 w 490"/>
                <a:gd name="T69" fmla="*/ 318 h 531"/>
                <a:gd name="T70" fmla="*/ 89 w 490"/>
                <a:gd name="T71" fmla="*/ 374 h 531"/>
                <a:gd name="T72" fmla="*/ 120 w 490"/>
                <a:gd name="T73" fmla="*/ 420 h 531"/>
                <a:gd name="T74" fmla="*/ 146 w 490"/>
                <a:gd name="T75" fmla="*/ 443 h 531"/>
                <a:gd name="T76" fmla="*/ 192 w 490"/>
                <a:gd name="T77" fmla="*/ 466 h 531"/>
                <a:gd name="T78" fmla="*/ 244 w 490"/>
                <a:gd name="T79" fmla="*/ 473 h 531"/>
                <a:gd name="T80" fmla="*/ 281 w 490"/>
                <a:gd name="T81" fmla="*/ 470 h 531"/>
                <a:gd name="T82" fmla="*/ 330 w 490"/>
                <a:gd name="T83" fmla="*/ 452 h 531"/>
                <a:gd name="T84" fmla="*/ 371 w 490"/>
                <a:gd name="T85" fmla="*/ 419 h 531"/>
                <a:gd name="T86" fmla="*/ 392 w 490"/>
                <a:gd name="T87" fmla="*/ 389 h 531"/>
                <a:gd name="T88" fmla="*/ 413 w 490"/>
                <a:gd name="T89" fmla="*/ 334 h 531"/>
                <a:gd name="T90" fmla="*/ 421 w 490"/>
                <a:gd name="T91" fmla="*/ 266 h 531"/>
                <a:gd name="T92" fmla="*/ 415 w 490"/>
                <a:gd name="T93" fmla="*/ 207 h 531"/>
                <a:gd name="T94" fmla="*/ 399 w 490"/>
                <a:gd name="T95" fmla="*/ 156 h 531"/>
                <a:gd name="T96" fmla="*/ 387 w 490"/>
                <a:gd name="T97" fmla="*/ 134 h 531"/>
                <a:gd name="T98" fmla="*/ 364 w 490"/>
                <a:gd name="T99" fmla="*/ 106 h 531"/>
                <a:gd name="T100" fmla="*/ 337 w 490"/>
                <a:gd name="T101" fmla="*/ 85 h 531"/>
                <a:gd name="T102" fmla="*/ 316 w 490"/>
                <a:gd name="T103" fmla="*/ 73 h 531"/>
                <a:gd name="T104" fmla="*/ 282 w 490"/>
                <a:gd name="T105" fmla="*/ 63 h 531"/>
                <a:gd name="T106" fmla="*/ 245 w 490"/>
                <a:gd name="T107" fmla="*/ 59 h 531"/>
                <a:gd name="T108" fmla="*/ 211 w 490"/>
                <a:gd name="T109" fmla="*/ 61 h 531"/>
                <a:gd name="T110" fmla="*/ 163 w 490"/>
                <a:gd name="T111" fmla="*/ 78 h 531"/>
                <a:gd name="T112" fmla="*/ 121 w 490"/>
                <a:gd name="T113" fmla="*/ 108 h 531"/>
                <a:gd name="T114" fmla="*/ 100 w 490"/>
                <a:gd name="T115" fmla="*/ 137 h 531"/>
                <a:gd name="T116" fmla="*/ 76 w 490"/>
                <a:gd name="T117" fmla="*/ 196 h 531"/>
                <a:gd name="T118" fmla="*/ 70 w 490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0" h="531">
                  <a:moveTo>
                    <a:pt x="0" y="273"/>
                  </a:moveTo>
                  <a:lnTo>
                    <a:pt x="0" y="273"/>
                  </a:lnTo>
                  <a:lnTo>
                    <a:pt x="1" y="242"/>
                  </a:lnTo>
                  <a:lnTo>
                    <a:pt x="4" y="213"/>
                  </a:lnTo>
                  <a:lnTo>
                    <a:pt x="10" y="184"/>
                  </a:lnTo>
                  <a:lnTo>
                    <a:pt x="16" y="159"/>
                  </a:lnTo>
                  <a:lnTo>
                    <a:pt x="27" y="134"/>
                  </a:lnTo>
                  <a:lnTo>
                    <a:pt x="38" y="111"/>
                  </a:lnTo>
                  <a:lnTo>
                    <a:pt x="52" y="91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5" y="55"/>
                  </a:lnTo>
                  <a:lnTo>
                    <a:pt x="105" y="41"/>
                  </a:lnTo>
                  <a:lnTo>
                    <a:pt x="125" y="28"/>
                  </a:lnTo>
                  <a:lnTo>
                    <a:pt x="147" y="18"/>
                  </a:lnTo>
                  <a:lnTo>
                    <a:pt x="170" y="10"/>
                  </a:lnTo>
                  <a:lnTo>
                    <a:pt x="194" y="5"/>
                  </a:lnTo>
                  <a:lnTo>
                    <a:pt x="218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63" y="0"/>
                  </a:lnTo>
                  <a:lnTo>
                    <a:pt x="280" y="3"/>
                  </a:lnTo>
                  <a:lnTo>
                    <a:pt x="296" y="5"/>
                  </a:lnTo>
                  <a:lnTo>
                    <a:pt x="313" y="9"/>
                  </a:lnTo>
                  <a:lnTo>
                    <a:pt x="328" y="13"/>
                  </a:lnTo>
                  <a:lnTo>
                    <a:pt x="344" y="19"/>
                  </a:lnTo>
                  <a:lnTo>
                    <a:pt x="359" y="26"/>
                  </a:lnTo>
                  <a:lnTo>
                    <a:pt x="373" y="35"/>
                  </a:lnTo>
                  <a:lnTo>
                    <a:pt x="373" y="35"/>
                  </a:lnTo>
                  <a:lnTo>
                    <a:pt x="387" y="44"/>
                  </a:lnTo>
                  <a:lnTo>
                    <a:pt x="400" y="53"/>
                  </a:lnTo>
                  <a:lnTo>
                    <a:pt x="412" y="63"/>
                  </a:lnTo>
                  <a:lnTo>
                    <a:pt x="423" y="74"/>
                  </a:lnTo>
                  <a:lnTo>
                    <a:pt x="433" y="87"/>
                  </a:lnTo>
                  <a:lnTo>
                    <a:pt x="444" y="100"/>
                  </a:lnTo>
                  <a:lnTo>
                    <a:pt x="452" y="114"/>
                  </a:lnTo>
                  <a:lnTo>
                    <a:pt x="460" y="129"/>
                  </a:lnTo>
                  <a:lnTo>
                    <a:pt x="460" y="129"/>
                  </a:lnTo>
                  <a:lnTo>
                    <a:pt x="467" y="145"/>
                  </a:lnTo>
                  <a:lnTo>
                    <a:pt x="473" y="160"/>
                  </a:lnTo>
                  <a:lnTo>
                    <a:pt x="478" y="177"/>
                  </a:lnTo>
                  <a:lnTo>
                    <a:pt x="483" y="193"/>
                  </a:lnTo>
                  <a:lnTo>
                    <a:pt x="486" y="211"/>
                  </a:lnTo>
                  <a:lnTo>
                    <a:pt x="488" y="229"/>
                  </a:lnTo>
                  <a:lnTo>
                    <a:pt x="490" y="247"/>
                  </a:lnTo>
                  <a:lnTo>
                    <a:pt x="490" y="266"/>
                  </a:lnTo>
                  <a:lnTo>
                    <a:pt x="490" y="266"/>
                  </a:lnTo>
                  <a:lnTo>
                    <a:pt x="490" y="286"/>
                  </a:lnTo>
                  <a:lnTo>
                    <a:pt x="488" y="305"/>
                  </a:lnTo>
                  <a:lnTo>
                    <a:pt x="486" y="323"/>
                  </a:lnTo>
                  <a:lnTo>
                    <a:pt x="482" y="341"/>
                  </a:lnTo>
                  <a:lnTo>
                    <a:pt x="478" y="357"/>
                  </a:lnTo>
                  <a:lnTo>
                    <a:pt x="473" y="374"/>
                  </a:lnTo>
                  <a:lnTo>
                    <a:pt x="467" y="391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0" y="421"/>
                  </a:lnTo>
                  <a:lnTo>
                    <a:pt x="441" y="435"/>
                  </a:lnTo>
                  <a:lnTo>
                    <a:pt x="431" y="448"/>
                  </a:lnTo>
                  <a:lnTo>
                    <a:pt x="421" y="461"/>
                  </a:lnTo>
                  <a:lnTo>
                    <a:pt x="409" y="471"/>
                  </a:lnTo>
                  <a:lnTo>
                    <a:pt x="396" y="482"/>
                  </a:lnTo>
                  <a:lnTo>
                    <a:pt x="383" y="492"/>
                  </a:lnTo>
                  <a:lnTo>
                    <a:pt x="369" y="499"/>
                  </a:lnTo>
                  <a:lnTo>
                    <a:pt x="369" y="499"/>
                  </a:lnTo>
                  <a:lnTo>
                    <a:pt x="355" y="507"/>
                  </a:lnTo>
                  <a:lnTo>
                    <a:pt x="340" y="514"/>
                  </a:lnTo>
                  <a:lnTo>
                    <a:pt x="325" y="519"/>
                  </a:lnTo>
                  <a:lnTo>
                    <a:pt x="309" y="524"/>
                  </a:lnTo>
                  <a:lnTo>
                    <a:pt x="294" y="526"/>
                  </a:lnTo>
                  <a:lnTo>
                    <a:pt x="277" y="529"/>
                  </a:lnTo>
                  <a:lnTo>
                    <a:pt x="262" y="530"/>
                  </a:lnTo>
                  <a:lnTo>
                    <a:pt x="245" y="531"/>
                  </a:lnTo>
                  <a:lnTo>
                    <a:pt x="245" y="531"/>
                  </a:lnTo>
                  <a:lnTo>
                    <a:pt x="227" y="530"/>
                  </a:lnTo>
                  <a:lnTo>
                    <a:pt x="209" y="529"/>
                  </a:lnTo>
                  <a:lnTo>
                    <a:pt x="193" y="526"/>
                  </a:lnTo>
                  <a:lnTo>
                    <a:pt x="176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0" y="505"/>
                  </a:lnTo>
                  <a:lnTo>
                    <a:pt x="115" y="497"/>
                  </a:lnTo>
                  <a:lnTo>
                    <a:pt x="115" y="497"/>
                  </a:lnTo>
                  <a:lnTo>
                    <a:pt x="102" y="487"/>
                  </a:lnTo>
                  <a:lnTo>
                    <a:pt x="89" y="478"/>
                  </a:lnTo>
                  <a:lnTo>
                    <a:pt x="76" y="466"/>
                  </a:lnTo>
                  <a:lnTo>
                    <a:pt x="65" y="455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5"/>
                  </a:lnTo>
                  <a:lnTo>
                    <a:pt x="29" y="401"/>
                  </a:lnTo>
                  <a:lnTo>
                    <a:pt x="29" y="401"/>
                  </a:lnTo>
                  <a:lnTo>
                    <a:pt x="23" y="385"/>
                  </a:lnTo>
                  <a:lnTo>
                    <a:pt x="16" y="370"/>
                  </a:lnTo>
                  <a:lnTo>
                    <a:pt x="11" y="355"/>
                  </a:lnTo>
                  <a:lnTo>
                    <a:pt x="7" y="338"/>
                  </a:lnTo>
                  <a:lnTo>
                    <a:pt x="4" y="323"/>
                  </a:lnTo>
                  <a:lnTo>
                    <a:pt x="1" y="306"/>
                  </a:lnTo>
                  <a:lnTo>
                    <a:pt x="0" y="289"/>
                  </a:lnTo>
                  <a:lnTo>
                    <a:pt x="0" y="273"/>
                  </a:lnTo>
                  <a:lnTo>
                    <a:pt x="0" y="273"/>
                  </a:lnTo>
                  <a:close/>
                  <a:moveTo>
                    <a:pt x="70" y="274"/>
                  </a:moveTo>
                  <a:lnTo>
                    <a:pt x="70" y="274"/>
                  </a:lnTo>
                  <a:lnTo>
                    <a:pt x="70" y="296"/>
                  </a:lnTo>
                  <a:lnTo>
                    <a:pt x="73" y="318"/>
                  </a:lnTo>
                  <a:lnTo>
                    <a:pt x="76" y="338"/>
                  </a:lnTo>
                  <a:lnTo>
                    <a:pt x="82" y="356"/>
                  </a:lnTo>
                  <a:lnTo>
                    <a:pt x="89" y="374"/>
                  </a:lnTo>
                  <a:lnTo>
                    <a:pt x="98" y="391"/>
                  </a:lnTo>
                  <a:lnTo>
                    <a:pt x="108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3"/>
                  </a:lnTo>
                  <a:lnTo>
                    <a:pt x="146" y="443"/>
                  </a:lnTo>
                  <a:lnTo>
                    <a:pt x="161" y="452"/>
                  </a:lnTo>
                  <a:lnTo>
                    <a:pt x="176" y="460"/>
                  </a:lnTo>
                  <a:lnTo>
                    <a:pt x="192" y="466"/>
                  </a:lnTo>
                  <a:lnTo>
                    <a:pt x="208" y="470"/>
                  </a:lnTo>
                  <a:lnTo>
                    <a:pt x="226" y="473"/>
                  </a:lnTo>
                  <a:lnTo>
                    <a:pt x="244" y="473"/>
                  </a:lnTo>
                  <a:lnTo>
                    <a:pt x="244" y="473"/>
                  </a:lnTo>
                  <a:lnTo>
                    <a:pt x="263" y="473"/>
                  </a:lnTo>
                  <a:lnTo>
                    <a:pt x="281" y="470"/>
                  </a:lnTo>
                  <a:lnTo>
                    <a:pt x="298" y="466"/>
                  </a:lnTo>
                  <a:lnTo>
                    <a:pt x="314" y="460"/>
                  </a:lnTo>
                  <a:lnTo>
                    <a:pt x="330" y="452"/>
                  </a:lnTo>
                  <a:lnTo>
                    <a:pt x="344" y="443"/>
                  </a:lnTo>
                  <a:lnTo>
                    <a:pt x="358" y="432"/>
                  </a:lnTo>
                  <a:lnTo>
                    <a:pt x="371" y="419"/>
                  </a:lnTo>
                  <a:lnTo>
                    <a:pt x="371" y="419"/>
                  </a:lnTo>
                  <a:lnTo>
                    <a:pt x="382" y="405"/>
                  </a:lnTo>
                  <a:lnTo>
                    <a:pt x="392" y="389"/>
                  </a:lnTo>
                  <a:lnTo>
                    <a:pt x="401" y="373"/>
                  </a:lnTo>
                  <a:lnTo>
                    <a:pt x="408" y="353"/>
                  </a:lnTo>
                  <a:lnTo>
                    <a:pt x="413" y="334"/>
                  </a:lnTo>
                  <a:lnTo>
                    <a:pt x="417" y="312"/>
                  </a:lnTo>
                  <a:lnTo>
                    <a:pt x="419" y="291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19" y="236"/>
                  </a:lnTo>
                  <a:lnTo>
                    <a:pt x="415" y="207"/>
                  </a:lnTo>
                  <a:lnTo>
                    <a:pt x="408" y="181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4" y="146"/>
                  </a:lnTo>
                  <a:lnTo>
                    <a:pt x="387" y="134"/>
                  </a:lnTo>
                  <a:lnTo>
                    <a:pt x="381" y="124"/>
                  </a:lnTo>
                  <a:lnTo>
                    <a:pt x="373" y="115"/>
                  </a:lnTo>
                  <a:lnTo>
                    <a:pt x="364" y="106"/>
                  </a:lnTo>
                  <a:lnTo>
                    <a:pt x="357" y="99"/>
                  </a:lnTo>
                  <a:lnTo>
                    <a:pt x="346" y="91"/>
                  </a:lnTo>
                  <a:lnTo>
                    <a:pt x="337" y="85"/>
                  </a:lnTo>
                  <a:lnTo>
                    <a:pt x="337" y="85"/>
                  </a:lnTo>
                  <a:lnTo>
                    <a:pt x="327" y="78"/>
                  </a:lnTo>
                  <a:lnTo>
                    <a:pt x="316" y="73"/>
                  </a:lnTo>
                  <a:lnTo>
                    <a:pt x="305" y="69"/>
                  </a:lnTo>
                  <a:lnTo>
                    <a:pt x="294" y="65"/>
                  </a:lnTo>
                  <a:lnTo>
                    <a:pt x="282" y="63"/>
                  </a:lnTo>
                  <a:lnTo>
                    <a:pt x="271" y="60"/>
                  </a:lnTo>
                  <a:lnTo>
                    <a:pt x="258" y="59"/>
                  </a:lnTo>
                  <a:lnTo>
                    <a:pt x="245" y="59"/>
                  </a:lnTo>
                  <a:lnTo>
                    <a:pt x="245" y="59"/>
                  </a:lnTo>
                  <a:lnTo>
                    <a:pt x="227" y="59"/>
                  </a:lnTo>
                  <a:lnTo>
                    <a:pt x="211" y="61"/>
                  </a:lnTo>
                  <a:lnTo>
                    <a:pt x="194" y="65"/>
                  </a:lnTo>
                  <a:lnTo>
                    <a:pt x="179" y="70"/>
                  </a:lnTo>
                  <a:lnTo>
                    <a:pt x="163" y="78"/>
                  </a:lnTo>
                  <a:lnTo>
                    <a:pt x="149" y="86"/>
                  </a:lnTo>
                  <a:lnTo>
                    <a:pt x="135" y="96"/>
                  </a:lnTo>
                  <a:lnTo>
                    <a:pt x="121" y="108"/>
                  </a:lnTo>
                  <a:lnTo>
                    <a:pt x="121" y="108"/>
                  </a:lnTo>
                  <a:lnTo>
                    <a:pt x="110" y="122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6" y="196"/>
                  </a:lnTo>
                  <a:lnTo>
                    <a:pt x="73" y="220"/>
                  </a:lnTo>
                  <a:lnTo>
                    <a:pt x="70" y="246"/>
                  </a:lnTo>
                  <a:lnTo>
                    <a:pt x="70" y="274"/>
                  </a:lnTo>
                  <a:lnTo>
                    <a:pt x="70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" name="Freeform 586"/>
            <p:cNvSpPr>
              <a:spLocks/>
            </p:cNvSpPr>
            <p:nvPr/>
          </p:nvSpPr>
          <p:spPr bwMode="auto">
            <a:xfrm>
              <a:off x="909638" y="1731963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9 w 404"/>
                <a:gd name="T7" fmla="*/ 403 h 513"/>
                <a:gd name="T8" fmla="*/ 339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4 w 404"/>
                <a:gd name="T15" fmla="*/ 513 h 513"/>
                <a:gd name="T16" fmla="*/ 66 w 404"/>
                <a:gd name="T17" fmla="*/ 110 h 513"/>
                <a:gd name="T18" fmla="*/ 66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9" y="403"/>
                  </a:lnTo>
                  <a:lnTo>
                    <a:pt x="339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4" y="513"/>
                  </a:lnTo>
                  <a:lnTo>
                    <a:pt x="66" y="110"/>
                  </a:lnTo>
                  <a:lnTo>
                    <a:pt x="66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" name="Freeform 587"/>
            <p:cNvSpPr>
              <a:spLocks/>
            </p:cNvSpPr>
            <p:nvPr/>
          </p:nvSpPr>
          <p:spPr bwMode="auto">
            <a:xfrm>
              <a:off x="1312863" y="1731963"/>
              <a:ext cx="274638" cy="407988"/>
            </a:xfrm>
            <a:custGeom>
              <a:avLst/>
              <a:gdLst>
                <a:gd name="T0" fmla="*/ 0 w 347"/>
                <a:gd name="T1" fmla="*/ 513 h 513"/>
                <a:gd name="T2" fmla="*/ 0 w 347"/>
                <a:gd name="T3" fmla="*/ 0 h 513"/>
                <a:gd name="T4" fmla="*/ 347 w 347"/>
                <a:gd name="T5" fmla="*/ 0 h 513"/>
                <a:gd name="T6" fmla="*/ 347 w 347"/>
                <a:gd name="T7" fmla="*/ 60 h 513"/>
                <a:gd name="T8" fmla="*/ 69 w 347"/>
                <a:gd name="T9" fmla="*/ 60 h 513"/>
                <a:gd name="T10" fmla="*/ 69 w 347"/>
                <a:gd name="T11" fmla="*/ 220 h 513"/>
                <a:gd name="T12" fmla="*/ 309 w 347"/>
                <a:gd name="T13" fmla="*/ 220 h 513"/>
                <a:gd name="T14" fmla="*/ 309 w 347"/>
                <a:gd name="T15" fmla="*/ 280 h 513"/>
                <a:gd name="T16" fmla="*/ 69 w 347"/>
                <a:gd name="T17" fmla="*/ 280 h 513"/>
                <a:gd name="T18" fmla="*/ 69 w 347"/>
                <a:gd name="T19" fmla="*/ 513 h 513"/>
                <a:gd name="T20" fmla="*/ 0 w 347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" h="513">
                  <a:moveTo>
                    <a:pt x="0" y="513"/>
                  </a:moveTo>
                  <a:lnTo>
                    <a:pt x="0" y="0"/>
                  </a:lnTo>
                  <a:lnTo>
                    <a:pt x="347" y="0"/>
                  </a:lnTo>
                  <a:lnTo>
                    <a:pt x="347" y="60"/>
                  </a:lnTo>
                  <a:lnTo>
                    <a:pt x="69" y="60"/>
                  </a:lnTo>
                  <a:lnTo>
                    <a:pt x="69" y="220"/>
                  </a:lnTo>
                  <a:lnTo>
                    <a:pt x="309" y="220"/>
                  </a:lnTo>
                  <a:lnTo>
                    <a:pt x="309" y="280"/>
                  </a:lnTo>
                  <a:lnTo>
                    <a:pt x="69" y="280"/>
                  </a:lnTo>
                  <a:lnTo>
                    <a:pt x="69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7" name="Rectangle 588"/>
            <p:cNvSpPr>
              <a:spLocks noChangeArrowheads="1"/>
            </p:cNvSpPr>
            <p:nvPr/>
          </p:nvSpPr>
          <p:spPr bwMode="auto">
            <a:xfrm>
              <a:off x="1641475" y="1731963"/>
              <a:ext cx="53975" cy="4079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Freeform 589"/>
            <p:cNvSpPr>
              <a:spLocks noEditPoints="1"/>
            </p:cNvSpPr>
            <p:nvPr/>
          </p:nvSpPr>
          <p:spPr bwMode="auto">
            <a:xfrm>
              <a:off x="1778000" y="1731963"/>
              <a:ext cx="336550" cy="407988"/>
            </a:xfrm>
            <a:custGeom>
              <a:avLst/>
              <a:gdLst>
                <a:gd name="T0" fmla="*/ 0 w 423"/>
                <a:gd name="T1" fmla="*/ 0 h 513"/>
                <a:gd name="T2" fmla="*/ 176 w 423"/>
                <a:gd name="T3" fmla="*/ 0 h 513"/>
                <a:gd name="T4" fmla="*/ 229 w 423"/>
                <a:gd name="T5" fmla="*/ 3 h 513"/>
                <a:gd name="T6" fmla="*/ 267 w 423"/>
                <a:gd name="T7" fmla="*/ 8 h 513"/>
                <a:gd name="T8" fmla="*/ 289 w 423"/>
                <a:gd name="T9" fmla="*/ 14 h 513"/>
                <a:gd name="T10" fmla="*/ 326 w 423"/>
                <a:gd name="T11" fmla="*/ 32 h 513"/>
                <a:gd name="T12" fmla="*/ 343 w 423"/>
                <a:gd name="T13" fmla="*/ 45 h 513"/>
                <a:gd name="T14" fmla="*/ 362 w 423"/>
                <a:gd name="T15" fmla="*/ 63 h 513"/>
                <a:gd name="T16" fmla="*/ 379 w 423"/>
                <a:gd name="T17" fmla="*/ 83 h 513"/>
                <a:gd name="T18" fmla="*/ 393 w 423"/>
                <a:gd name="T19" fmla="*/ 106 h 513"/>
                <a:gd name="T20" fmla="*/ 404 w 423"/>
                <a:gd name="T21" fmla="*/ 132 h 513"/>
                <a:gd name="T22" fmla="*/ 412 w 423"/>
                <a:gd name="T23" fmla="*/ 160 h 513"/>
                <a:gd name="T24" fmla="*/ 422 w 423"/>
                <a:gd name="T25" fmla="*/ 220 h 513"/>
                <a:gd name="T26" fmla="*/ 423 w 423"/>
                <a:gd name="T27" fmla="*/ 254 h 513"/>
                <a:gd name="T28" fmla="*/ 421 w 423"/>
                <a:gd name="T29" fmla="*/ 309 h 513"/>
                <a:gd name="T30" fmla="*/ 411 w 423"/>
                <a:gd name="T31" fmla="*/ 357 h 513"/>
                <a:gd name="T32" fmla="*/ 403 w 423"/>
                <a:gd name="T33" fmla="*/ 379 h 513"/>
                <a:gd name="T34" fmla="*/ 385 w 423"/>
                <a:gd name="T35" fmla="*/ 416 h 513"/>
                <a:gd name="T36" fmla="*/ 375 w 423"/>
                <a:gd name="T37" fmla="*/ 433 h 513"/>
                <a:gd name="T38" fmla="*/ 353 w 423"/>
                <a:gd name="T39" fmla="*/ 458 h 513"/>
                <a:gd name="T40" fmla="*/ 329 w 423"/>
                <a:gd name="T41" fmla="*/ 479 h 513"/>
                <a:gd name="T42" fmla="*/ 315 w 423"/>
                <a:gd name="T43" fmla="*/ 487 h 513"/>
                <a:gd name="T44" fmla="*/ 284 w 423"/>
                <a:gd name="T45" fmla="*/ 499 h 513"/>
                <a:gd name="T46" fmla="*/ 267 w 423"/>
                <a:gd name="T47" fmla="*/ 505 h 513"/>
                <a:gd name="T48" fmla="*/ 229 w 423"/>
                <a:gd name="T49" fmla="*/ 511 h 513"/>
                <a:gd name="T50" fmla="*/ 185 w 423"/>
                <a:gd name="T51" fmla="*/ 513 h 513"/>
                <a:gd name="T52" fmla="*/ 68 w 423"/>
                <a:gd name="T53" fmla="*/ 453 h 513"/>
                <a:gd name="T54" fmla="*/ 178 w 423"/>
                <a:gd name="T55" fmla="*/ 453 h 513"/>
                <a:gd name="T56" fmla="*/ 223 w 423"/>
                <a:gd name="T57" fmla="*/ 451 h 513"/>
                <a:gd name="T58" fmla="*/ 257 w 423"/>
                <a:gd name="T59" fmla="*/ 443 h 513"/>
                <a:gd name="T60" fmla="*/ 270 w 423"/>
                <a:gd name="T61" fmla="*/ 438 h 513"/>
                <a:gd name="T62" fmla="*/ 293 w 423"/>
                <a:gd name="T63" fmla="*/ 425 h 513"/>
                <a:gd name="T64" fmla="*/ 303 w 423"/>
                <a:gd name="T65" fmla="*/ 417 h 513"/>
                <a:gd name="T66" fmla="*/ 324 w 423"/>
                <a:gd name="T67" fmla="*/ 388 h 513"/>
                <a:gd name="T68" fmla="*/ 340 w 423"/>
                <a:gd name="T69" fmla="*/ 352 h 513"/>
                <a:gd name="T70" fmla="*/ 347 w 423"/>
                <a:gd name="T71" fmla="*/ 330 h 513"/>
                <a:gd name="T72" fmla="*/ 353 w 423"/>
                <a:gd name="T73" fmla="*/ 280 h 513"/>
                <a:gd name="T74" fmla="*/ 354 w 423"/>
                <a:gd name="T75" fmla="*/ 254 h 513"/>
                <a:gd name="T76" fmla="*/ 352 w 423"/>
                <a:gd name="T77" fmla="*/ 215 h 513"/>
                <a:gd name="T78" fmla="*/ 347 w 423"/>
                <a:gd name="T79" fmla="*/ 182 h 513"/>
                <a:gd name="T80" fmla="*/ 339 w 423"/>
                <a:gd name="T81" fmla="*/ 154 h 513"/>
                <a:gd name="T82" fmla="*/ 327 w 423"/>
                <a:gd name="T83" fmla="*/ 129 h 513"/>
                <a:gd name="T84" fmla="*/ 321 w 423"/>
                <a:gd name="T85" fmla="*/ 119 h 513"/>
                <a:gd name="T86" fmla="*/ 306 w 423"/>
                <a:gd name="T87" fmla="*/ 101 h 513"/>
                <a:gd name="T88" fmla="*/ 290 w 423"/>
                <a:gd name="T89" fmla="*/ 86 h 513"/>
                <a:gd name="T90" fmla="*/ 272 w 423"/>
                <a:gd name="T91" fmla="*/ 76 h 513"/>
                <a:gd name="T92" fmla="*/ 263 w 423"/>
                <a:gd name="T93" fmla="*/ 72 h 513"/>
                <a:gd name="T94" fmla="*/ 228 w 423"/>
                <a:gd name="T95" fmla="*/ 64 h 513"/>
                <a:gd name="T96" fmla="*/ 175 w 423"/>
                <a:gd name="T97" fmla="*/ 60 h 513"/>
                <a:gd name="T98" fmla="*/ 68 w 423"/>
                <a:gd name="T99" fmla="*/ 45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23" h="513">
                  <a:moveTo>
                    <a:pt x="0" y="513"/>
                  </a:moveTo>
                  <a:lnTo>
                    <a:pt x="0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205" y="1"/>
                  </a:lnTo>
                  <a:lnTo>
                    <a:pt x="229" y="3"/>
                  </a:lnTo>
                  <a:lnTo>
                    <a:pt x="251" y="4"/>
                  </a:lnTo>
                  <a:lnTo>
                    <a:pt x="267" y="8"/>
                  </a:lnTo>
                  <a:lnTo>
                    <a:pt x="267" y="8"/>
                  </a:lnTo>
                  <a:lnTo>
                    <a:pt x="289" y="14"/>
                  </a:lnTo>
                  <a:lnTo>
                    <a:pt x="308" y="22"/>
                  </a:lnTo>
                  <a:lnTo>
                    <a:pt x="326" y="32"/>
                  </a:lnTo>
                  <a:lnTo>
                    <a:pt x="343" y="45"/>
                  </a:lnTo>
                  <a:lnTo>
                    <a:pt x="343" y="45"/>
                  </a:lnTo>
                  <a:lnTo>
                    <a:pt x="353" y="54"/>
                  </a:lnTo>
                  <a:lnTo>
                    <a:pt x="362" y="63"/>
                  </a:lnTo>
                  <a:lnTo>
                    <a:pt x="371" y="73"/>
                  </a:lnTo>
                  <a:lnTo>
                    <a:pt x="379" y="83"/>
                  </a:lnTo>
                  <a:lnTo>
                    <a:pt x="386" y="95"/>
                  </a:lnTo>
                  <a:lnTo>
                    <a:pt x="393" y="106"/>
                  </a:lnTo>
                  <a:lnTo>
                    <a:pt x="398" y="119"/>
                  </a:lnTo>
                  <a:lnTo>
                    <a:pt x="404" y="132"/>
                  </a:lnTo>
                  <a:lnTo>
                    <a:pt x="404" y="132"/>
                  </a:lnTo>
                  <a:lnTo>
                    <a:pt x="412" y="160"/>
                  </a:lnTo>
                  <a:lnTo>
                    <a:pt x="418" y="189"/>
                  </a:lnTo>
                  <a:lnTo>
                    <a:pt x="422" y="220"/>
                  </a:lnTo>
                  <a:lnTo>
                    <a:pt x="423" y="254"/>
                  </a:lnTo>
                  <a:lnTo>
                    <a:pt x="423" y="254"/>
                  </a:lnTo>
                  <a:lnTo>
                    <a:pt x="423" y="283"/>
                  </a:lnTo>
                  <a:lnTo>
                    <a:pt x="421" y="309"/>
                  </a:lnTo>
                  <a:lnTo>
                    <a:pt x="416" y="334"/>
                  </a:lnTo>
                  <a:lnTo>
                    <a:pt x="411" y="357"/>
                  </a:lnTo>
                  <a:lnTo>
                    <a:pt x="411" y="357"/>
                  </a:lnTo>
                  <a:lnTo>
                    <a:pt x="403" y="379"/>
                  </a:lnTo>
                  <a:lnTo>
                    <a:pt x="394" y="400"/>
                  </a:lnTo>
                  <a:lnTo>
                    <a:pt x="385" y="416"/>
                  </a:lnTo>
                  <a:lnTo>
                    <a:pt x="375" y="433"/>
                  </a:lnTo>
                  <a:lnTo>
                    <a:pt x="375" y="433"/>
                  </a:lnTo>
                  <a:lnTo>
                    <a:pt x="364" y="447"/>
                  </a:lnTo>
                  <a:lnTo>
                    <a:pt x="353" y="458"/>
                  </a:lnTo>
                  <a:lnTo>
                    <a:pt x="341" y="470"/>
                  </a:lnTo>
                  <a:lnTo>
                    <a:pt x="329" y="479"/>
                  </a:lnTo>
                  <a:lnTo>
                    <a:pt x="329" y="479"/>
                  </a:lnTo>
                  <a:lnTo>
                    <a:pt x="315" y="487"/>
                  </a:lnTo>
                  <a:lnTo>
                    <a:pt x="301" y="494"/>
                  </a:lnTo>
                  <a:lnTo>
                    <a:pt x="284" y="499"/>
                  </a:lnTo>
                  <a:lnTo>
                    <a:pt x="267" y="505"/>
                  </a:lnTo>
                  <a:lnTo>
                    <a:pt x="267" y="505"/>
                  </a:lnTo>
                  <a:lnTo>
                    <a:pt x="248" y="508"/>
                  </a:lnTo>
                  <a:lnTo>
                    <a:pt x="229" y="511"/>
                  </a:lnTo>
                  <a:lnTo>
                    <a:pt x="207" y="513"/>
                  </a:lnTo>
                  <a:lnTo>
                    <a:pt x="185" y="513"/>
                  </a:lnTo>
                  <a:lnTo>
                    <a:pt x="0" y="513"/>
                  </a:lnTo>
                  <a:close/>
                  <a:moveTo>
                    <a:pt x="68" y="453"/>
                  </a:moveTo>
                  <a:lnTo>
                    <a:pt x="178" y="453"/>
                  </a:lnTo>
                  <a:lnTo>
                    <a:pt x="178" y="453"/>
                  </a:lnTo>
                  <a:lnTo>
                    <a:pt x="201" y="452"/>
                  </a:lnTo>
                  <a:lnTo>
                    <a:pt x="223" y="451"/>
                  </a:lnTo>
                  <a:lnTo>
                    <a:pt x="240" y="448"/>
                  </a:lnTo>
                  <a:lnTo>
                    <a:pt x="257" y="443"/>
                  </a:lnTo>
                  <a:lnTo>
                    <a:pt x="257" y="443"/>
                  </a:lnTo>
                  <a:lnTo>
                    <a:pt x="270" y="438"/>
                  </a:lnTo>
                  <a:lnTo>
                    <a:pt x="283" y="432"/>
                  </a:lnTo>
                  <a:lnTo>
                    <a:pt x="293" y="425"/>
                  </a:lnTo>
                  <a:lnTo>
                    <a:pt x="303" y="417"/>
                  </a:lnTo>
                  <a:lnTo>
                    <a:pt x="303" y="417"/>
                  </a:lnTo>
                  <a:lnTo>
                    <a:pt x="315" y="403"/>
                  </a:lnTo>
                  <a:lnTo>
                    <a:pt x="324" y="388"/>
                  </a:lnTo>
                  <a:lnTo>
                    <a:pt x="333" y="371"/>
                  </a:lnTo>
                  <a:lnTo>
                    <a:pt x="340" y="352"/>
                  </a:lnTo>
                  <a:lnTo>
                    <a:pt x="340" y="352"/>
                  </a:lnTo>
                  <a:lnTo>
                    <a:pt x="347" y="330"/>
                  </a:lnTo>
                  <a:lnTo>
                    <a:pt x="350" y="307"/>
                  </a:lnTo>
                  <a:lnTo>
                    <a:pt x="353" y="280"/>
                  </a:lnTo>
                  <a:lnTo>
                    <a:pt x="354" y="254"/>
                  </a:lnTo>
                  <a:lnTo>
                    <a:pt x="354" y="254"/>
                  </a:lnTo>
                  <a:lnTo>
                    <a:pt x="353" y="233"/>
                  </a:lnTo>
                  <a:lnTo>
                    <a:pt x="352" y="215"/>
                  </a:lnTo>
                  <a:lnTo>
                    <a:pt x="350" y="198"/>
                  </a:lnTo>
                  <a:lnTo>
                    <a:pt x="347" y="182"/>
                  </a:lnTo>
                  <a:lnTo>
                    <a:pt x="344" y="166"/>
                  </a:lnTo>
                  <a:lnTo>
                    <a:pt x="339" y="154"/>
                  </a:lnTo>
                  <a:lnTo>
                    <a:pt x="334" y="141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1" y="119"/>
                  </a:lnTo>
                  <a:lnTo>
                    <a:pt x="313" y="109"/>
                  </a:lnTo>
                  <a:lnTo>
                    <a:pt x="306" y="101"/>
                  </a:lnTo>
                  <a:lnTo>
                    <a:pt x="298" y="93"/>
                  </a:lnTo>
                  <a:lnTo>
                    <a:pt x="290" y="86"/>
                  </a:lnTo>
                  <a:lnTo>
                    <a:pt x="281" y="81"/>
                  </a:lnTo>
                  <a:lnTo>
                    <a:pt x="272" y="76"/>
                  </a:lnTo>
                  <a:lnTo>
                    <a:pt x="263" y="72"/>
                  </a:lnTo>
                  <a:lnTo>
                    <a:pt x="263" y="72"/>
                  </a:lnTo>
                  <a:lnTo>
                    <a:pt x="248" y="67"/>
                  </a:lnTo>
                  <a:lnTo>
                    <a:pt x="228" y="64"/>
                  </a:lnTo>
                  <a:lnTo>
                    <a:pt x="203" y="61"/>
                  </a:lnTo>
                  <a:lnTo>
                    <a:pt x="175" y="60"/>
                  </a:lnTo>
                  <a:lnTo>
                    <a:pt x="68" y="60"/>
                  </a:lnTo>
                  <a:lnTo>
                    <a:pt x="68" y="4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9" name="Freeform 590"/>
            <p:cNvSpPr>
              <a:spLocks/>
            </p:cNvSpPr>
            <p:nvPr/>
          </p:nvSpPr>
          <p:spPr bwMode="auto">
            <a:xfrm>
              <a:off x="2179638" y="1731963"/>
              <a:ext cx="303213" cy="407988"/>
            </a:xfrm>
            <a:custGeom>
              <a:avLst/>
              <a:gdLst>
                <a:gd name="T0" fmla="*/ 0 w 383"/>
                <a:gd name="T1" fmla="*/ 513 h 513"/>
                <a:gd name="T2" fmla="*/ 0 w 383"/>
                <a:gd name="T3" fmla="*/ 0 h 513"/>
                <a:gd name="T4" fmla="*/ 371 w 383"/>
                <a:gd name="T5" fmla="*/ 0 h 513"/>
                <a:gd name="T6" fmla="*/ 371 w 383"/>
                <a:gd name="T7" fmla="*/ 60 h 513"/>
                <a:gd name="T8" fmla="*/ 68 w 383"/>
                <a:gd name="T9" fmla="*/ 60 h 513"/>
                <a:gd name="T10" fmla="*/ 68 w 383"/>
                <a:gd name="T11" fmla="*/ 218 h 513"/>
                <a:gd name="T12" fmla="*/ 352 w 383"/>
                <a:gd name="T13" fmla="*/ 218 h 513"/>
                <a:gd name="T14" fmla="*/ 352 w 383"/>
                <a:gd name="T15" fmla="*/ 278 h 513"/>
                <a:gd name="T16" fmla="*/ 68 w 383"/>
                <a:gd name="T17" fmla="*/ 278 h 513"/>
                <a:gd name="T18" fmla="*/ 68 w 383"/>
                <a:gd name="T19" fmla="*/ 453 h 513"/>
                <a:gd name="T20" fmla="*/ 383 w 383"/>
                <a:gd name="T21" fmla="*/ 453 h 513"/>
                <a:gd name="T22" fmla="*/ 383 w 383"/>
                <a:gd name="T23" fmla="*/ 513 h 513"/>
                <a:gd name="T24" fmla="*/ 0 w 383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3" h="513">
                  <a:moveTo>
                    <a:pt x="0" y="513"/>
                  </a:moveTo>
                  <a:lnTo>
                    <a:pt x="0" y="0"/>
                  </a:lnTo>
                  <a:lnTo>
                    <a:pt x="371" y="0"/>
                  </a:lnTo>
                  <a:lnTo>
                    <a:pt x="371" y="60"/>
                  </a:lnTo>
                  <a:lnTo>
                    <a:pt x="68" y="60"/>
                  </a:lnTo>
                  <a:lnTo>
                    <a:pt x="68" y="218"/>
                  </a:lnTo>
                  <a:lnTo>
                    <a:pt x="352" y="218"/>
                  </a:lnTo>
                  <a:lnTo>
                    <a:pt x="352" y="278"/>
                  </a:lnTo>
                  <a:lnTo>
                    <a:pt x="68" y="278"/>
                  </a:lnTo>
                  <a:lnTo>
                    <a:pt x="68" y="453"/>
                  </a:lnTo>
                  <a:lnTo>
                    <a:pt x="383" y="453"/>
                  </a:lnTo>
                  <a:lnTo>
                    <a:pt x="383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0" name="Freeform 591"/>
            <p:cNvSpPr>
              <a:spLocks/>
            </p:cNvSpPr>
            <p:nvPr/>
          </p:nvSpPr>
          <p:spPr bwMode="auto">
            <a:xfrm>
              <a:off x="2536825" y="1731963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8 w 404"/>
                <a:gd name="T7" fmla="*/ 403 h 513"/>
                <a:gd name="T8" fmla="*/ 338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3 w 404"/>
                <a:gd name="T15" fmla="*/ 513 h 513"/>
                <a:gd name="T16" fmla="*/ 65 w 404"/>
                <a:gd name="T17" fmla="*/ 110 h 513"/>
                <a:gd name="T18" fmla="*/ 65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8" y="403"/>
                  </a:lnTo>
                  <a:lnTo>
                    <a:pt x="338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3" y="513"/>
                  </a:lnTo>
                  <a:lnTo>
                    <a:pt x="65" y="110"/>
                  </a:lnTo>
                  <a:lnTo>
                    <a:pt x="65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Freeform 592"/>
            <p:cNvSpPr>
              <a:spLocks/>
            </p:cNvSpPr>
            <p:nvPr/>
          </p:nvSpPr>
          <p:spPr bwMode="auto">
            <a:xfrm>
              <a:off x="2901950" y="1731963"/>
              <a:ext cx="323850" cy="407988"/>
            </a:xfrm>
            <a:custGeom>
              <a:avLst/>
              <a:gdLst>
                <a:gd name="T0" fmla="*/ 170 w 407"/>
                <a:gd name="T1" fmla="*/ 513 h 513"/>
                <a:gd name="T2" fmla="*/ 170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8 w 407"/>
                <a:gd name="T13" fmla="*/ 60 h 513"/>
                <a:gd name="T14" fmla="*/ 238 w 407"/>
                <a:gd name="T15" fmla="*/ 513 h 513"/>
                <a:gd name="T16" fmla="*/ 170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70" y="513"/>
                  </a:moveTo>
                  <a:lnTo>
                    <a:pt x="170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8" y="60"/>
                  </a:lnTo>
                  <a:lnTo>
                    <a:pt x="238" y="513"/>
                  </a:lnTo>
                  <a:lnTo>
                    <a:pt x="17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Rectangle 593"/>
            <p:cNvSpPr>
              <a:spLocks noChangeArrowheads="1"/>
            </p:cNvSpPr>
            <p:nvPr/>
          </p:nvSpPr>
          <p:spPr bwMode="auto">
            <a:xfrm>
              <a:off x="3273425" y="1731963"/>
              <a:ext cx="53975" cy="4079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Freeform 594"/>
            <p:cNvSpPr>
              <a:spLocks noEditPoints="1"/>
            </p:cNvSpPr>
            <p:nvPr/>
          </p:nvSpPr>
          <p:spPr bwMode="auto">
            <a:xfrm>
              <a:off x="3367088" y="1731963"/>
              <a:ext cx="381000" cy="407988"/>
            </a:xfrm>
            <a:custGeom>
              <a:avLst/>
              <a:gdLst>
                <a:gd name="T0" fmla="*/ 0 w 479"/>
                <a:gd name="T1" fmla="*/ 513 h 513"/>
                <a:gd name="T2" fmla="*/ 197 w 479"/>
                <a:gd name="T3" fmla="*/ 0 h 513"/>
                <a:gd name="T4" fmla="*/ 270 w 479"/>
                <a:gd name="T5" fmla="*/ 0 h 513"/>
                <a:gd name="T6" fmla="*/ 479 w 479"/>
                <a:gd name="T7" fmla="*/ 513 h 513"/>
                <a:gd name="T8" fmla="*/ 401 w 479"/>
                <a:gd name="T9" fmla="*/ 513 h 513"/>
                <a:gd name="T10" fmla="*/ 342 w 479"/>
                <a:gd name="T11" fmla="*/ 359 h 513"/>
                <a:gd name="T12" fmla="*/ 128 w 479"/>
                <a:gd name="T13" fmla="*/ 359 h 513"/>
                <a:gd name="T14" fmla="*/ 71 w 479"/>
                <a:gd name="T15" fmla="*/ 513 h 513"/>
                <a:gd name="T16" fmla="*/ 0 w 479"/>
                <a:gd name="T17" fmla="*/ 513 h 513"/>
                <a:gd name="T18" fmla="*/ 147 w 479"/>
                <a:gd name="T19" fmla="*/ 302 h 513"/>
                <a:gd name="T20" fmla="*/ 321 w 479"/>
                <a:gd name="T21" fmla="*/ 302 h 513"/>
                <a:gd name="T22" fmla="*/ 267 w 479"/>
                <a:gd name="T23" fmla="*/ 160 h 513"/>
                <a:gd name="T24" fmla="*/ 267 w 479"/>
                <a:gd name="T25" fmla="*/ 160 h 513"/>
                <a:gd name="T26" fmla="*/ 247 w 479"/>
                <a:gd name="T27" fmla="*/ 101 h 513"/>
                <a:gd name="T28" fmla="*/ 231 w 479"/>
                <a:gd name="T29" fmla="*/ 54 h 513"/>
                <a:gd name="T30" fmla="*/ 231 w 479"/>
                <a:gd name="T31" fmla="*/ 54 h 513"/>
                <a:gd name="T32" fmla="*/ 226 w 479"/>
                <a:gd name="T33" fmla="*/ 79 h 513"/>
                <a:gd name="T34" fmla="*/ 220 w 479"/>
                <a:gd name="T35" fmla="*/ 104 h 513"/>
                <a:gd name="T36" fmla="*/ 212 w 479"/>
                <a:gd name="T37" fmla="*/ 128 h 513"/>
                <a:gd name="T38" fmla="*/ 203 w 479"/>
                <a:gd name="T39" fmla="*/ 152 h 513"/>
                <a:gd name="T40" fmla="*/ 147 w 479"/>
                <a:gd name="T41" fmla="*/ 302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513">
                  <a:moveTo>
                    <a:pt x="0" y="513"/>
                  </a:moveTo>
                  <a:lnTo>
                    <a:pt x="197" y="0"/>
                  </a:lnTo>
                  <a:lnTo>
                    <a:pt x="270" y="0"/>
                  </a:lnTo>
                  <a:lnTo>
                    <a:pt x="479" y="513"/>
                  </a:lnTo>
                  <a:lnTo>
                    <a:pt x="401" y="513"/>
                  </a:lnTo>
                  <a:lnTo>
                    <a:pt x="342" y="359"/>
                  </a:lnTo>
                  <a:lnTo>
                    <a:pt x="128" y="359"/>
                  </a:lnTo>
                  <a:lnTo>
                    <a:pt x="71" y="513"/>
                  </a:lnTo>
                  <a:lnTo>
                    <a:pt x="0" y="513"/>
                  </a:lnTo>
                  <a:close/>
                  <a:moveTo>
                    <a:pt x="147" y="302"/>
                  </a:moveTo>
                  <a:lnTo>
                    <a:pt x="321" y="302"/>
                  </a:lnTo>
                  <a:lnTo>
                    <a:pt x="267" y="160"/>
                  </a:lnTo>
                  <a:lnTo>
                    <a:pt x="267" y="160"/>
                  </a:lnTo>
                  <a:lnTo>
                    <a:pt x="247" y="101"/>
                  </a:lnTo>
                  <a:lnTo>
                    <a:pt x="231" y="54"/>
                  </a:lnTo>
                  <a:lnTo>
                    <a:pt x="231" y="54"/>
                  </a:lnTo>
                  <a:lnTo>
                    <a:pt x="226" y="79"/>
                  </a:lnTo>
                  <a:lnTo>
                    <a:pt x="220" y="104"/>
                  </a:lnTo>
                  <a:lnTo>
                    <a:pt x="212" y="128"/>
                  </a:lnTo>
                  <a:lnTo>
                    <a:pt x="203" y="152"/>
                  </a:lnTo>
                  <a:lnTo>
                    <a:pt x="147" y="3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4" name="Freeform 595"/>
            <p:cNvSpPr>
              <a:spLocks/>
            </p:cNvSpPr>
            <p:nvPr/>
          </p:nvSpPr>
          <p:spPr bwMode="auto">
            <a:xfrm>
              <a:off x="3784600" y="1731963"/>
              <a:ext cx="254000" cy="407988"/>
            </a:xfrm>
            <a:custGeom>
              <a:avLst/>
              <a:gdLst>
                <a:gd name="T0" fmla="*/ 0 w 320"/>
                <a:gd name="T1" fmla="*/ 513 h 513"/>
                <a:gd name="T2" fmla="*/ 0 w 320"/>
                <a:gd name="T3" fmla="*/ 0 h 513"/>
                <a:gd name="T4" fmla="*/ 68 w 320"/>
                <a:gd name="T5" fmla="*/ 0 h 513"/>
                <a:gd name="T6" fmla="*/ 68 w 320"/>
                <a:gd name="T7" fmla="*/ 453 h 513"/>
                <a:gd name="T8" fmla="*/ 320 w 320"/>
                <a:gd name="T9" fmla="*/ 453 h 513"/>
                <a:gd name="T10" fmla="*/ 320 w 320"/>
                <a:gd name="T11" fmla="*/ 513 h 513"/>
                <a:gd name="T12" fmla="*/ 0 w 320"/>
                <a:gd name="T13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513">
                  <a:moveTo>
                    <a:pt x="0" y="513"/>
                  </a:moveTo>
                  <a:lnTo>
                    <a:pt x="0" y="0"/>
                  </a:lnTo>
                  <a:lnTo>
                    <a:pt x="68" y="0"/>
                  </a:lnTo>
                  <a:lnTo>
                    <a:pt x="68" y="453"/>
                  </a:lnTo>
                  <a:lnTo>
                    <a:pt x="320" y="453"/>
                  </a:lnTo>
                  <a:lnTo>
                    <a:pt x="320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75" name="Groupe 74"/>
          <p:cNvGrpSpPr/>
          <p:nvPr/>
        </p:nvGrpSpPr>
        <p:grpSpPr>
          <a:xfrm>
            <a:off x="4909460" y="4813328"/>
            <a:ext cx="1221875" cy="56525"/>
            <a:chOff x="79375" y="2408238"/>
            <a:chExt cx="9128126" cy="422276"/>
          </a:xfrm>
        </p:grpSpPr>
        <p:sp>
          <p:nvSpPr>
            <p:cNvPr id="76" name="Freeform 596"/>
            <p:cNvSpPr>
              <a:spLocks noEditPoints="1"/>
            </p:cNvSpPr>
            <p:nvPr/>
          </p:nvSpPr>
          <p:spPr bwMode="auto">
            <a:xfrm>
              <a:off x="79375" y="2416176"/>
              <a:ext cx="309563" cy="407988"/>
            </a:xfrm>
            <a:custGeom>
              <a:avLst/>
              <a:gdLst>
                <a:gd name="T0" fmla="*/ 0 w 392"/>
                <a:gd name="T1" fmla="*/ 0 h 513"/>
                <a:gd name="T2" fmla="*/ 193 w 392"/>
                <a:gd name="T3" fmla="*/ 0 h 513"/>
                <a:gd name="T4" fmla="*/ 257 w 392"/>
                <a:gd name="T5" fmla="*/ 2 h 513"/>
                <a:gd name="T6" fmla="*/ 271 w 392"/>
                <a:gd name="T7" fmla="*/ 5 h 513"/>
                <a:gd name="T8" fmla="*/ 307 w 392"/>
                <a:gd name="T9" fmla="*/ 14 h 513"/>
                <a:gd name="T10" fmla="*/ 335 w 392"/>
                <a:gd name="T11" fmla="*/ 29 h 513"/>
                <a:gd name="T12" fmla="*/ 347 w 392"/>
                <a:gd name="T13" fmla="*/ 38 h 513"/>
                <a:gd name="T14" fmla="*/ 367 w 392"/>
                <a:gd name="T15" fmla="*/ 64 h 513"/>
                <a:gd name="T16" fmla="*/ 376 w 392"/>
                <a:gd name="T17" fmla="*/ 78 h 513"/>
                <a:gd name="T18" fmla="*/ 388 w 392"/>
                <a:gd name="T19" fmla="*/ 112 h 513"/>
                <a:gd name="T20" fmla="*/ 392 w 392"/>
                <a:gd name="T21" fmla="*/ 148 h 513"/>
                <a:gd name="T22" fmla="*/ 392 w 392"/>
                <a:gd name="T23" fmla="*/ 165 h 513"/>
                <a:gd name="T24" fmla="*/ 386 w 392"/>
                <a:gd name="T25" fmla="*/ 194 h 513"/>
                <a:gd name="T26" fmla="*/ 375 w 392"/>
                <a:gd name="T27" fmla="*/ 222 h 513"/>
                <a:gd name="T28" fmla="*/ 360 w 392"/>
                <a:gd name="T29" fmla="*/ 248 h 513"/>
                <a:gd name="T30" fmla="*/ 351 w 392"/>
                <a:gd name="T31" fmla="*/ 259 h 513"/>
                <a:gd name="T32" fmla="*/ 325 w 392"/>
                <a:gd name="T33" fmla="*/ 279 h 513"/>
                <a:gd name="T34" fmla="*/ 292 w 392"/>
                <a:gd name="T35" fmla="*/ 293 h 513"/>
                <a:gd name="T36" fmla="*/ 250 w 392"/>
                <a:gd name="T37" fmla="*/ 302 h 513"/>
                <a:gd name="T38" fmla="*/ 200 w 392"/>
                <a:gd name="T39" fmla="*/ 304 h 513"/>
                <a:gd name="T40" fmla="*/ 68 w 392"/>
                <a:gd name="T41" fmla="*/ 513 h 513"/>
                <a:gd name="T42" fmla="*/ 68 w 392"/>
                <a:gd name="T43" fmla="*/ 244 h 513"/>
                <a:gd name="T44" fmla="*/ 201 w 392"/>
                <a:gd name="T45" fmla="*/ 244 h 513"/>
                <a:gd name="T46" fmla="*/ 232 w 392"/>
                <a:gd name="T47" fmla="*/ 243 h 513"/>
                <a:gd name="T48" fmla="*/ 257 w 392"/>
                <a:gd name="T49" fmla="*/ 238 h 513"/>
                <a:gd name="T50" fmla="*/ 278 w 392"/>
                <a:gd name="T51" fmla="*/ 230 h 513"/>
                <a:gd name="T52" fmla="*/ 294 w 392"/>
                <a:gd name="T53" fmla="*/ 220 h 513"/>
                <a:gd name="T54" fmla="*/ 301 w 392"/>
                <a:gd name="T55" fmla="*/ 213 h 513"/>
                <a:gd name="T56" fmla="*/ 311 w 392"/>
                <a:gd name="T57" fmla="*/ 198 h 513"/>
                <a:gd name="T58" fmla="*/ 317 w 392"/>
                <a:gd name="T59" fmla="*/ 181 h 513"/>
                <a:gd name="T60" fmla="*/ 321 w 392"/>
                <a:gd name="T61" fmla="*/ 161 h 513"/>
                <a:gd name="T62" fmla="*/ 321 w 392"/>
                <a:gd name="T63" fmla="*/ 151 h 513"/>
                <a:gd name="T64" fmla="*/ 317 w 392"/>
                <a:gd name="T65" fmla="*/ 120 h 513"/>
                <a:gd name="T66" fmla="*/ 306 w 392"/>
                <a:gd name="T67" fmla="*/ 96 h 513"/>
                <a:gd name="T68" fmla="*/ 297 w 392"/>
                <a:gd name="T69" fmla="*/ 84 h 513"/>
                <a:gd name="T70" fmla="*/ 275 w 392"/>
                <a:gd name="T71" fmla="*/ 70 h 513"/>
                <a:gd name="T72" fmla="*/ 262 w 392"/>
                <a:gd name="T73" fmla="*/ 65 h 513"/>
                <a:gd name="T74" fmla="*/ 238 w 392"/>
                <a:gd name="T75" fmla="*/ 61 h 513"/>
                <a:gd name="T76" fmla="*/ 68 w 392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2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9" y="1"/>
                  </a:lnTo>
                  <a:lnTo>
                    <a:pt x="257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90" y="8"/>
                  </a:lnTo>
                  <a:lnTo>
                    <a:pt x="307" y="14"/>
                  </a:lnTo>
                  <a:lnTo>
                    <a:pt x="321" y="20"/>
                  </a:lnTo>
                  <a:lnTo>
                    <a:pt x="335" y="29"/>
                  </a:lnTo>
                  <a:lnTo>
                    <a:pt x="335" y="29"/>
                  </a:lnTo>
                  <a:lnTo>
                    <a:pt x="347" y="38"/>
                  </a:lnTo>
                  <a:lnTo>
                    <a:pt x="358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3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2" y="148"/>
                  </a:lnTo>
                  <a:lnTo>
                    <a:pt x="392" y="148"/>
                  </a:lnTo>
                  <a:lnTo>
                    <a:pt x="392" y="165"/>
                  </a:lnTo>
                  <a:lnTo>
                    <a:pt x="389" y="180"/>
                  </a:lnTo>
                  <a:lnTo>
                    <a:pt x="386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8" y="235"/>
                  </a:lnTo>
                  <a:lnTo>
                    <a:pt x="360" y="248"/>
                  </a:lnTo>
                  <a:lnTo>
                    <a:pt x="351" y="259"/>
                  </a:lnTo>
                  <a:lnTo>
                    <a:pt x="351" y="259"/>
                  </a:lnTo>
                  <a:lnTo>
                    <a:pt x="339" y="270"/>
                  </a:lnTo>
                  <a:lnTo>
                    <a:pt x="325" y="279"/>
                  </a:lnTo>
                  <a:lnTo>
                    <a:pt x="310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50" y="302"/>
                  </a:lnTo>
                  <a:lnTo>
                    <a:pt x="227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1" y="244"/>
                  </a:lnTo>
                  <a:lnTo>
                    <a:pt x="201" y="244"/>
                  </a:lnTo>
                  <a:lnTo>
                    <a:pt x="216" y="243"/>
                  </a:lnTo>
                  <a:lnTo>
                    <a:pt x="232" y="243"/>
                  </a:lnTo>
                  <a:lnTo>
                    <a:pt x="244" y="240"/>
                  </a:lnTo>
                  <a:lnTo>
                    <a:pt x="257" y="238"/>
                  </a:lnTo>
                  <a:lnTo>
                    <a:pt x="267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4" y="220"/>
                  </a:lnTo>
                  <a:lnTo>
                    <a:pt x="294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1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6" y="96"/>
                  </a:lnTo>
                  <a:lnTo>
                    <a:pt x="306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200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7" name="Freeform 597"/>
            <p:cNvSpPr>
              <a:spLocks noEditPoints="1"/>
            </p:cNvSpPr>
            <p:nvPr/>
          </p:nvSpPr>
          <p:spPr bwMode="auto">
            <a:xfrm>
              <a:off x="439738" y="2416176"/>
              <a:ext cx="357188" cy="407988"/>
            </a:xfrm>
            <a:custGeom>
              <a:avLst/>
              <a:gdLst>
                <a:gd name="T0" fmla="*/ 0 w 452"/>
                <a:gd name="T1" fmla="*/ 0 h 513"/>
                <a:gd name="T2" fmla="*/ 228 w 452"/>
                <a:gd name="T3" fmla="*/ 0 h 513"/>
                <a:gd name="T4" fmla="*/ 288 w 452"/>
                <a:gd name="T5" fmla="*/ 3 h 513"/>
                <a:gd name="T6" fmla="*/ 331 w 452"/>
                <a:gd name="T7" fmla="*/ 14 h 513"/>
                <a:gd name="T8" fmla="*/ 340 w 452"/>
                <a:gd name="T9" fmla="*/ 17 h 513"/>
                <a:gd name="T10" fmla="*/ 357 w 452"/>
                <a:gd name="T11" fmla="*/ 26 h 513"/>
                <a:gd name="T12" fmla="*/ 371 w 452"/>
                <a:gd name="T13" fmla="*/ 39 h 513"/>
                <a:gd name="T14" fmla="*/ 389 w 452"/>
                <a:gd name="T15" fmla="*/ 62 h 513"/>
                <a:gd name="T16" fmla="*/ 398 w 452"/>
                <a:gd name="T17" fmla="*/ 80 h 513"/>
                <a:gd name="T18" fmla="*/ 408 w 452"/>
                <a:gd name="T19" fmla="*/ 119 h 513"/>
                <a:gd name="T20" fmla="*/ 409 w 452"/>
                <a:gd name="T21" fmla="*/ 140 h 513"/>
                <a:gd name="T22" fmla="*/ 408 w 452"/>
                <a:gd name="T23" fmla="*/ 166 h 513"/>
                <a:gd name="T24" fmla="*/ 402 w 452"/>
                <a:gd name="T25" fmla="*/ 190 h 513"/>
                <a:gd name="T26" fmla="*/ 390 w 452"/>
                <a:gd name="T27" fmla="*/ 212 h 513"/>
                <a:gd name="T28" fmla="*/ 375 w 452"/>
                <a:gd name="T29" fmla="*/ 231 h 513"/>
                <a:gd name="T30" fmla="*/ 365 w 452"/>
                <a:gd name="T31" fmla="*/ 240 h 513"/>
                <a:gd name="T32" fmla="*/ 343 w 452"/>
                <a:gd name="T33" fmla="*/ 256 h 513"/>
                <a:gd name="T34" fmla="*/ 316 w 452"/>
                <a:gd name="T35" fmla="*/ 268 h 513"/>
                <a:gd name="T36" fmla="*/ 283 w 452"/>
                <a:gd name="T37" fmla="*/ 276 h 513"/>
                <a:gd name="T38" fmla="*/ 266 w 452"/>
                <a:gd name="T39" fmla="*/ 280 h 513"/>
                <a:gd name="T40" fmla="*/ 298 w 452"/>
                <a:gd name="T41" fmla="*/ 299 h 513"/>
                <a:gd name="T42" fmla="*/ 307 w 452"/>
                <a:gd name="T43" fmla="*/ 306 h 513"/>
                <a:gd name="T44" fmla="*/ 335 w 452"/>
                <a:gd name="T45" fmla="*/ 336 h 513"/>
                <a:gd name="T46" fmla="*/ 363 w 452"/>
                <a:gd name="T47" fmla="*/ 373 h 513"/>
                <a:gd name="T48" fmla="*/ 367 w 452"/>
                <a:gd name="T49" fmla="*/ 513 h 513"/>
                <a:gd name="T50" fmla="*/ 299 w 452"/>
                <a:gd name="T51" fmla="*/ 407 h 513"/>
                <a:gd name="T52" fmla="*/ 250 w 452"/>
                <a:gd name="T53" fmla="*/ 335 h 513"/>
                <a:gd name="T54" fmla="*/ 241 w 452"/>
                <a:gd name="T55" fmla="*/ 325 h 513"/>
                <a:gd name="T56" fmla="*/ 223 w 452"/>
                <a:gd name="T57" fmla="*/ 307 h 513"/>
                <a:gd name="T58" fmla="*/ 215 w 452"/>
                <a:gd name="T59" fmla="*/ 302 h 513"/>
                <a:gd name="T60" fmla="*/ 184 w 452"/>
                <a:gd name="T61" fmla="*/ 288 h 513"/>
                <a:gd name="T62" fmla="*/ 169 w 452"/>
                <a:gd name="T63" fmla="*/ 285 h 513"/>
                <a:gd name="T64" fmla="*/ 68 w 452"/>
                <a:gd name="T65" fmla="*/ 285 h 513"/>
                <a:gd name="T66" fmla="*/ 0 w 452"/>
                <a:gd name="T67" fmla="*/ 513 h 513"/>
                <a:gd name="T68" fmla="*/ 214 w 452"/>
                <a:gd name="T69" fmla="*/ 226 h 513"/>
                <a:gd name="T70" fmla="*/ 235 w 452"/>
                <a:gd name="T71" fmla="*/ 226 h 513"/>
                <a:gd name="T72" fmla="*/ 273 w 452"/>
                <a:gd name="T73" fmla="*/ 221 h 513"/>
                <a:gd name="T74" fmla="*/ 287 w 452"/>
                <a:gd name="T75" fmla="*/ 217 h 513"/>
                <a:gd name="T76" fmla="*/ 310 w 452"/>
                <a:gd name="T77" fmla="*/ 204 h 513"/>
                <a:gd name="T78" fmla="*/ 326 w 452"/>
                <a:gd name="T79" fmla="*/ 185 h 513"/>
                <a:gd name="T80" fmla="*/ 333 w 452"/>
                <a:gd name="T81" fmla="*/ 175 h 513"/>
                <a:gd name="T82" fmla="*/ 339 w 452"/>
                <a:gd name="T83" fmla="*/ 152 h 513"/>
                <a:gd name="T84" fmla="*/ 340 w 452"/>
                <a:gd name="T85" fmla="*/ 140 h 513"/>
                <a:gd name="T86" fmla="*/ 338 w 452"/>
                <a:gd name="T87" fmla="*/ 122 h 513"/>
                <a:gd name="T88" fmla="*/ 334 w 452"/>
                <a:gd name="T89" fmla="*/ 107 h 513"/>
                <a:gd name="T90" fmla="*/ 325 w 452"/>
                <a:gd name="T91" fmla="*/ 93 h 513"/>
                <a:gd name="T92" fmla="*/ 314 w 452"/>
                <a:gd name="T93" fmla="*/ 80 h 513"/>
                <a:gd name="T94" fmla="*/ 307 w 452"/>
                <a:gd name="T95" fmla="*/ 74 h 513"/>
                <a:gd name="T96" fmla="*/ 289 w 452"/>
                <a:gd name="T97" fmla="*/ 66 h 513"/>
                <a:gd name="T98" fmla="*/ 269 w 452"/>
                <a:gd name="T99" fmla="*/ 60 h 513"/>
                <a:gd name="T100" fmla="*/ 244 w 452"/>
                <a:gd name="T101" fmla="*/ 57 h 513"/>
                <a:gd name="T102" fmla="*/ 68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60" y="1"/>
                  </a:lnTo>
                  <a:lnTo>
                    <a:pt x="288" y="3"/>
                  </a:lnTo>
                  <a:lnTo>
                    <a:pt x="312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7" y="26"/>
                  </a:lnTo>
                  <a:lnTo>
                    <a:pt x="363" y="33"/>
                  </a:lnTo>
                  <a:lnTo>
                    <a:pt x="371" y="39"/>
                  </a:lnTo>
                  <a:lnTo>
                    <a:pt x="377" y="46"/>
                  </a:lnTo>
                  <a:lnTo>
                    <a:pt x="389" y="62"/>
                  </a:lnTo>
                  <a:lnTo>
                    <a:pt x="389" y="62"/>
                  </a:lnTo>
                  <a:lnTo>
                    <a:pt x="398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8" y="166"/>
                  </a:lnTo>
                  <a:lnTo>
                    <a:pt x="406" y="179"/>
                  </a:lnTo>
                  <a:lnTo>
                    <a:pt x="402" y="190"/>
                  </a:lnTo>
                  <a:lnTo>
                    <a:pt x="397" y="202"/>
                  </a:lnTo>
                  <a:lnTo>
                    <a:pt x="390" y="212"/>
                  </a:lnTo>
                  <a:lnTo>
                    <a:pt x="383" y="222"/>
                  </a:lnTo>
                  <a:lnTo>
                    <a:pt x="375" y="231"/>
                  </a:lnTo>
                  <a:lnTo>
                    <a:pt x="375" y="231"/>
                  </a:lnTo>
                  <a:lnTo>
                    <a:pt x="365" y="240"/>
                  </a:lnTo>
                  <a:lnTo>
                    <a:pt x="354" y="249"/>
                  </a:lnTo>
                  <a:lnTo>
                    <a:pt x="343" y="256"/>
                  </a:lnTo>
                  <a:lnTo>
                    <a:pt x="330" y="262"/>
                  </a:lnTo>
                  <a:lnTo>
                    <a:pt x="316" y="268"/>
                  </a:lnTo>
                  <a:lnTo>
                    <a:pt x="301" y="272"/>
                  </a:lnTo>
                  <a:lnTo>
                    <a:pt x="283" y="276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7" y="306"/>
                  </a:lnTo>
                  <a:lnTo>
                    <a:pt x="307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3" y="373"/>
                  </a:lnTo>
                  <a:lnTo>
                    <a:pt x="452" y="513"/>
                  </a:lnTo>
                  <a:lnTo>
                    <a:pt x="367" y="513"/>
                  </a:lnTo>
                  <a:lnTo>
                    <a:pt x="299" y="407"/>
                  </a:lnTo>
                  <a:lnTo>
                    <a:pt x="299" y="407"/>
                  </a:lnTo>
                  <a:lnTo>
                    <a:pt x="271" y="366"/>
                  </a:lnTo>
                  <a:lnTo>
                    <a:pt x="250" y="335"/>
                  </a:lnTo>
                  <a:lnTo>
                    <a:pt x="250" y="335"/>
                  </a:lnTo>
                  <a:lnTo>
                    <a:pt x="241" y="325"/>
                  </a:lnTo>
                  <a:lnTo>
                    <a:pt x="232" y="315"/>
                  </a:lnTo>
                  <a:lnTo>
                    <a:pt x="223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7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4" y="226"/>
                  </a:lnTo>
                  <a:lnTo>
                    <a:pt x="214" y="226"/>
                  </a:lnTo>
                  <a:lnTo>
                    <a:pt x="235" y="226"/>
                  </a:lnTo>
                  <a:lnTo>
                    <a:pt x="255" y="224"/>
                  </a:lnTo>
                  <a:lnTo>
                    <a:pt x="273" y="221"/>
                  </a:lnTo>
                  <a:lnTo>
                    <a:pt x="287" y="217"/>
                  </a:lnTo>
                  <a:lnTo>
                    <a:pt x="287" y="217"/>
                  </a:lnTo>
                  <a:lnTo>
                    <a:pt x="299" y="211"/>
                  </a:lnTo>
                  <a:lnTo>
                    <a:pt x="310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3" y="175"/>
                  </a:lnTo>
                  <a:lnTo>
                    <a:pt x="337" y="163"/>
                  </a:lnTo>
                  <a:lnTo>
                    <a:pt x="339" y="152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39" y="131"/>
                  </a:lnTo>
                  <a:lnTo>
                    <a:pt x="338" y="122"/>
                  </a:lnTo>
                  <a:lnTo>
                    <a:pt x="337" y="115"/>
                  </a:lnTo>
                  <a:lnTo>
                    <a:pt x="334" y="107"/>
                  </a:lnTo>
                  <a:lnTo>
                    <a:pt x="330" y="99"/>
                  </a:lnTo>
                  <a:lnTo>
                    <a:pt x="325" y="93"/>
                  </a:lnTo>
                  <a:lnTo>
                    <a:pt x="320" y="87"/>
                  </a:lnTo>
                  <a:lnTo>
                    <a:pt x="314" y="80"/>
                  </a:lnTo>
                  <a:lnTo>
                    <a:pt x="314" y="80"/>
                  </a:lnTo>
                  <a:lnTo>
                    <a:pt x="307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80" y="62"/>
                  </a:lnTo>
                  <a:lnTo>
                    <a:pt x="269" y="60"/>
                  </a:lnTo>
                  <a:lnTo>
                    <a:pt x="257" y="58"/>
                  </a:lnTo>
                  <a:lnTo>
                    <a:pt x="244" y="57"/>
                  </a:lnTo>
                  <a:lnTo>
                    <a:pt x="230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8" name="Freeform 598"/>
            <p:cNvSpPr>
              <a:spLocks noEditPoints="1"/>
            </p:cNvSpPr>
            <p:nvPr/>
          </p:nvSpPr>
          <p:spPr bwMode="auto">
            <a:xfrm>
              <a:off x="811213" y="2408238"/>
              <a:ext cx="388938" cy="422275"/>
            </a:xfrm>
            <a:custGeom>
              <a:avLst/>
              <a:gdLst>
                <a:gd name="T0" fmla="*/ 1 w 489"/>
                <a:gd name="T1" fmla="*/ 242 h 531"/>
                <a:gd name="T2" fmla="*/ 16 w 489"/>
                <a:gd name="T3" fmla="*/ 158 h 531"/>
                <a:gd name="T4" fmla="*/ 52 w 489"/>
                <a:gd name="T5" fmla="*/ 90 h 531"/>
                <a:gd name="T6" fmla="*/ 85 w 489"/>
                <a:gd name="T7" fmla="*/ 55 h 531"/>
                <a:gd name="T8" fmla="*/ 147 w 489"/>
                <a:gd name="T9" fmla="*/ 17 h 531"/>
                <a:gd name="T10" fmla="*/ 218 w 489"/>
                <a:gd name="T11" fmla="*/ 1 h 531"/>
                <a:gd name="T12" fmla="*/ 263 w 489"/>
                <a:gd name="T13" fmla="*/ 0 h 531"/>
                <a:gd name="T14" fmla="*/ 313 w 489"/>
                <a:gd name="T15" fmla="*/ 9 h 531"/>
                <a:gd name="T16" fmla="*/ 359 w 489"/>
                <a:gd name="T17" fmla="*/ 25 h 531"/>
                <a:gd name="T18" fmla="*/ 387 w 489"/>
                <a:gd name="T19" fmla="*/ 43 h 531"/>
                <a:gd name="T20" fmla="*/ 423 w 489"/>
                <a:gd name="T21" fmla="*/ 74 h 531"/>
                <a:gd name="T22" fmla="*/ 452 w 489"/>
                <a:gd name="T23" fmla="*/ 114 h 531"/>
                <a:gd name="T24" fmla="*/ 466 w 489"/>
                <a:gd name="T25" fmla="*/ 144 h 531"/>
                <a:gd name="T26" fmla="*/ 482 w 489"/>
                <a:gd name="T27" fmla="*/ 193 h 531"/>
                <a:gd name="T28" fmla="*/ 489 w 489"/>
                <a:gd name="T29" fmla="*/ 247 h 531"/>
                <a:gd name="T30" fmla="*/ 489 w 489"/>
                <a:gd name="T31" fmla="*/ 285 h 531"/>
                <a:gd name="T32" fmla="*/ 482 w 489"/>
                <a:gd name="T33" fmla="*/ 340 h 531"/>
                <a:gd name="T34" fmla="*/ 465 w 489"/>
                <a:gd name="T35" fmla="*/ 390 h 531"/>
                <a:gd name="T36" fmla="*/ 450 w 489"/>
                <a:gd name="T37" fmla="*/ 421 h 531"/>
                <a:gd name="T38" fmla="*/ 420 w 489"/>
                <a:gd name="T39" fmla="*/ 461 h 531"/>
                <a:gd name="T40" fmla="*/ 383 w 489"/>
                <a:gd name="T41" fmla="*/ 491 h 531"/>
                <a:gd name="T42" fmla="*/ 354 w 489"/>
                <a:gd name="T43" fmla="*/ 507 h 531"/>
                <a:gd name="T44" fmla="*/ 309 w 489"/>
                <a:gd name="T45" fmla="*/ 523 h 531"/>
                <a:gd name="T46" fmla="*/ 260 w 489"/>
                <a:gd name="T47" fmla="*/ 530 h 531"/>
                <a:gd name="T48" fmla="*/ 227 w 489"/>
                <a:gd name="T49" fmla="*/ 530 h 531"/>
                <a:gd name="T50" fmla="*/ 176 w 489"/>
                <a:gd name="T51" fmla="*/ 522 h 531"/>
                <a:gd name="T52" fmla="*/ 130 w 489"/>
                <a:gd name="T53" fmla="*/ 504 h 531"/>
                <a:gd name="T54" fmla="*/ 102 w 489"/>
                <a:gd name="T55" fmla="*/ 486 h 531"/>
                <a:gd name="T56" fmla="*/ 65 w 489"/>
                <a:gd name="T57" fmla="*/ 454 h 531"/>
                <a:gd name="T58" fmla="*/ 37 w 489"/>
                <a:gd name="T59" fmla="*/ 414 h 531"/>
                <a:gd name="T60" fmla="*/ 21 w 489"/>
                <a:gd name="T61" fmla="*/ 385 h 531"/>
                <a:gd name="T62" fmla="*/ 7 w 489"/>
                <a:gd name="T63" fmla="*/ 338 h 531"/>
                <a:gd name="T64" fmla="*/ 0 w 489"/>
                <a:gd name="T65" fmla="*/ 289 h 531"/>
                <a:gd name="T66" fmla="*/ 70 w 489"/>
                <a:gd name="T67" fmla="*/ 274 h 531"/>
                <a:gd name="T68" fmla="*/ 72 w 489"/>
                <a:gd name="T69" fmla="*/ 317 h 531"/>
                <a:gd name="T70" fmla="*/ 89 w 489"/>
                <a:gd name="T71" fmla="*/ 373 h 531"/>
                <a:gd name="T72" fmla="*/ 120 w 489"/>
                <a:gd name="T73" fmla="*/ 420 h 531"/>
                <a:gd name="T74" fmla="*/ 145 w 489"/>
                <a:gd name="T75" fmla="*/ 443 h 531"/>
                <a:gd name="T76" fmla="*/ 191 w 489"/>
                <a:gd name="T77" fmla="*/ 466 h 531"/>
                <a:gd name="T78" fmla="*/ 244 w 489"/>
                <a:gd name="T79" fmla="*/ 472 h 531"/>
                <a:gd name="T80" fmla="*/ 281 w 489"/>
                <a:gd name="T81" fmla="*/ 470 h 531"/>
                <a:gd name="T82" fmla="*/ 329 w 489"/>
                <a:gd name="T83" fmla="*/ 452 h 531"/>
                <a:gd name="T84" fmla="*/ 370 w 489"/>
                <a:gd name="T85" fmla="*/ 418 h 531"/>
                <a:gd name="T86" fmla="*/ 392 w 489"/>
                <a:gd name="T87" fmla="*/ 389 h 531"/>
                <a:gd name="T88" fmla="*/ 413 w 489"/>
                <a:gd name="T89" fmla="*/ 334 h 531"/>
                <a:gd name="T90" fmla="*/ 420 w 489"/>
                <a:gd name="T91" fmla="*/ 266 h 531"/>
                <a:gd name="T92" fmla="*/ 414 w 489"/>
                <a:gd name="T93" fmla="*/ 207 h 531"/>
                <a:gd name="T94" fmla="*/ 399 w 489"/>
                <a:gd name="T95" fmla="*/ 156 h 531"/>
                <a:gd name="T96" fmla="*/ 387 w 489"/>
                <a:gd name="T97" fmla="*/ 134 h 531"/>
                <a:gd name="T98" fmla="*/ 364 w 489"/>
                <a:gd name="T99" fmla="*/ 106 h 531"/>
                <a:gd name="T100" fmla="*/ 337 w 489"/>
                <a:gd name="T101" fmla="*/ 84 h 531"/>
                <a:gd name="T102" fmla="*/ 315 w 489"/>
                <a:gd name="T103" fmla="*/ 73 h 531"/>
                <a:gd name="T104" fmla="*/ 282 w 489"/>
                <a:gd name="T105" fmla="*/ 62 h 531"/>
                <a:gd name="T106" fmla="*/ 245 w 489"/>
                <a:gd name="T107" fmla="*/ 58 h 531"/>
                <a:gd name="T108" fmla="*/ 211 w 489"/>
                <a:gd name="T109" fmla="*/ 61 h 531"/>
                <a:gd name="T110" fmla="*/ 163 w 489"/>
                <a:gd name="T111" fmla="*/ 78 h 531"/>
                <a:gd name="T112" fmla="*/ 121 w 489"/>
                <a:gd name="T113" fmla="*/ 107 h 531"/>
                <a:gd name="T114" fmla="*/ 98 w 489"/>
                <a:gd name="T115" fmla="*/ 137 h 531"/>
                <a:gd name="T116" fmla="*/ 76 w 489"/>
                <a:gd name="T117" fmla="*/ 195 h 531"/>
                <a:gd name="T118" fmla="*/ 70 w 489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9" h="531">
                  <a:moveTo>
                    <a:pt x="0" y="272"/>
                  </a:moveTo>
                  <a:lnTo>
                    <a:pt x="0" y="272"/>
                  </a:lnTo>
                  <a:lnTo>
                    <a:pt x="1" y="242"/>
                  </a:lnTo>
                  <a:lnTo>
                    <a:pt x="3" y="212"/>
                  </a:lnTo>
                  <a:lnTo>
                    <a:pt x="8" y="184"/>
                  </a:lnTo>
                  <a:lnTo>
                    <a:pt x="16" y="158"/>
                  </a:lnTo>
                  <a:lnTo>
                    <a:pt x="26" y="134"/>
                  </a:lnTo>
                  <a:lnTo>
                    <a:pt x="38" y="111"/>
                  </a:lnTo>
                  <a:lnTo>
                    <a:pt x="52" y="90"/>
                  </a:lnTo>
                  <a:lnTo>
                    <a:pt x="67" y="73"/>
                  </a:lnTo>
                  <a:lnTo>
                    <a:pt x="67" y="73"/>
                  </a:lnTo>
                  <a:lnTo>
                    <a:pt x="85" y="55"/>
                  </a:lnTo>
                  <a:lnTo>
                    <a:pt x="104" y="41"/>
                  </a:lnTo>
                  <a:lnTo>
                    <a:pt x="125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3" y="5"/>
                  </a:lnTo>
                  <a:lnTo>
                    <a:pt x="218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63" y="0"/>
                  </a:lnTo>
                  <a:lnTo>
                    <a:pt x="280" y="2"/>
                  </a:lnTo>
                  <a:lnTo>
                    <a:pt x="296" y="5"/>
                  </a:lnTo>
                  <a:lnTo>
                    <a:pt x="313" y="9"/>
                  </a:lnTo>
                  <a:lnTo>
                    <a:pt x="328" y="12"/>
                  </a:lnTo>
                  <a:lnTo>
                    <a:pt x="344" y="19"/>
                  </a:lnTo>
                  <a:lnTo>
                    <a:pt x="359" y="25"/>
                  </a:lnTo>
                  <a:lnTo>
                    <a:pt x="373" y="34"/>
                  </a:lnTo>
                  <a:lnTo>
                    <a:pt x="373" y="34"/>
                  </a:lnTo>
                  <a:lnTo>
                    <a:pt x="387" y="43"/>
                  </a:lnTo>
                  <a:lnTo>
                    <a:pt x="400" y="52"/>
                  </a:lnTo>
                  <a:lnTo>
                    <a:pt x="411" y="62"/>
                  </a:lnTo>
                  <a:lnTo>
                    <a:pt x="423" y="74"/>
                  </a:lnTo>
                  <a:lnTo>
                    <a:pt x="433" y="87"/>
                  </a:lnTo>
                  <a:lnTo>
                    <a:pt x="443" y="99"/>
                  </a:lnTo>
                  <a:lnTo>
                    <a:pt x="452" y="114"/>
                  </a:lnTo>
                  <a:lnTo>
                    <a:pt x="460" y="129"/>
                  </a:lnTo>
                  <a:lnTo>
                    <a:pt x="460" y="129"/>
                  </a:lnTo>
                  <a:lnTo>
                    <a:pt x="466" y="144"/>
                  </a:lnTo>
                  <a:lnTo>
                    <a:pt x="473" y="160"/>
                  </a:lnTo>
                  <a:lnTo>
                    <a:pt x="478" y="176"/>
                  </a:lnTo>
                  <a:lnTo>
                    <a:pt x="482" y="193"/>
                  </a:lnTo>
                  <a:lnTo>
                    <a:pt x="485" y="211"/>
                  </a:lnTo>
                  <a:lnTo>
                    <a:pt x="488" y="229"/>
                  </a:lnTo>
                  <a:lnTo>
                    <a:pt x="489" y="247"/>
                  </a:lnTo>
                  <a:lnTo>
                    <a:pt x="489" y="266"/>
                  </a:lnTo>
                  <a:lnTo>
                    <a:pt x="489" y="266"/>
                  </a:lnTo>
                  <a:lnTo>
                    <a:pt x="489" y="285"/>
                  </a:lnTo>
                  <a:lnTo>
                    <a:pt x="488" y="304"/>
                  </a:lnTo>
                  <a:lnTo>
                    <a:pt x="485" y="322"/>
                  </a:lnTo>
                  <a:lnTo>
                    <a:pt x="482" y="340"/>
                  </a:lnTo>
                  <a:lnTo>
                    <a:pt x="478" y="357"/>
                  </a:lnTo>
                  <a:lnTo>
                    <a:pt x="471" y="373"/>
                  </a:lnTo>
                  <a:lnTo>
                    <a:pt x="465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0" y="421"/>
                  </a:lnTo>
                  <a:lnTo>
                    <a:pt x="441" y="435"/>
                  </a:lnTo>
                  <a:lnTo>
                    <a:pt x="430" y="448"/>
                  </a:lnTo>
                  <a:lnTo>
                    <a:pt x="420" y="461"/>
                  </a:lnTo>
                  <a:lnTo>
                    <a:pt x="409" y="471"/>
                  </a:lnTo>
                  <a:lnTo>
                    <a:pt x="396" y="481"/>
                  </a:lnTo>
                  <a:lnTo>
                    <a:pt x="383" y="491"/>
                  </a:lnTo>
                  <a:lnTo>
                    <a:pt x="369" y="499"/>
                  </a:lnTo>
                  <a:lnTo>
                    <a:pt x="369" y="499"/>
                  </a:lnTo>
                  <a:lnTo>
                    <a:pt x="354" y="507"/>
                  </a:lnTo>
                  <a:lnTo>
                    <a:pt x="340" y="513"/>
                  </a:lnTo>
                  <a:lnTo>
                    <a:pt x="324" y="518"/>
                  </a:lnTo>
                  <a:lnTo>
                    <a:pt x="309" y="523"/>
                  </a:lnTo>
                  <a:lnTo>
                    <a:pt x="294" y="526"/>
                  </a:lnTo>
                  <a:lnTo>
                    <a:pt x="277" y="528"/>
                  </a:lnTo>
                  <a:lnTo>
                    <a:pt x="260" y="530"/>
                  </a:lnTo>
                  <a:lnTo>
                    <a:pt x="245" y="531"/>
                  </a:lnTo>
                  <a:lnTo>
                    <a:pt x="245" y="531"/>
                  </a:lnTo>
                  <a:lnTo>
                    <a:pt x="227" y="530"/>
                  </a:lnTo>
                  <a:lnTo>
                    <a:pt x="209" y="528"/>
                  </a:lnTo>
                  <a:lnTo>
                    <a:pt x="193" y="526"/>
                  </a:lnTo>
                  <a:lnTo>
                    <a:pt x="176" y="522"/>
                  </a:lnTo>
                  <a:lnTo>
                    <a:pt x="159" y="517"/>
                  </a:lnTo>
                  <a:lnTo>
                    <a:pt x="144" y="511"/>
                  </a:lnTo>
                  <a:lnTo>
                    <a:pt x="130" y="504"/>
                  </a:lnTo>
                  <a:lnTo>
                    <a:pt x="115" y="496"/>
                  </a:lnTo>
                  <a:lnTo>
                    <a:pt x="115" y="496"/>
                  </a:lnTo>
                  <a:lnTo>
                    <a:pt x="102" y="486"/>
                  </a:lnTo>
                  <a:lnTo>
                    <a:pt x="88" y="477"/>
                  </a:lnTo>
                  <a:lnTo>
                    <a:pt x="76" y="466"/>
                  </a:lnTo>
                  <a:lnTo>
                    <a:pt x="65" y="454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29" y="400"/>
                  </a:lnTo>
                  <a:lnTo>
                    <a:pt x="29" y="400"/>
                  </a:lnTo>
                  <a:lnTo>
                    <a:pt x="21" y="385"/>
                  </a:lnTo>
                  <a:lnTo>
                    <a:pt x="16" y="370"/>
                  </a:lnTo>
                  <a:lnTo>
                    <a:pt x="11" y="354"/>
                  </a:lnTo>
                  <a:lnTo>
                    <a:pt x="7" y="338"/>
                  </a:lnTo>
                  <a:lnTo>
                    <a:pt x="3" y="322"/>
                  </a:lnTo>
                  <a:lnTo>
                    <a:pt x="1" y="306"/>
                  </a:lnTo>
                  <a:lnTo>
                    <a:pt x="0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0" y="274"/>
                  </a:moveTo>
                  <a:lnTo>
                    <a:pt x="70" y="274"/>
                  </a:lnTo>
                  <a:lnTo>
                    <a:pt x="70" y="295"/>
                  </a:lnTo>
                  <a:lnTo>
                    <a:pt x="72" y="317"/>
                  </a:lnTo>
                  <a:lnTo>
                    <a:pt x="76" y="338"/>
                  </a:lnTo>
                  <a:lnTo>
                    <a:pt x="81" y="356"/>
                  </a:lnTo>
                  <a:lnTo>
                    <a:pt x="89" y="373"/>
                  </a:lnTo>
                  <a:lnTo>
                    <a:pt x="97" y="390"/>
                  </a:lnTo>
                  <a:lnTo>
                    <a:pt x="107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2"/>
                  </a:lnTo>
                  <a:lnTo>
                    <a:pt x="145" y="443"/>
                  </a:lnTo>
                  <a:lnTo>
                    <a:pt x="161" y="452"/>
                  </a:lnTo>
                  <a:lnTo>
                    <a:pt x="175" y="459"/>
                  </a:lnTo>
                  <a:lnTo>
                    <a:pt x="191" y="466"/>
                  </a:lnTo>
                  <a:lnTo>
                    <a:pt x="208" y="470"/>
                  </a:lnTo>
                  <a:lnTo>
                    <a:pt x="226" y="472"/>
                  </a:lnTo>
                  <a:lnTo>
                    <a:pt x="244" y="472"/>
                  </a:lnTo>
                  <a:lnTo>
                    <a:pt x="244" y="472"/>
                  </a:lnTo>
                  <a:lnTo>
                    <a:pt x="263" y="472"/>
                  </a:lnTo>
                  <a:lnTo>
                    <a:pt x="281" y="470"/>
                  </a:lnTo>
                  <a:lnTo>
                    <a:pt x="297" y="466"/>
                  </a:lnTo>
                  <a:lnTo>
                    <a:pt x="314" y="459"/>
                  </a:lnTo>
                  <a:lnTo>
                    <a:pt x="329" y="452"/>
                  </a:lnTo>
                  <a:lnTo>
                    <a:pt x="344" y="443"/>
                  </a:lnTo>
                  <a:lnTo>
                    <a:pt x="358" y="431"/>
                  </a:lnTo>
                  <a:lnTo>
                    <a:pt x="370" y="418"/>
                  </a:lnTo>
                  <a:lnTo>
                    <a:pt x="370" y="418"/>
                  </a:lnTo>
                  <a:lnTo>
                    <a:pt x="382" y="404"/>
                  </a:lnTo>
                  <a:lnTo>
                    <a:pt x="392" y="389"/>
                  </a:lnTo>
                  <a:lnTo>
                    <a:pt x="400" y="372"/>
                  </a:lnTo>
                  <a:lnTo>
                    <a:pt x="407" y="353"/>
                  </a:lnTo>
                  <a:lnTo>
                    <a:pt x="413" y="334"/>
                  </a:lnTo>
                  <a:lnTo>
                    <a:pt x="416" y="312"/>
                  </a:lnTo>
                  <a:lnTo>
                    <a:pt x="419" y="290"/>
                  </a:lnTo>
                  <a:lnTo>
                    <a:pt x="420" y="266"/>
                  </a:lnTo>
                  <a:lnTo>
                    <a:pt x="420" y="266"/>
                  </a:lnTo>
                  <a:lnTo>
                    <a:pt x="418" y="235"/>
                  </a:lnTo>
                  <a:lnTo>
                    <a:pt x="414" y="207"/>
                  </a:lnTo>
                  <a:lnTo>
                    <a:pt x="407" y="180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3" y="146"/>
                  </a:lnTo>
                  <a:lnTo>
                    <a:pt x="387" y="134"/>
                  </a:lnTo>
                  <a:lnTo>
                    <a:pt x="379" y="124"/>
                  </a:lnTo>
                  <a:lnTo>
                    <a:pt x="373" y="115"/>
                  </a:lnTo>
                  <a:lnTo>
                    <a:pt x="364" y="106"/>
                  </a:lnTo>
                  <a:lnTo>
                    <a:pt x="356" y="98"/>
                  </a:lnTo>
                  <a:lnTo>
                    <a:pt x="346" y="90"/>
                  </a:lnTo>
                  <a:lnTo>
                    <a:pt x="337" y="84"/>
                  </a:lnTo>
                  <a:lnTo>
                    <a:pt x="337" y="84"/>
                  </a:lnTo>
                  <a:lnTo>
                    <a:pt x="326" y="78"/>
                  </a:lnTo>
                  <a:lnTo>
                    <a:pt x="315" y="73"/>
                  </a:lnTo>
                  <a:lnTo>
                    <a:pt x="305" y="69"/>
                  </a:lnTo>
                  <a:lnTo>
                    <a:pt x="294" y="65"/>
                  </a:lnTo>
                  <a:lnTo>
                    <a:pt x="282" y="62"/>
                  </a:lnTo>
                  <a:lnTo>
                    <a:pt x="269" y="60"/>
                  </a:lnTo>
                  <a:lnTo>
                    <a:pt x="258" y="58"/>
                  </a:lnTo>
                  <a:lnTo>
                    <a:pt x="245" y="58"/>
                  </a:lnTo>
                  <a:lnTo>
                    <a:pt x="245" y="58"/>
                  </a:lnTo>
                  <a:lnTo>
                    <a:pt x="227" y="58"/>
                  </a:lnTo>
                  <a:lnTo>
                    <a:pt x="211" y="61"/>
                  </a:lnTo>
                  <a:lnTo>
                    <a:pt x="194" y="65"/>
                  </a:lnTo>
                  <a:lnTo>
                    <a:pt x="179" y="70"/>
                  </a:lnTo>
                  <a:lnTo>
                    <a:pt x="163" y="78"/>
                  </a:lnTo>
                  <a:lnTo>
                    <a:pt x="148" y="85"/>
                  </a:lnTo>
                  <a:lnTo>
                    <a:pt x="135" y="96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10" y="121"/>
                  </a:lnTo>
                  <a:lnTo>
                    <a:pt x="98" y="137"/>
                  </a:lnTo>
                  <a:lnTo>
                    <a:pt x="89" y="155"/>
                  </a:lnTo>
                  <a:lnTo>
                    <a:pt x="83" y="174"/>
                  </a:lnTo>
                  <a:lnTo>
                    <a:pt x="76" y="195"/>
                  </a:lnTo>
                  <a:lnTo>
                    <a:pt x="72" y="220"/>
                  </a:lnTo>
                  <a:lnTo>
                    <a:pt x="70" y="245"/>
                  </a:lnTo>
                  <a:lnTo>
                    <a:pt x="70" y="274"/>
                  </a:lnTo>
                  <a:lnTo>
                    <a:pt x="70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9" name="Freeform 599"/>
            <p:cNvSpPr>
              <a:spLocks noEditPoints="1"/>
            </p:cNvSpPr>
            <p:nvPr/>
          </p:nvSpPr>
          <p:spPr bwMode="auto">
            <a:xfrm>
              <a:off x="1262063" y="2416176"/>
              <a:ext cx="309563" cy="407988"/>
            </a:xfrm>
            <a:custGeom>
              <a:avLst/>
              <a:gdLst>
                <a:gd name="T0" fmla="*/ 0 w 391"/>
                <a:gd name="T1" fmla="*/ 0 h 513"/>
                <a:gd name="T2" fmla="*/ 193 w 391"/>
                <a:gd name="T3" fmla="*/ 0 h 513"/>
                <a:gd name="T4" fmla="*/ 257 w 391"/>
                <a:gd name="T5" fmla="*/ 2 h 513"/>
                <a:gd name="T6" fmla="*/ 271 w 391"/>
                <a:gd name="T7" fmla="*/ 5 h 513"/>
                <a:gd name="T8" fmla="*/ 306 w 391"/>
                <a:gd name="T9" fmla="*/ 14 h 513"/>
                <a:gd name="T10" fmla="*/ 335 w 391"/>
                <a:gd name="T11" fmla="*/ 29 h 513"/>
                <a:gd name="T12" fmla="*/ 347 w 391"/>
                <a:gd name="T13" fmla="*/ 38 h 513"/>
                <a:gd name="T14" fmla="*/ 367 w 391"/>
                <a:gd name="T15" fmla="*/ 64 h 513"/>
                <a:gd name="T16" fmla="*/ 376 w 391"/>
                <a:gd name="T17" fmla="*/ 78 h 513"/>
                <a:gd name="T18" fmla="*/ 388 w 391"/>
                <a:gd name="T19" fmla="*/ 112 h 513"/>
                <a:gd name="T20" fmla="*/ 391 w 391"/>
                <a:gd name="T21" fmla="*/ 148 h 513"/>
                <a:gd name="T22" fmla="*/ 391 w 391"/>
                <a:gd name="T23" fmla="*/ 165 h 513"/>
                <a:gd name="T24" fmla="*/ 385 w 391"/>
                <a:gd name="T25" fmla="*/ 194 h 513"/>
                <a:gd name="T26" fmla="*/ 375 w 391"/>
                <a:gd name="T27" fmla="*/ 222 h 513"/>
                <a:gd name="T28" fmla="*/ 359 w 391"/>
                <a:gd name="T29" fmla="*/ 248 h 513"/>
                <a:gd name="T30" fmla="*/ 349 w 391"/>
                <a:gd name="T31" fmla="*/ 259 h 513"/>
                <a:gd name="T32" fmla="*/ 325 w 391"/>
                <a:gd name="T33" fmla="*/ 279 h 513"/>
                <a:gd name="T34" fmla="*/ 292 w 391"/>
                <a:gd name="T35" fmla="*/ 293 h 513"/>
                <a:gd name="T36" fmla="*/ 249 w 391"/>
                <a:gd name="T37" fmla="*/ 302 h 513"/>
                <a:gd name="T38" fmla="*/ 200 w 391"/>
                <a:gd name="T39" fmla="*/ 304 h 513"/>
                <a:gd name="T40" fmla="*/ 68 w 391"/>
                <a:gd name="T41" fmla="*/ 513 h 513"/>
                <a:gd name="T42" fmla="*/ 68 w 391"/>
                <a:gd name="T43" fmla="*/ 244 h 513"/>
                <a:gd name="T44" fmla="*/ 201 w 391"/>
                <a:gd name="T45" fmla="*/ 244 h 513"/>
                <a:gd name="T46" fmla="*/ 232 w 391"/>
                <a:gd name="T47" fmla="*/ 243 h 513"/>
                <a:gd name="T48" fmla="*/ 257 w 391"/>
                <a:gd name="T49" fmla="*/ 238 h 513"/>
                <a:gd name="T50" fmla="*/ 278 w 391"/>
                <a:gd name="T51" fmla="*/ 230 h 513"/>
                <a:gd name="T52" fmla="*/ 294 w 391"/>
                <a:gd name="T53" fmla="*/ 220 h 513"/>
                <a:gd name="T54" fmla="*/ 301 w 391"/>
                <a:gd name="T55" fmla="*/ 213 h 513"/>
                <a:gd name="T56" fmla="*/ 311 w 391"/>
                <a:gd name="T57" fmla="*/ 198 h 513"/>
                <a:gd name="T58" fmla="*/ 317 w 391"/>
                <a:gd name="T59" fmla="*/ 181 h 513"/>
                <a:gd name="T60" fmla="*/ 321 w 391"/>
                <a:gd name="T61" fmla="*/ 161 h 513"/>
                <a:gd name="T62" fmla="*/ 321 w 391"/>
                <a:gd name="T63" fmla="*/ 151 h 513"/>
                <a:gd name="T64" fmla="*/ 317 w 391"/>
                <a:gd name="T65" fmla="*/ 120 h 513"/>
                <a:gd name="T66" fmla="*/ 306 w 391"/>
                <a:gd name="T67" fmla="*/ 96 h 513"/>
                <a:gd name="T68" fmla="*/ 297 w 391"/>
                <a:gd name="T69" fmla="*/ 84 h 513"/>
                <a:gd name="T70" fmla="*/ 275 w 391"/>
                <a:gd name="T71" fmla="*/ 70 h 513"/>
                <a:gd name="T72" fmla="*/ 262 w 391"/>
                <a:gd name="T73" fmla="*/ 65 h 513"/>
                <a:gd name="T74" fmla="*/ 238 w 391"/>
                <a:gd name="T75" fmla="*/ 61 h 513"/>
                <a:gd name="T76" fmla="*/ 68 w 391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1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8" y="1"/>
                  </a:lnTo>
                  <a:lnTo>
                    <a:pt x="257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89" y="8"/>
                  </a:lnTo>
                  <a:lnTo>
                    <a:pt x="306" y="14"/>
                  </a:lnTo>
                  <a:lnTo>
                    <a:pt x="321" y="20"/>
                  </a:lnTo>
                  <a:lnTo>
                    <a:pt x="335" y="29"/>
                  </a:lnTo>
                  <a:lnTo>
                    <a:pt x="335" y="29"/>
                  </a:lnTo>
                  <a:lnTo>
                    <a:pt x="347" y="38"/>
                  </a:lnTo>
                  <a:lnTo>
                    <a:pt x="358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2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1" y="148"/>
                  </a:lnTo>
                  <a:lnTo>
                    <a:pt x="391" y="148"/>
                  </a:lnTo>
                  <a:lnTo>
                    <a:pt x="391" y="165"/>
                  </a:lnTo>
                  <a:lnTo>
                    <a:pt x="389" y="180"/>
                  </a:lnTo>
                  <a:lnTo>
                    <a:pt x="385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8" y="235"/>
                  </a:lnTo>
                  <a:lnTo>
                    <a:pt x="359" y="248"/>
                  </a:lnTo>
                  <a:lnTo>
                    <a:pt x="349" y="259"/>
                  </a:lnTo>
                  <a:lnTo>
                    <a:pt x="349" y="259"/>
                  </a:lnTo>
                  <a:lnTo>
                    <a:pt x="339" y="270"/>
                  </a:lnTo>
                  <a:lnTo>
                    <a:pt x="325" y="279"/>
                  </a:lnTo>
                  <a:lnTo>
                    <a:pt x="310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49" y="302"/>
                  </a:lnTo>
                  <a:lnTo>
                    <a:pt x="225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1" y="244"/>
                  </a:lnTo>
                  <a:lnTo>
                    <a:pt x="201" y="244"/>
                  </a:lnTo>
                  <a:lnTo>
                    <a:pt x="216" y="243"/>
                  </a:lnTo>
                  <a:lnTo>
                    <a:pt x="232" y="243"/>
                  </a:lnTo>
                  <a:lnTo>
                    <a:pt x="244" y="240"/>
                  </a:lnTo>
                  <a:lnTo>
                    <a:pt x="257" y="238"/>
                  </a:lnTo>
                  <a:lnTo>
                    <a:pt x="267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4" y="220"/>
                  </a:lnTo>
                  <a:lnTo>
                    <a:pt x="294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1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6" y="96"/>
                  </a:lnTo>
                  <a:lnTo>
                    <a:pt x="306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200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0" name="Freeform 600"/>
            <p:cNvSpPr>
              <a:spLocks/>
            </p:cNvSpPr>
            <p:nvPr/>
          </p:nvSpPr>
          <p:spPr bwMode="auto">
            <a:xfrm>
              <a:off x="1622425" y="2416176"/>
              <a:ext cx="303213" cy="407988"/>
            </a:xfrm>
            <a:custGeom>
              <a:avLst/>
              <a:gdLst>
                <a:gd name="T0" fmla="*/ 0 w 382"/>
                <a:gd name="T1" fmla="*/ 513 h 513"/>
                <a:gd name="T2" fmla="*/ 0 w 382"/>
                <a:gd name="T3" fmla="*/ 0 h 513"/>
                <a:gd name="T4" fmla="*/ 371 w 382"/>
                <a:gd name="T5" fmla="*/ 0 h 513"/>
                <a:gd name="T6" fmla="*/ 371 w 382"/>
                <a:gd name="T7" fmla="*/ 60 h 513"/>
                <a:gd name="T8" fmla="*/ 68 w 382"/>
                <a:gd name="T9" fmla="*/ 60 h 513"/>
                <a:gd name="T10" fmla="*/ 68 w 382"/>
                <a:gd name="T11" fmla="*/ 217 h 513"/>
                <a:gd name="T12" fmla="*/ 352 w 382"/>
                <a:gd name="T13" fmla="*/ 217 h 513"/>
                <a:gd name="T14" fmla="*/ 352 w 382"/>
                <a:gd name="T15" fmla="*/ 277 h 513"/>
                <a:gd name="T16" fmla="*/ 68 w 382"/>
                <a:gd name="T17" fmla="*/ 277 h 513"/>
                <a:gd name="T18" fmla="*/ 68 w 382"/>
                <a:gd name="T19" fmla="*/ 453 h 513"/>
                <a:gd name="T20" fmla="*/ 382 w 382"/>
                <a:gd name="T21" fmla="*/ 453 h 513"/>
                <a:gd name="T22" fmla="*/ 382 w 382"/>
                <a:gd name="T23" fmla="*/ 513 h 513"/>
                <a:gd name="T24" fmla="*/ 0 w 382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2" h="513">
                  <a:moveTo>
                    <a:pt x="0" y="513"/>
                  </a:moveTo>
                  <a:lnTo>
                    <a:pt x="0" y="0"/>
                  </a:lnTo>
                  <a:lnTo>
                    <a:pt x="371" y="0"/>
                  </a:lnTo>
                  <a:lnTo>
                    <a:pt x="371" y="60"/>
                  </a:lnTo>
                  <a:lnTo>
                    <a:pt x="68" y="60"/>
                  </a:lnTo>
                  <a:lnTo>
                    <a:pt x="68" y="217"/>
                  </a:lnTo>
                  <a:lnTo>
                    <a:pt x="352" y="217"/>
                  </a:lnTo>
                  <a:lnTo>
                    <a:pt x="352" y="277"/>
                  </a:lnTo>
                  <a:lnTo>
                    <a:pt x="68" y="277"/>
                  </a:lnTo>
                  <a:lnTo>
                    <a:pt x="68" y="453"/>
                  </a:lnTo>
                  <a:lnTo>
                    <a:pt x="382" y="453"/>
                  </a:lnTo>
                  <a:lnTo>
                    <a:pt x="382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1" name="Freeform 601"/>
            <p:cNvSpPr>
              <a:spLocks noEditPoints="1"/>
            </p:cNvSpPr>
            <p:nvPr/>
          </p:nvSpPr>
          <p:spPr bwMode="auto">
            <a:xfrm>
              <a:off x="1981200" y="2416176"/>
              <a:ext cx="358775" cy="407988"/>
            </a:xfrm>
            <a:custGeom>
              <a:avLst/>
              <a:gdLst>
                <a:gd name="T0" fmla="*/ 0 w 451"/>
                <a:gd name="T1" fmla="*/ 0 h 513"/>
                <a:gd name="T2" fmla="*/ 226 w 451"/>
                <a:gd name="T3" fmla="*/ 0 h 513"/>
                <a:gd name="T4" fmla="*/ 286 w 451"/>
                <a:gd name="T5" fmla="*/ 3 h 513"/>
                <a:gd name="T6" fmla="*/ 331 w 451"/>
                <a:gd name="T7" fmla="*/ 14 h 513"/>
                <a:gd name="T8" fmla="*/ 340 w 451"/>
                <a:gd name="T9" fmla="*/ 17 h 513"/>
                <a:gd name="T10" fmla="*/ 355 w 451"/>
                <a:gd name="T11" fmla="*/ 26 h 513"/>
                <a:gd name="T12" fmla="*/ 369 w 451"/>
                <a:gd name="T13" fmla="*/ 39 h 513"/>
                <a:gd name="T14" fmla="*/ 387 w 451"/>
                <a:gd name="T15" fmla="*/ 62 h 513"/>
                <a:gd name="T16" fmla="*/ 397 w 451"/>
                <a:gd name="T17" fmla="*/ 80 h 513"/>
                <a:gd name="T18" fmla="*/ 408 w 451"/>
                <a:gd name="T19" fmla="*/ 119 h 513"/>
                <a:gd name="T20" fmla="*/ 409 w 451"/>
                <a:gd name="T21" fmla="*/ 140 h 513"/>
                <a:gd name="T22" fmla="*/ 406 w 451"/>
                <a:gd name="T23" fmla="*/ 166 h 513"/>
                <a:gd name="T24" fmla="*/ 400 w 451"/>
                <a:gd name="T25" fmla="*/ 190 h 513"/>
                <a:gd name="T26" fmla="*/ 390 w 451"/>
                <a:gd name="T27" fmla="*/ 212 h 513"/>
                <a:gd name="T28" fmla="*/ 373 w 451"/>
                <a:gd name="T29" fmla="*/ 231 h 513"/>
                <a:gd name="T30" fmla="*/ 364 w 451"/>
                <a:gd name="T31" fmla="*/ 240 h 513"/>
                <a:gd name="T32" fmla="*/ 343 w 451"/>
                <a:gd name="T33" fmla="*/ 256 h 513"/>
                <a:gd name="T34" fmla="*/ 314 w 451"/>
                <a:gd name="T35" fmla="*/ 268 h 513"/>
                <a:gd name="T36" fmla="*/ 282 w 451"/>
                <a:gd name="T37" fmla="*/ 276 h 513"/>
                <a:gd name="T38" fmla="*/ 264 w 451"/>
                <a:gd name="T39" fmla="*/ 280 h 513"/>
                <a:gd name="T40" fmla="*/ 298 w 451"/>
                <a:gd name="T41" fmla="*/ 299 h 513"/>
                <a:gd name="T42" fmla="*/ 305 w 451"/>
                <a:gd name="T43" fmla="*/ 306 h 513"/>
                <a:gd name="T44" fmla="*/ 335 w 451"/>
                <a:gd name="T45" fmla="*/ 336 h 513"/>
                <a:gd name="T46" fmla="*/ 362 w 451"/>
                <a:gd name="T47" fmla="*/ 373 h 513"/>
                <a:gd name="T48" fmla="*/ 366 w 451"/>
                <a:gd name="T49" fmla="*/ 513 h 513"/>
                <a:gd name="T50" fmla="*/ 298 w 451"/>
                <a:gd name="T51" fmla="*/ 407 h 513"/>
                <a:gd name="T52" fmla="*/ 249 w 451"/>
                <a:gd name="T53" fmla="*/ 335 h 513"/>
                <a:gd name="T54" fmla="*/ 240 w 451"/>
                <a:gd name="T55" fmla="*/ 325 h 513"/>
                <a:gd name="T56" fmla="*/ 222 w 451"/>
                <a:gd name="T57" fmla="*/ 307 h 513"/>
                <a:gd name="T58" fmla="*/ 215 w 451"/>
                <a:gd name="T59" fmla="*/ 302 h 513"/>
                <a:gd name="T60" fmla="*/ 184 w 451"/>
                <a:gd name="T61" fmla="*/ 288 h 513"/>
                <a:gd name="T62" fmla="*/ 169 w 451"/>
                <a:gd name="T63" fmla="*/ 285 h 513"/>
                <a:gd name="T64" fmla="*/ 68 w 451"/>
                <a:gd name="T65" fmla="*/ 285 h 513"/>
                <a:gd name="T66" fmla="*/ 0 w 451"/>
                <a:gd name="T67" fmla="*/ 513 h 513"/>
                <a:gd name="T68" fmla="*/ 213 w 451"/>
                <a:gd name="T69" fmla="*/ 226 h 513"/>
                <a:gd name="T70" fmla="*/ 235 w 451"/>
                <a:gd name="T71" fmla="*/ 226 h 513"/>
                <a:gd name="T72" fmla="*/ 271 w 451"/>
                <a:gd name="T73" fmla="*/ 221 h 513"/>
                <a:gd name="T74" fmla="*/ 286 w 451"/>
                <a:gd name="T75" fmla="*/ 217 h 513"/>
                <a:gd name="T76" fmla="*/ 309 w 451"/>
                <a:gd name="T77" fmla="*/ 204 h 513"/>
                <a:gd name="T78" fmla="*/ 326 w 451"/>
                <a:gd name="T79" fmla="*/ 185 h 513"/>
                <a:gd name="T80" fmla="*/ 331 w 451"/>
                <a:gd name="T81" fmla="*/ 175 h 513"/>
                <a:gd name="T82" fmla="*/ 339 w 451"/>
                <a:gd name="T83" fmla="*/ 152 h 513"/>
                <a:gd name="T84" fmla="*/ 339 w 451"/>
                <a:gd name="T85" fmla="*/ 140 h 513"/>
                <a:gd name="T86" fmla="*/ 337 w 451"/>
                <a:gd name="T87" fmla="*/ 122 h 513"/>
                <a:gd name="T88" fmla="*/ 332 w 451"/>
                <a:gd name="T89" fmla="*/ 107 h 513"/>
                <a:gd name="T90" fmla="*/ 325 w 451"/>
                <a:gd name="T91" fmla="*/ 93 h 513"/>
                <a:gd name="T92" fmla="*/ 313 w 451"/>
                <a:gd name="T93" fmla="*/ 80 h 513"/>
                <a:gd name="T94" fmla="*/ 305 w 451"/>
                <a:gd name="T95" fmla="*/ 74 h 513"/>
                <a:gd name="T96" fmla="*/ 289 w 451"/>
                <a:gd name="T97" fmla="*/ 66 h 513"/>
                <a:gd name="T98" fmla="*/ 268 w 451"/>
                <a:gd name="T99" fmla="*/ 60 h 513"/>
                <a:gd name="T100" fmla="*/ 243 w 451"/>
                <a:gd name="T101" fmla="*/ 57 h 513"/>
                <a:gd name="T102" fmla="*/ 68 w 451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1" h="513">
                  <a:moveTo>
                    <a:pt x="0" y="513"/>
                  </a:moveTo>
                  <a:lnTo>
                    <a:pt x="0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59" y="1"/>
                  </a:lnTo>
                  <a:lnTo>
                    <a:pt x="286" y="3"/>
                  </a:lnTo>
                  <a:lnTo>
                    <a:pt x="311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5" y="26"/>
                  </a:lnTo>
                  <a:lnTo>
                    <a:pt x="363" y="33"/>
                  </a:lnTo>
                  <a:lnTo>
                    <a:pt x="369" y="39"/>
                  </a:lnTo>
                  <a:lnTo>
                    <a:pt x="376" y="46"/>
                  </a:lnTo>
                  <a:lnTo>
                    <a:pt x="387" y="62"/>
                  </a:lnTo>
                  <a:lnTo>
                    <a:pt x="387" y="62"/>
                  </a:lnTo>
                  <a:lnTo>
                    <a:pt x="397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6" y="166"/>
                  </a:lnTo>
                  <a:lnTo>
                    <a:pt x="404" y="179"/>
                  </a:lnTo>
                  <a:lnTo>
                    <a:pt x="400" y="190"/>
                  </a:lnTo>
                  <a:lnTo>
                    <a:pt x="395" y="202"/>
                  </a:lnTo>
                  <a:lnTo>
                    <a:pt x="390" y="212"/>
                  </a:lnTo>
                  <a:lnTo>
                    <a:pt x="382" y="222"/>
                  </a:lnTo>
                  <a:lnTo>
                    <a:pt x="373" y="231"/>
                  </a:lnTo>
                  <a:lnTo>
                    <a:pt x="373" y="231"/>
                  </a:lnTo>
                  <a:lnTo>
                    <a:pt x="364" y="240"/>
                  </a:lnTo>
                  <a:lnTo>
                    <a:pt x="354" y="249"/>
                  </a:lnTo>
                  <a:lnTo>
                    <a:pt x="343" y="256"/>
                  </a:lnTo>
                  <a:lnTo>
                    <a:pt x="328" y="262"/>
                  </a:lnTo>
                  <a:lnTo>
                    <a:pt x="314" y="268"/>
                  </a:lnTo>
                  <a:lnTo>
                    <a:pt x="299" y="272"/>
                  </a:lnTo>
                  <a:lnTo>
                    <a:pt x="282" y="276"/>
                  </a:lnTo>
                  <a:lnTo>
                    <a:pt x="264" y="280"/>
                  </a:lnTo>
                  <a:lnTo>
                    <a:pt x="264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5" y="306"/>
                  </a:lnTo>
                  <a:lnTo>
                    <a:pt x="305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2" y="373"/>
                  </a:lnTo>
                  <a:lnTo>
                    <a:pt x="451" y="513"/>
                  </a:lnTo>
                  <a:lnTo>
                    <a:pt x="366" y="513"/>
                  </a:lnTo>
                  <a:lnTo>
                    <a:pt x="298" y="407"/>
                  </a:lnTo>
                  <a:lnTo>
                    <a:pt x="298" y="407"/>
                  </a:lnTo>
                  <a:lnTo>
                    <a:pt x="271" y="366"/>
                  </a:lnTo>
                  <a:lnTo>
                    <a:pt x="249" y="335"/>
                  </a:lnTo>
                  <a:lnTo>
                    <a:pt x="249" y="335"/>
                  </a:lnTo>
                  <a:lnTo>
                    <a:pt x="240" y="325"/>
                  </a:lnTo>
                  <a:lnTo>
                    <a:pt x="231" y="315"/>
                  </a:lnTo>
                  <a:lnTo>
                    <a:pt x="222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199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6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3" y="226"/>
                  </a:lnTo>
                  <a:lnTo>
                    <a:pt x="213" y="226"/>
                  </a:lnTo>
                  <a:lnTo>
                    <a:pt x="235" y="226"/>
                  </a:lnTo>
                  <a:lnTo>
                    <a:pt x="254" y="224"/>
                  </a:lnTo>
                  <a:lnTo>
                    <a:pt x="271" y="221"/>
                  </a:lnTo>
                  <a:lnTo>
                    <a:pt x="286" y="217"/>
                  </a:lnTo>
                  <a:lnTo>
                    <a:pt x="286" y="217"/>
                  </a:lnTo>
                  <a:lnTo>
                    <a:pt x="298" y="211"/>
                  </a:lnTo>
                  <a:lnTo>
                    <a:pt x="309" y="204"/>
                  </a:lnTo>
                  <a:lnTo>
                    <a:pt x="318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1" y="175"/>
                  </a:lnTo>
                  <a:lnTo>
                    <a:pt x="336" y="163"/>
                  </a:lnTo>
                  <a:lnTo>
                    <a:pt x="339" y="152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31"/>
                  </a:lnTo>
                  <a:lnTo>
                    <a:pt x="337" y="122"/>
                  </a:lnTo>
                  <a:lnTo>
                    <a:pt x="335" y="115"/>
                  </a:lnTo>
                  <a:lnTo>
                    <a:pt x="332" y="107"/>
                  </a:lnTo>
                  <a:lnTo>
                    <a:pt x="328" y="99"/>
                  </a:lnTo>
                  <a:lnTo>
                    <a:pt x="325" y="93"/>
                  </a:lnTo>
                  <a:lnTo>
                    <a:pt x="319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5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79" y="62"/>
                  </a:lnTo>
                  <a:lnTo>
                    <a:pt x="268" y="60"/>
                  </a:lnTo>
                  <a:lnTo>
                    <a:pt x="256" y="58"/>
                  </a:lnTo>
                  <a:lnTo>
                    <a:pt x="243" y="57"/>
                  </a:lnTo>
                  <a:lnTo>
                    <a:pt x="230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2" name="Freeform 602"/>
            <p:cNvSpPr>
              <a:spLocks/>
            </p:cNvSpPr>
            <p:nvPr/>
          </p:nvSpPr>
          <p:spPr bwMode="auto">
            <a:xfrm>
              <a:off x="2339975" y="2416176"/>
              <a:ext cx="323850" cy="407988"/>
            </a:xfrm>
            <a:custGeom>
              <a:avLst/>
              <a:gdLst>
                <a:gd name="T0" fmla="*/ 169 w 407"/>
                <a:gd name="T1" fmla="*/ 513 h 513"/>
                <a:gd name="T2" fmla="*/ 169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7 w 407"/>
                <a:gd name="T13" fmla="*/ 60 h 513"/>
                <a:gd name="T14" fmla="*/ 237 w 407"/>
                <a:gd name="T15" fmla="*/ 513 h 513"/>
                <a:gd name="T16" fmla="*/ 169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69" y="513"/>
                  </a:moveTo>
                  <a:lnTo>
                    <a:pt x="169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7" y="60"/>
                  </a:lnTo>
                  <a:lnTo>
                    <a:pt x="237" y="513"/>
                  </a:lnTo>
                  <a:lnTo>
                    <a:pt x="169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3" name="Freeform 603"/>
            <p:cNvSpPr>
              <a:spLocks/>
            </p:cNvSpPr>
            <p:nvPr/>
          </p:nvSpPr>
          <p:spPr bwMode="auto">
            <a:xfrm>
              <a:off x="2687638" y="2416176"/>
              <a:ext cx="373063" cy="407988"/>
            </a:xfrm>
            <a:custGeom>
              <a:avLst/>
              <a:gdLst>
                <a:gd name="T0" fmla="*/ 197 w 469"/>
                <a:gd name="T1" fmla="*/ 513 h 513"/>
                <a:gd name="T2" fmla="*/ 197 w 469"/>
                <a:gd name="T3" fmla="*/ 295 h 513"/>
                <a:gd name="T4" fmla="*/ 0 w 469"/>
                <a:gd name="T5" fmla="*/ 0 h 513"/>
                <a:gd name="T6" fmla="*/ 82 w 469"/>
                <a:gd name="T7" fmla="*/ 0 h 513"/>
                <a:gd name="T8" fmla="*/ 183 w 469"/>
                <a:gd name="T9" fmla="*/ 154 h 513"/>
                <a:gd name="T10" fmla="*/ 183 w 469"/>
                <a:gd name="T11" fmla="*/ 154 h 513"/>
                <a:gd name="T12" fmla="*/ 210 w 469"/>
                <a:gd name="T13" fmla="*/ 198 h 513"/>
                <a:gd name="T14" fmla="*/ 235 w 469"/>
                <a:gd name="T15" fmla="*/ 242 h 513"/>
                <a:gd name="T16" fmla="*/ 235 w 469"/>
                <a:gd name="T17" fmla="*/ 242 h 513"/>
                <a:gd name="T18" fmla="*/ 261 w 469"/>
                <a:gd name="T19" fmla="*/ 198 h 513"/>
                <a:gd name="T20" fmla="*/ 291 w 469"/>
                <a:gd name="T21" fmla="*/ 151 h 513"/>
                <a:gd name="T22" fmla="*/ 390 w 469"/>
                <a:gd name="T23" fmla="*/ 0 h 513"/>
                <a:gd name="T24" fmla="*/ 469 w 469"/>
                <a:gd name="T25" fmla="*/ 0 h 513"/>
                <a:gd name="T26" fmla="*/ 265 w 469"/>
                <a:gd name="T27" fmla="*/ 295 h 513"/>
                <a:gd name="T28" fmla="*/ 265 w 469"/>
                <a:gd name="T29" fmla="*/ 513 h 513"/>
                <a:gd name="T30" fmla="*/ 197 w 469"/>
                <a:gd name="T3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9" h="513">
                  <a:moveTo>
                    <a:pt x="197" y="513"/>
                  </a:moveTo>
                  <a:lnTo>
                    <a:pt x="197" y="2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183" y="154"/>
                  </a:lnTo>
                  <a:lnTo>
                    <a:pt x="183" y="154"/>
                  </a:lnTo>
                  <a:lnTo>
                    <a:pt x="210" y="198"/>
                  </a:lnTo>
                  <a:lnTo>
                    <a:pt x="235" y="242"/>
                  </a:lnTo>
                  <a:lnTo>
                    <a:pt x="235" y="242"/>
                  </a:lnTo>
                  <a:lnTo>
                    <a:pt x="261" y="198"/>
                  </a:lnTo>
                  <a:lnTo>
                    <a:pt x="291" y="151"/>
                  </a:lnTo>
                  <a:lnTo>
                    <a:pt x="390" y="0"/>
                  </a:lnTo>
                  <a:lnTo>
                    <a:pt x="469" y="0"/>
                  </a:lnTo>
                  <a:lnTo>
                    <a:pt x="265" y="295"/>
                  </a:lnTo>
                  <a:lnTo>
                    <a:pt x="265" y="513"/>
                  </a:lnTo>
                  <a:lnTo>
                    <a:pt x="197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Freeform 604"/>
            <p:cNvSpPr>
              <a:spLocks noEditPoints="1"/>
            </p:cNvSpPr>
            <p:nvPr/>
          </p:nvSpPr>
          <p:spPr bwMode="auto">
            <a:xfrm>
              <a:off x="3249613" y="2408238"/>
              <a:ext cx="390525" cy="422275"/>
            </a:xfrm>
            <a:custGeom>
              <a:avLst/>
              <a:gdLst>
                <a:gd name="T0" fmla="*/ 2 w 491"/>
                <a:gd name="T1" fmla="*/ 242 h 531"/>
                <a:gd name="T2" fmla="*/ 18 w 491"/>
                <a:gd name="T3" fmla="*/ 158 h 531"/>
                <a:gd name="T4" fmla="*/ 53 w 491"/>
                <a:gd name="T5" fmla="*/ 90 h 531"/>
                <a:gd name="T6" fmla="*/ 87 w 491"/>
                <a:gd name="T7" fmla="*/ 55 h 531"/>
                <a:gd name="T8" fmla="*/ 147 w 491"/>
                <a:gd name="T9" fmla="*/ 17 h 531"/>
                <a:gd name="T10" fmla="*/ 219 w 491"/>
                <a:gd name="T11" fmla="*/ 1 h 531"/>
                <a:gd name="T12" fmla="*/ 264 w 491"/>
                <a:gd name="T13" fmla="*/ 0 h 531"/>
                <a:gd name="T14" fmla="*/ 314 w 491"/>
                <a:gd name="T15" fmla="*/ 9 h 531"/>
                <a:gd name="T16" fmla="*/ 360 w 491"/>
                <a:gd name="T17" fmla="*/ 25 h 531"/>
                <a:gd name="T18" fmla="*/ 388 w 491"/>
                <a:gd name="T19" fmla="*/ 43 h 531"/>
                <a:gd name="T20" fmla="*/ 424 w 491"/>
                <a:gd name="T21" fmla="*/ 74 h 531"/>
                <a:gd name="T22" fmla="*/ 453 w 491"/>
                <a:gd name="T23" fmla="*/ 114 h 531"/>
                <a:gd name="T24" fmla="*/ 468 w 491"/>
                <a:gd name="T25" fmla="*/ 144 h 531"/>
                <a:gd name="T26" fmla="*/ 484 w 491"/>
                <a:gd name="T27" fmla="*/ 193 h 531"/>
                <a:gd name="T28" fmla="*/ 490 w 491"/>
                <a:gd name="T29" fmla="*/ 247 h 531"/>
                <a:gd name="T30" fmla="*/ 490 w 491"/>
                <a:gd name="T31" fmla="*/ 285 h 531"/>
                <a:gd name="T32" fmla="*/ 482 w 491"/>
                <a:gd name="T33" fmla="*/ 340 h 531"/>
                <a:gd name="T34" fmla="*/ 467 w 491"/>
                <a:gd name="T35" fmla="*/ 390 h 531"/>
                <a:gd name="T36" fmla="*/ 451 w 491"/>
                <a:gd name="T37" fmla="*/ 421 h 531"/>
                <a:gd name="T38" fmla="*/ 421 w 491"/>
                <a:gd name="T39" fmla="*/ 461 h 531"/>
                <a:gd name="T40" fmla="*/ 384 w 491"/>
                <a:gd name="T41" fmla="*/ 491 h 531"/>
                <a:gd name="T42" fmla="*/ 356 w 491"/>
                <a:gd name="T43" fmla="*/ 507 h 531"/>
                <a:gd name="T44" fmla="*/ 310 w 491"/>
                <a:gd name="T45" fmla="*/ 523 h 531"/>
                <a:gd name="T46" fmla="*/ 263 w 491"/>
                <a:gd name="T47" fmla="*/ 530 h 531"/>
                <a:gd name="T48" fmla="*/ 228 w 491"/>
                <a:gd name="T49" fmla="*/ 530 h 531"/>
                <a:gd name="T50" fmla="*/ 177 w 491"/>
                <a:gd name="T51" fmla="*/ 522 h 531"/>
                <a:gd name="T52" fmla="*/ 131 w 491"/>
                <a:gd name="T53" fmla="*/ 504 h 531"/>
                <a:gd name="T54" fmla="*/ 103 w 491"/>
                <a:gd name="T55" fmla="*/ 486 h 531"/>
                <a:gd name="T56" fmla="*/ 67 w 491"/>
                <a:gd name="T57" fmla="*/ 454 h 531"/>
                <a:gd name="T58" fmla="*/ 37 w 491"/>
                <a:gd name="T59" fmla="*/ 414 h 531"/>
                <a:gd name="T60" fmla="*/ 23 w 491"/>
                <a:gd name="T61" fmla="*/ 385 h 531"/>
                <a:gd name="T62" fmla="*/ 8 w 491"/>
                <a:gd name="T63" fmla="*/ 338 h 531"/>
                <a:gd name="T64" fmla="*/ 2 w 491"/>
                <a:gd name="T65" fmla="*/ 289 h 531"/>
                <a:gd name="T66" fmla="*/ 71 w 491"/>
                <a:gd name="T67" fmla="*/ 274 h 531"/>
                <a:gd name="T68" fmla="*/ 73 w 491"/>
                <a:gd name="T69" fmla="*/ 317 h 531"/>
                <a:gd name="T70" fmla="*/ 90 w 491"/>
                <a:gd name="T71" fmla="*/ 373 h 531"/>
                <a:gd name="T72" fmla="*/ 121 w 491"/>
                <a:gd name="T73" fmla="*/ 420 h 531"/>
                <a:gd name="T74" fmla="*/ 147 w 491"/>
                <a:gd name="T75" fmla="*/ 443 h 531"/>
                <a:gd name="T76" fmla="*/ 192 w 491"/>
                <a:gd name="T77" fmla="*/ 466 h 531"/>
                <a:gd name="T78" fmla="*/ 246 w 491"/>
                <a:gd name="T79" fmla="*/ 472 h 531"/>
                <a:gd name="T80" fmla="*/ 282 w 491"/>
                <a:gd name="T81" fmla="*/ 470 h 531"/>
                <a:gd name="T82" fmla="*/ 330 w 491"/>
                <a:gd name="T83" fmla="*/ 452 h 531"/>
                <a:gd name="T84" fmla="*/ 371 w 491"/>
                <a:gd name="T85" fmla="*/ 418 h 531"/>
                <a:gd name="T86" fmla="*/ 393 w 491"/>
                <a:gd name="T87" fmla="*/ 389 h 531"/>
                <a:gd name="T88" fmla="*/ 413 w 491"/>
                <a:gd name="T89" fmla="*/ 334 h 531"/>
                <a:gd name="T90" fmla="*/ 421 w 491"/>
                <a:gd name="T91" fmla="*/ 266 h 531"/>
                <a:gd name="T92" fmla="*/ 416 w 491"/>
                <a:gd name="T93" fmla="*/ 207 h 531"/>
                <a:gd name="T94" fmla="*/ 399 w 491"/>
                <a:gd name="T95" fmla="*/ 156 h 531"/>
                <a:gd name="T96" fmla="*/ 388 w 491"/>
                <a:gd name="T97" fmla="*/ 134 h 531"/>
                <a:gd name="T98" fmla="*/ 366 w 491"/>
                <a:gd name="T99" fmla="*/ 106 h 531"/>
                <a:gd name="T100" fmla="*/ 338 w 491"/>
                <a:gd name="T101" fmla="*/ 84 h 531"/>
                <a:gd name="T102" fmla="*/ 316 w 491"/>
                <a:gd name="T103" fmla="*/ 73 h 531"/>
                <a:gd name="T104" fmla="*/ 283 w 491"/>
                <a:gd name="T105" fmla="*/ 62 h 531"/>
                <a:gd name="T106" fmla="*/ 246 w 491"/>
                <a:gd name="T107" fmla="*/ 58 h 531"/>
                <a:gd name="T108" fmla="*/ 211 w 491"/>
                <a:gd name="T109" fmla="*/ 61 h 531"/>
                <a:gd name="T110" fmla="*/ 164 w 491"/>
                <a:gd name="T111" fmla="*/ 78 h 531"/>
                <a:gd name="T112" fmla="*/ 122 w 491"/>
                <a:gd name="T113" fmla="*/ 107 h 531"/>
                <a:gd name="T114" fmla="*/ 100 w 491"/>
                <a:gd name="T115" fmla="*/ 137 h 531"/>
                <a:gd name="T116" fmla="*/ 78 w 491"/>
                <a:gd name="T117" fmla="*/ 195 h 531"/>
                <a:gd name="T118" fmla="*/ 71 w 491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1" h="531">
                  <a:moveTo>
                    <a:pt x="0" y="272"/>
                  </a:moveTo>
                  <a:lnTo>
                    <a:pt x="0" y="272"/>
                  </a:lnTo>
                  <a:lnTo>
                    <a:pt x="2" y="242"/>
                  </a:lnTo>
                  <a:lnTo>
                    <a:pt x="5" y="212"/>
                  </a:lnTo>
                  <a:lnTo>
                    <a:pt x="11" y="184"/>
                  </a:lnTo>
                  <a:lnTo>
                    <a:pt x="18" y="158"/>
                  </a:lnTo>
                  <a:lnTo>
                    <a:pt x="27" y="134"/>
                  </a:lnTo>
                  <a:lnTo>
                    <a:pt x="39" y="111"/>
                  </a:lnTo>
                  <a:lnTo>
                    <a:pt x="53" y="90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7" y="55"/>
                  </a:lnTo>
                  <a:lnTo>
                    <a:pt x="106" y="41"/>
                  </a:lnTo>
                  <a:lnTo>
                    <a:pt x="126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5" y="5"/>
                  </a:lnTo>
                  <a:lnTo>
                    <a:pt x="219" y="1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64" y="0"/>
                  </a:lnTo>
                  <a:lnTo>
                    <a:pt x="280" y="2"/>
                  </a:lnTo>
                  <a:lnTo>
                    <a:pt x="297" y="5"/>
                  </a:lnTo>
                  <a:lnTo>
                    <a:pt x="314" y="9"/>
                  </a:lnTo>
                  <a:lnTo>
                    <a:pt x="329" y="12"/>
                  </a:lnTo>
                  <a:lnTo>
                    <a:pt x="344" y="19"/>
                  </a:lnTo>
                  <a:lnTo>
                    <a:pt x="360" y="25"/>
                  </a:lnTo>
                  <a:lnTo>
                    <a:pt x="374" y="34"/>
                  </a:lnTo>
                  <a:lnTo>
                    <a:pt x="374" y="34"/>
                  </a:lnTo>
                  <a:lnTo>
                    <a:pt x="388" y="43"/>
                  </a:lnTo>
                  <a:lnTo>
                    <a:pt x="401" y="52"/>
                  </a:lnTo>
                  <a:lnTo>
                    <a:pt x="413" y="62"/>
                  </a:lnTo>
                  <a:lnTo>
                    <a:pt x="424" y="74"/>
                  </a:lnTo>
                  <a:lnTo>
                    <a:pt x="435" y="87"/>
                  </a:lnTo>
                  <a:lnTo>
                    <a:pt x="444" y="99"/>
                  </a:lnTo>
                  <a:lnTo>
                    <a:pt x="453" y="114"/>
                  </a:lnTo>
                  <a:lnTo>
                    <a:pt x="461" y="129"/>
                  </a:lnTo>
                  <a:lnTo>
                    <a:pt x="461" y="129"/>
                  </a:lnTo>
                  <a:lnTo>
                    <a:pt x="468" y="144"/>
                  </a:lnTo>
                  <a:lnTo>
                    <a:pt x="474" y="160"/>
                  </a:lnTo>
                  <a:lnTo>
                    <a:pt x="479" y="176"/>
                  </a:lnTo>
                  <a:lnTo>
                    <a:pt x="484" y="193"/>
                  </a:lnTo>
                  <a:lnTo>
                    <a:pt x="486" y="211"/>
                  </a:lnTo>
                  <a:lnTo>
                    <a:pt x="489" y="229"/>
                  </a:lnTo>
                  <a:lnTo>
                    <a:pt x="490" y="247"/>
                  </a:lnTo>
                  <a:lnTo>
                    <a:pt x="491" y="266"/>
                  </a:lnTo>
                  <a:lnTo>
                    <a:pt x="491" y="266"/>
                  </a:lnTo>
                  <a:lnTo>
                    <a:pt x="490" y="285"/>
                  </a:lnTo>
                  <a:lnTo>
                    <a:pt x="489" y="304"/>
                  </a:lnTo>
                  <a:lnTo>
                    <a:pt x="486" y="322"/>
                  </a:lnTo>
                  <a:lnTo>
                    <a:pt x="482" y="340"/>
                  </a:lnTo>
                  <a:lnTo>
                    <a:pt x="479" y="357"/>
                  </a:lnTo>
                  <a:lnTo>
                    <a:pt x="474" y="373"/>
                  </a:lnTo>
                  <a:lnTo>
                    <a:pt x="467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1" y="421"/>
                  </a:lnTo>
                  <a:lnTo>
                    <a:pt x="442" y="435"/>
                  </a:lnTo>
                  <a:lnTo>
                    <a:pt x="433" y="448"/>
                  </a:lnTo>
                  <a:lnTo>
                    <a:pt x="421" y="461"/>
                  </a:lnTo>
                  <a:lnTo>
                    <a:pt x="410" y="471"/>
                  </a:lnTo>
                  <a:lnTo>
                    <a:pt x="397" y="481"/>
                  </a:lnTo>
                  <a:lnTo>
                    <a:pt x="384" y="491"/>
                  </a:lnTo>
                  <a:lnTo>
                    <a:pt x="370" y="499"/>
                  </a:lnTo>
                  <a:lnTo>
                    <a:pt x="370" y="499"/>
                  </a:lnTo>
                  <a:lnTo>
                    <a:pt x="356" y="507"/>
                  </a:lnTo>
                  <a:lnTo>
                    <a:pt x="341" y="513"/>
                  </a:lnTo>
                  <a:lnTo>
                    <a:pt x="325" y="518"/>
                  </a:lnTo>
                  <a:lnTo>
                    <a:pt x="310" y="523"/>
                  </a:lnTo>
                  <a:lnTo>
                    <a:pt x="294" y="526"/>
                  </a:lnTo>
                  <a:lnTo>
                    <a:pt x="279" y="528"/>
                  </a:lnTo>
                  <a:lnTo>
                    <a:pt x="263" y="530"/>
                  </a:lnTo>
                  <a:lnTo>
                    <a:pt x="246" y="531"/>
                  </a:lnTo>
                  <a:lnTo>
                    <a:pt x="246" y="531"/>
                  </a:lnTo>
                  <a:lnTo>
                    <a:pt x="228" y="530"/>
                  </a:lnTo>
                  <a:lnTo>
                    <a:pt x="210" y="528"/>
                  </a:lnTo>
                  <a:lnTo>
                    <a:pt x="193" y="526"/>
                  </a:lnTo>
                  <a:lnTo>
                    <a:pt x="177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1" y="504"/>
                  </a:lnTo>
                  <a:lnTo>
                    <a:pt x="117" y="496"/>
                  </a:lnTo>
                  <a:lnTo>
                    <a:pt x="117" y="496"/>
                  </a:lnTo>
                  <a:lnTo>
                    <a:pt x="103" y="486"/>
                  </a:lnTo>
                  <a:lnTo>
                    <a:pt x="90" y="477"/>
                  </a:lnTo>
                  <a:lnTo>
                    <a:pt x="77" y="466"/>
                  </a:lnTo>
                  <a:lnTo>
                    <a:pt x="67" y="454"/>
                  </a:lnTo>
                  <a:lnTo>
                    <a:pt x="55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30" y="400"/>
                  </a:lnTo>
                  <a:lnTo>
                    <a:pt x="30" y="400"/>
                  </a:lnTo>
                  <a:lnTo>
                    <a:pt x="23" y="385"/>
                  </a:lnTo>
                  <a:lnTo>
                    <a:pt x="17" y="370"/>
                  </a:lnTo>
                  <a:lnTo>
                    <a:pt x="12" y="354"/>
                  </a:lnTo>
                  <a:lnTo>
                    <a:pt x="8" y="338"/>
                  </a:lnTo>
                  <a:lnTo>
                    <a:pt x="4" y="322"/>
                  </a:lnTo>
                  <a:lnTo>
                    <a:pt x="3" y="306"/>
                  </a:lnTo>
                  <a:lnTo>
                    <a:pt x="2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1" y="274"/>
                  </a:moveTo>
                  <a:lnTo>
                    <a:pt x="71" y="274"/>
                  </a:lnTo>
                  <a:lnTo>
                    <a:pt x="71" y="295"/>
                  </a:lnTo>
                  <a:lnTo>
                    <a:pt x="73" y="317"/>
                  </a:lnTo>
                  <a:lnTo>
                    <a:pt x="77" y="338"/>
                  </a:lnTo>
                  <a:lnTo>
                    <a:pt x="83" y="356"/>
                  </a:lnTo>
                  <a:lnTo>
                    <a:pt x="90" y="373"/>
                  </a:lnTo>
                  <a:lnTo>
                    <a:pt x="99" y="390"/>
                  </a:lnTo>
                  <a:lnTo>
                    <a:pt x="109" y="406"/>
                  </a:lnTo>
                  <a:lnTo>
                    <a:pt x="121" y="420"/>
                  </a:lnTo>
                  <a:lnTo>
                    <a:pt x="121" y="420"/>
                  </a:lnTo>
                  <a:lnTo>
                    <a:pt x="133" y="432"/>
                  </a:lnTo>
                  <a:lnTo>
                    <a:pt x="147" y="443"/>
                  </a:lnTo>
                  <a:lnTo>
                    <a:pt x="161" y="452"/>
                  </a:lnTo>
                  <a:lnTo>
                    <a:pt x="177" y="459"/>
                  </a:lnTo>
                  <a:lnTo>
                    <a:pt x="192" y="466"/>
                  </a:lnTo>
                  <a:lnTo>
                    <a:pt x="209" y="470"/>
                  </a:lnTo>
                  <a:lnTo>
                    <a:pt x="227" y="472"/>
                  </a:lnTo>
                  <a:lnTo>
                    <a:pt x="246" y="472"/>
                  </a:lnTo>
                  <a:lnTo>
                    <a:pt x="246" y="472"/>
                  </a:lnTo>
                  <a:lnTo>
                    <a:pt x="264" y="472"/>
                  </a:lnTo>
                  <a:lnTo>
                    <a:pt x="282" y="470"/>
                  </a:lnTo>
                  <a:lnTo>
                    <a:pt x="300" y="466"/>
                  </a:lnTo>
                  <a:lnTo>
                    <a:pt x="315" y="459"/>
                  </a:lnTo>
                  <a:lnTo>
                    <a:pt x="330" y="452"/>
                  </a:lnTo>
                  <a:lnTo>
                    <a:pt x="344" y="443"/>
                  </a:lnTo>
                  <a:lnTo>
                    <a:pt x="358" y="431"/>
                  </a:lnTo>
                  <a:lnTo>
                    <a:pt x="371" y="418"/>
                  </a:lnTo>
                  <a:lnTo>
                    <a:pt x="371" y="418"/>
                  </a:lnTo>
                  <a:lnTo>
                    <a:pt x="383" y="404"/>
                  </a:lnTo>
                  <a:lnTo>
                    <a:pt x="393" y="389"/>
                  </a:lnTo>
                  <a:lnTo>
                    <a:pt x="402" y="372"/>
                  </a:lnTo>
                  <a:lnTo>
                    <a:pt x="408" y="353"/>
                  </a:lnTo>
                  <a:lnTo>
                    <a:pt x="413" y="334"/>
                  </a:lnTo>
                  <a:lnTo>
                    <a:pt x="417" y="312"/>
                  </a:lnTo>
                  <a:lnTo>
                    <a:pt x="420" y="290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20" y="235"/>
                  </a:lnTo>
                  <a:lnTo>
                    <a:pt x="416" y="207"/>
                  </a:lnTo>
                  <a:lnTo>
                    <a:pt x="410" y="180"/>
                  </a:lnTo>
                  <a:lnTo>
                    <a:pt x="404" y="169"/>
                  </a:lnTo>
                  <a:lnTo>
                    <a:pt x="399" y="156"/>
                  </a:lnTo>
                  <a:lnTo>
                    <a:pt x="399" y="156"/>
                  </a:lnTo>
                  <a:lnTo>
                    <a:pt x="394" y="146"/>
                  </a:lnTo>
                  <a:lnTo>
                    <a:pt x="388" y="134"/>
                  </a:lnTo>
                  <a:lnTo>
                    <a:pt x="381" y="124"/>
                  </a:lnTo>
                  <a:lnTo>
                    <a:pt x="374" y="115"/>
                  </a:lnTo>
                  <a:lnTo>
                    <a:pt x="366" y="106"/>
                  </a:lnTo>
                  <a:lnTo>
                    <a:pt x="357" y="98"/>
                  </a:lnTo>
                  <a:lnTo>
                    <a:pt x="348" y="90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28" y="78"/>
                  </a:lnTo>
                  <a:lnTo>
                    <a:pt x="316" y="73"/>
                  </a:lnTo>
                  <a:lnTo>
                    <a:pt x="306" y="69"/>
                  </a:lnTo>
                  <a:lnTo>
                    <a:pt x="294" y="65"/>
                  </a:lnTo>
                  <a:lnTo>
                    <a:pt x="283" y="62"/>
                  </a:lnTo>
                  <a:lnTo>
                    <a:pt x="271" y="60"/>
                  </a:lnTo>
                  <a:lnTo>
                    <a:pt x="259" y="58"/>
                  </a:lnTo>
                  <a:lnTo>
                    <a:pt x="246" y="58"/>
                  </a:lnTo>
                  <a:lnTo>
                    <a:pt x="246" y="58"/>
                  </a:lnTo>
                  <a:lnTo>
                    <a:pt x="229" y="58"/>
                  </a:lnTo>
                  <a:lnTo>
                    <a:pt x="211" y="61"/>
                  </a:lnTo>
                  <a:lnTo>
                    <a:pt x="195" y="65"/>
                  </a:lnTo>
                  <a:lnTo>
                    <a:pt x="179" y="70"/>
                  </a:lnTo>
                  <a:lnTo>
                    <a:pt x="164" y="78"/>
                  </a:lnTo>
                  <a:lnTo>
                    <a:pt x="150" y="85"/>
                  </a:lnTo>
                  <a:lnTo>
                    <a:pt x="136" y="96"/>
                  </a:lnTo>
                  <a:lnTo>
                    <a:pt x="122" y="107"/>
                  </a:lnTo>
                  <a:lnTo>
                    <a:pt x="122" y="107"/>
                  </a:lnTo>
                  <a:lnTo>
                    <a:pt x="110" y="121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8" y="195"/>
                  </a:lnTo>
                  <a:lnTo>
                    <a:pt x="73" y="220"/>
                  </a:lnTo>
                  <a:lnTo>
                    <a:pt x="71" y="245"/>
                  </a:lnTo>
                  <a:lnTo>
                    <a:pt x="71" y="274"/>
                  </a:lnTo>
                  <a:lnTo>
                    <a:pt x="71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Freeform 605"/>
            <p:cNvSpPr>
              <a:spLocks/>
            </p:cNvSpPr>
            <p:nvPr/>
          </p:nvSpPr>
          <p:spPr bwMode="auto">
            <a:xfrm>
              <a:off x="3702050" y="2416176"/>
              <a:ext cx="273050" cy="407988"/>
            </a:xfrm>
            <a:custGeom>
              <a:avLst/>
              <a:gdLst>
                <a:gd name="T0" fmla="*/ 0 w 346"/>
                <a:gd name="T1" fmla="*/ 513 h 513"/>
                <a:gd name="T2" fmla="*/ 0 w 346"/>
                <a:gd name="T3" fmla="*/ 0 h 513"/>
                <a:gd name="T4" fmla="*/ 346 w 346"/>
                <a:gd name="T5" fmla="*/ 0 h 513"/>
                <a:gd name="T6" fmla="*/ 346 w 346"/>
                <a:gd name="T7" fmla="*/ 60 h 513"/>
                <a:gd name="T8" fmla="*/ 68 w 346"/>
                <a:gd name="T9" fmla="*/ 60 h 513"/>
                <a:gd name="T10" fmla="*/ 68 w 346"/>
                <a:gd name="T11" fmla="*/ 220 h 513"/>
                <a:gd name="T12" fmla="*/ 309 w 346"/>
                <a:gd name="T13" fmla="*/ 220 h 513"/>
                <a:gd name="T14" fmla="*/ 309 w 346"/>
                <a:gd name="T15" fmla="*/ 280 h 513"/>
                <a:gd name="T16" fmla="*/ 68 w 346"/>
                <a:gd name="T17" fmla="*/ 280 h 513"/>
                <a:gd name="T18" fmla="*/ 68 w 346"/>
                <a:gd name="T19" fmla="*/ 513 h 513"/>
                <a:gd name="T20" fmla="*/ 0 w 346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6" h="513">
                  <a:moveTo>
                    <a:pt x="0" y="513"/>
                  </a:moveTo>
                  <a:lnTo>
                    <a:pt x="0" y="0"/>
                  </a:lnTo>
                  <a:lnTo>
                    <a:pt x="346" y="0"/>
                  </a:lnTo>
                  <a:lnTo>
                    <a:pt x="346" y="60"/>
                  </a:lnTo>
                  <a:lnTo>
                    <a:pt x="68" y="60"/>
                  </a:lnTo>
                  <a:lnTo>
                    <a:pt x="68" y="220"/>
                  </a:lnTo>
                  <a:lnTo>
                    <a:pt x="309" y="220"/>
                  </a:lnTo>
                  <a:lnTo>
                    <a:pt x="309" y="280"/>
                  </a:lnTo>
                  <a:lnTo>
                    <a:pt x="68" y="280"/>
                  </a:lnTo>
                  <a:lnTo>
                    <a:pt x="68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Freeform 606"/>
            <p:cNvSpPr>
              <a:spLocks/>
            </p:cNvSpPr>
            <p:nvPr/>
          </p:nvSpPr>
          <p:spPr bwMode="auto">
            <a:xfrm>
              <a:off x="4189413" y="2408238"/>
              <a:ext cx="377825" cy="422275"/>
            </a:xfrm>
            <a:custGeom>
              <a:avLst/>
              <a:gdLst>
                <a:gd name="T0" fmla="*/ 474 w 474"/>
                <a:gd name="T1" fmla="*/ 260 h 531"/>
                <a:gd name="T2" fmla="*/ 448 w 474"/>
                <a:gd name="T3" fmla="*/ 470 h 531"/>
                <a:gd name="T4" fmla="*/ 370 w 474"/>
                <a:gd name="T5" fmla="*/ 511 h 531"/>
                <a:gd name="T6" fmla="*/ 317 w 474"/>
                <a:gd name="T7" fmla="*/ 526 h 531"/>
                <a:gd name="T8" fmla="*/ 262 w 474"/>
                <a:gd name="T9" fmla="*/ 531 h 531"/>
                <a:gd name="T10" fmla="*/ 207 w 474"/>
                <a:gd name="T11" fmla="*/ 526 h 531"/>
                <a:gd name="T12" fmla="*/ 156 w 474"/>
                <a:gd name="T13" fmla="*/ 513 h 531"/>
                <a:gd name="T14" fmla="*/ 125 w 474"/>
                <a:gd name="T15" fmla="*/ 499 h 531"/>
                <a:gd name="T16" fmla="*/ 83 w 474"/>
                <a:gd name="T17" fmla="*/ 470 h 531"/>
                <a:gd name="T18" fmla="*/ 48 w 474"/>
                <a:gd name="T19" fmla="*/ 434 h 531"/>
                <a:gd name="T20" fmla="*/ 32 w 474"/>
                <a:gd name="T21" fmla="*/ 404 h 531"/>
                <a:gd name="T22" fmla="*/ 12 w 474"/>
                <a:gd name="T23" fmla="*/ 357 h 531"/>
                <a:gd name="T24" fmla="*/ 2 w 474"/>
                <a:gd name="T25" fmla="*/ 304 h 531"/>
                <a:gd name="T26" fmla="*/ 0 w 474"/>
                <a:gd name="T27" fmla="*/ 267 h 531"/>
                <a:gd name="T28" fmla="*/ 5 w 474"/>
                <a:gd name="T29" fmla="*/ 213 h 531"/>
                <a:gd name="T30" fmla="*/ 17 w 474"/>
                <a:gd name="T31" fmla="*/ 161 h 531"/>
                <a:gd name="T32" fmla="*/ 32 w 474"/>
                <a:gd name="T33" fmla="*/ 128 h 531"/>
                <a:gd name="T34" fmla="*/ 58 w 474"/>
                <a:gd name="T35" fmla="*/ 84 h 531"/>
                <a:gd name="T36" fmla="*/ 93 w 474"/>
                <a:gd name="T37" fmla="*/ 49 h 531"/>
                <a:gd name="T38" fmla="*/ 121 w 474"/>
                <a:gd name="T39" fmla="*/ 32 h 531"/>
                <a:gd name="T40" fmla="*/ 167 w 474"/>
                <a:gd name="T41" fmla="*/ 12 h 531"/>
                <a:gd name="T42" fmla="*/ 220 w 474"/>
                <a:gd name="T43" fmla="*/ 2 h 531"/>
                <a:gd name="T44" fmla="*/ 257 w 474"/>
                <a:gd name="T45" fmla="*/ 0 h 531"/>
                <a:gd name="T46" fmla="*/ 333 w 474"/>
                <a:gd name="T47" fmla="*/ 10 h 531"/>
                <a:gd name="T48" fmla="*/ 378 w 474"/>
                <a:gd name="T49" fmla="*/ 28 h 531"/>
                <a:gd name="T50" fmla="*/ 427 w 474"/>
                <a:gd name="T51" fmla="*/ 69 h 531"/>
                <a:gd name="T52" fmla="*/ 450 w 474"/>
                <a:gd name="T53" fmla="*/ 106 h 531"/>
                <a:gd name="T54" fmla="*/ 405 w 474"/>
                <a:gd name="T55" fmla="*/ 169 h 531"/>
                <a:gd name="T56" fmla="*/ 392 w 474"/>
                <a:gd name="T57" fmla="*/ 134 h 531"/>
                <a:gd name="T58" fmla="*/ 377 w 474"/>
                <a:gd name="T59" fmla="*/ 107 h 531"/>
                <a:gd name="T60" fmla="*/ 342 w 474"/>
                <a:gd name="T61" fmla="*/ 79 h 531"/>
                <a:gd name="T62" fmla="*/ 310 w 474"/>
                <a:gd name="T63" fmla="*/ 66 h 531"/>
                <a:gd name="T64" fmla="*/ 257 w 474"/>
                <a:gd name="T65" fmla="*/ 58 h 531"/>
                <a:gd name="T66" fmla="*/ 213 w 474"/>
                <a:gd name="T67" fmla="*/ 61 h 531"/>
                <a:gd name="T68" fmla="*/ 176 w 474"/>
                <a:gd name="T69" fmla="*/ 73 h 531"/>
                <a:gd name="T70" fmla="*/ 133 w 474"/>
                <a:gd name="T71" fmla="*/ 98 h 531"/>
                <a:gd name="T72" fmla="*/ 112 w 474"/>
                <a:gd name="T73" fmla="*/ 121 h 531"/>
                <a:gd name="T74" fmla="*/ 89 w 474"/>
                <a:gd name="T75" fmla="*/ 161 h 531"/>
                <a:gd name="T76" fmla="*/ 75 w 474"/>
                <a:gd name="T77" fmla="*/ 210 h 531"/>
                <a:gd name="T78" fmla="*/ 70 w 474"/>
                <a:gd name="T79" fmla="*/ 263 h 531"/>
                <a:gd name="T80" fmla="*/ 72 w 474"/>
                <a:gd name="T81" fmla="*/ 312 h 531"/>
                <a:gd name="T82" fmla="*/ 83 w 474"/>
                <a:gd name="T83" fmla="*/ 354 h 531"/>
                <a:gd name="T84" fmla="*/ 93 w 474"/>
                <a:gd name="T85" fmla="*/ 379 h 531"/>
                <a:gd name="T86" fmla="*/ 113 w 474"/>
                <a:gd name="T87" fmla="*/ 409 h 531"/>
                <a:gd name="T88" fmla="*/ 140 w 474"/>
                <a:gd name="T89" fmla="*/ 435 h 531"/>
                <a:gd name="T90" fmla="*/ 162 w 474"/>
                <a:gd name="T91" fmla="*/ 446 h 531"/>
                <a:gd name="T92" fmla="*/ 232 w 474"/>
                <a:gd name="T93" fmla="*/ 468 h 531"/>
                <a:gd name="T94" fmla="*/ 280 w 474"/>
                <a:gd name="T95" fmla="*/ 468 h 531"/>
                <a:gd name="T96" fmla="*/ 344 w 474"/>
                <a:gd name="T97" fmla="*/ 453 h 531"/>
                <a:gd name="T98" fmla="*/ 381 w 474"/>
                <a:gd name="T99" fmla="*/ 435 h 531"/>
                <a:gd name="T100" fmla="*/ 408 w 474"/>
                <a:gd name="T101" fmla="*/ 321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4" h="531">
                  <a:moveTo>
                    <a:pt x="257" y="321"/>
                  </a:moveTo>
                  <a:lnTo>
                    <a:pt x="257" y="261"/>
                  </a:lnTo>
                  <a:lnTo>
                    <a:pt x="474" y="260"/>
                  </a:lnTo>
                  <a:lnTo>
                    <a:pt x="474" y="450"/>
                  </a:lnTo>
                  <a:lnTo>
                    <a:pt x="474" y="450"/>
                  </a:lnTo>
                  <a:lnTo>
                    <a:pt x="448" y="470"/>
                  </a:lnTo>
                  <a:lnTo>
                    <a:pt x="423" y="486"/>
                  </a:lnTo>
                  <a:lnTo>
                    <a:pt x="397" y="499"/>
                  </a:lnTo>
                  <a:lnTo>
                    <a:pt x="370" y="511"/>
                  </a:lnTo>
                  <a:lnTo>
                    <a:pt x="370" y="511"/>
                  </a:lnTo>
                  <a:lnTo>
                    <a:pt x="344" y="519"/>
                  </a:lnTo>
                  <a:lnTo>
                    <a:pt x="317" y="526"/>
                  </a:lnTo>
                  <a:lnTo>
                    <a:pt x="290" y="530"/>
                  </a:lnTo>
                  <a:lnTo>
                    <a:pt x="262" y="531"/>
                  </a:lnTo>
                  <a:lnTo>
                    <a:pt x="262" y="531"/>
                  </a:lnTo>
                  <a:lnTo>
                    <a:pt x="243" y="530"/>
                  </a:lnTo>
                  <a:lnTo>
                    <a:pt x="225" y="528"/>
                  </a:lnTo>
                  <a:lnTo>
                    <a:pt x="207" y="526"/>
                  </a:lnTo>
                  <a:lnTo>
                    <a:pt x="190" y="523"/>
                  </a:lnTo>
                  <a:lnTo>
                    <a:pt x="172" y="518"/>
                  </a:lnTo>
                  <a:lnTo>
                    <a:pt x="156" y="513"/>
                  </a:lnTo>
                  <a:lnTo>
                    <a:pt x="140" y="505"/>
                  </a:lnTo>
                  <a:lnTo>
                    <a:pt x="125" y="499"/>
                  </a:lnTo>
                  <a:lnTo>
                    <a:pt x="125" y="499"/>
                  </a:lnTo>
                  <a:lnTo>
                    <a:pt x="110" y="490"/>
                  </a:lnTo>
                  <a:lnTo>
                    <a:pt x="95" y="481"/>
                  </a:lnTo>
                  <a:lnTo>
                    <a:pt x="83" y="470"/>
                  </a:lnTo>
                  <a:lnTo>
                    <a:pt x="70" y="459"/>
                  </a:lnTo>
                  <a:lnTo>
                    <a:pt x="58" y="446"/>
                  </a:lnTo>
                  <a:lnTo>
                    <a:pt x="48" y="434"/>
                  </a:lnTo>
                  <a:lnTo>
                    <a:pt x="39" y="420"/>
                  </a:lnTo>
                  <a:lnTo>
                    <a:pt x="32" y="404"/>
                  </a:lnTo>
                  <a:lnTo>
                    <a:pt x="32" y="404"/>
                  </a:lnTo>
                  <a:lnTo>
                    <a:pt x="24" y="389"/>
                  </a:lnTo>
                  <a:lnTo>
                    <a:pt x="17" y="373"/>
                  </a:lnTo>
                  <a:lnTo>
                    <a:pt x="12" y="357"/>
                  </a:lnTo>
                  <a:lnTo>
                    <a:pt x="7" y="340"/>
                  </a:lnTo>
                  <a:lnTo>
                    <a:pt x="5" y="322"/>
                  </a:lnTo>
                  <a:lnTo>
                    <a:pt x="2" y="304"/>
                  </a:lnTo>
                  <a:lnTo>
                    <a:pt x="0" y="286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49"/>
                  </a:lnTo>
                  <a:lnTo>
                    <a:pt x="2" y="231"/>
                  </a:lnTo>
                  <a:lnTo>
                    <a:pt x="5" y="213"/>
                  </a:lnTo>
                  <a:lnTo>
                    <a:pt x="7" y="195"/>
                  </a:lnTo>
                  <a:lnTo>
                    <a:pt x="12" y="178"/>
                  </a:lnTo>
                  <a:lnTo>
                    <a:pt x="17" y="161"/>
                  </a:lnTo>
                  <a:lnTo>
                    <a:pt x="24" y="144"/>
                  </a:lnTo>
                  <a:lnTo>
                    <a:pt x="32" y="128"/>
                  </a:lnTo>
                  <a:lnTo>
                    <a:pt x="32" y="128"/>
                  </a:lnTo>
                  <a:lnTo>
                    <a:pt x="39" y="112"/>
                  </a:lnTo>
                  <a:lnTo>
                    <a:pt x="48" y="98"/>
                  </a:lnTo>
                  <a:lnTo>
                    <a:pt x="58" y="84"/>
                  </a:lnTo>
                  <a:lnTo>
                    <a:pt x="69" y="71"/>
                  </a:lnTo>
                  <a:lnTo>
                    <a:pt x="81" y="60"/>
                  </a:lnTo>
                  <a:lnTo>
                    <a:pt x="93" y="49"/>
                  </a:lnTo>
                  <a:lnTo>
                    <a:pt x="107" y="39"/>
                  </a:lnTo>
                  <a:lnTo>
                    <a:pt x="121" y="32"/>
                  </a:lnTo>
                  <a:lnTo>
                    <a:pt x="121" y="32"/>
                  </a:lnTo>
                  <a:lnTo>
                    <a:pt x="136" y="24"/>
                  </a:lnTo>
                  <a:lnTo>
                    <a:pt x="152" y="17"/>
                  </a:lnTo>
                  <a:lnTo>
                    <a:pt x="167" y="12"/>
                  </a:lnTo>
                  <a:lnTo>
                    <a:pt x="184" y="7"/>
                  </a:lnTo>
                  <a:lnTo>
                    <a:pt x="202" y="5"/>
                  </a:lnTo>
                  <a:lnTo>
                    <a:pt x="220" y="2"/>
                  </a:lnTo>
                  <a:lnTo>
                    <a:pt x="237" y="1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83" y="1"/>
                  </a:lnTo>
                  <a:lnTo>
                    <a:pt x="309" y="5"/>
                  </a:lnTo>
                  <a:lnTo>
                    <a:pt x="333" y="10"/>
                  </a:lnTo>
                  <a:lnTo>
                    <a:pt x="356" y="17"/>
                  </a:lnTo>
                  <a:lnTo>
                    <a:pt x="356" y="17"/>
                  </a:lnTo>
                  <a:lnTo>
                    <a:pt x="378" y="28"/>
                  </a:lnTo>
                  <a:lnTo>
                    <a:pt x="397" y="39"/>
                  </a:lnTo>
                  <a:lnTo>
                    <a:pt x="414" y="53"/>
                  </a:lnTo>
                  <a:lnTo>
                    <a:pt x="427" y="69"/>
                  </a:lnTo>
                  <a:lnTo>
                    <a:pt x="427" y="69"/>
                  </a:lnTo>
                  <a:lnTo>
                    <a:pt x="440" y="85"/>
                  </a:lnTo>
                  <a:lnTo>
                    <a:pt x="450" y="106"/>
                  </a:lnTo>
                  <a:lnTo>
                    <a:pt x="459" y="128"/>
                  </a:lnTo>
                  <a:lnTo>
                    <a:pt x="466" y="152"/>
                  </a:lnTo>
                  <a:lnTo>
                    <a:pt x="405" y="169"/>
                  </a:lnTo>
                  <a:lnTo>
                    <a:pt x="405" y="169"/>
                  </a:lnTo>
                  <a:lnTo>
                    <a:pt x="399" y="151"/>
                  </a:lnTo>
                  <a:lnTo>
                    <a:pt x="392" y="134"/>
                  </a:lnTo>
                  <a:lnTo>
                    <a:pt x="385" y="120"/>
                  </a:lnTo>
                  <a:lnTo>
                    <a:pt x="377" y="107"/>
                  </a:lnTo>
                  <a:lnTo>
                    <a:pt x="377" y="107"/>
                  </a:lnTo>
                  <a:lnTo>
                    <a:pt x="367" y="97"/>
                  </a:lnTo>
                  <a:lnTo>
                    <a:pt x="355" y="88"/>
                  </a:lnTo>
                  <a:lnTo>
                    <a:pt x="342" y="79"/>
                  </a:lnTo>
                  <a:lnTo>
                    <a:pt x="327" y="71"/>
                  </a:lnTo>
                  <a:lnTo>
                    <a:pt x="327" y="71"/>
                  </a:lnTo>
                  <a:lnTo>
                    <a:pt x="310" y="66"/>
                  </a:lnTo>
                  <a:lnTo>
                    <a:pt x="294" y="61"/>
                  </a:lnTo>
                  <a:lnTo>
                    <a:pt x="276" y="58"/>
                  </a:lnTo>
                  <a:lnTo>
                    <a:pt x="257" y="58"/>
                  </a:lnTo>
                  <a:lnTo>
                    <a:pt x="257" y="58"/>
                  </a:lnTo>
                  <a:lnTo>
                    <a:pt x="234" y="58"/>
                  </a:lnTo>
                  <a:lnTo>
                    <a:pt x="213" y="61"/>
                  </a:lnTo>
                  <a:lnTo>
                    <a:pt x="194" y="66"/>
                  </a:lnTo>
                  <a:lnTo>
                    <a:pt x="176" y="73"/>
                  </a:lnTo>
                  <a:lnTo>
                    <a:pt x="176" y="73"/>
                  </a:lnTo>
                  <a:lnTo>
                    <a:pt x="161" y="80"/>
                  </a:lnTo>
                  <a:lnTo>
                    <a:pt x="145" y="89"/>
                  </a:lnTo>
                  <a:lnTo>
                    <a:pt x="133" y="98"/>
                  </a:lnTo>
                  <a:lnTo>
                    <a:pt x="121" y="110"/>
                  </a:lnTo>
                  <a:lnTo>
                    <a:pt x="121" y="110"/>
                  </a:lnTo>
                  <a:lnTo>
                    <a:pt x="112" y="121"/>
                  </a:lnTo>
                  <a:lnTo>
                    <a:pt x="103" y="134"/>
                  </a:lnTo>
                  <a:lnTo>
                    <a:pt x="95" y="147"/>
                  </a:lnTo>
                  <a:lnTo>
                    <a:pt x="89" y="161"/>
                  </a:lnTo>
                  <a:lnTo>
                    <a:pt x="89" y="161"/>
                  </a:lnTo>
                  <a:lnTo>
                    <a:pt x="80" y="185"/>
                  </a:lnTo>
                  <a:lnTo>
                    <a:pt x="75" y="210"/>
                  </a:lnTo>
                  <a:lnTo>
                    <a:pt x="71" y="236"/>
                  </a:lnTo>
                  <a:lnTo>
                    <a:pt x="70" y="263"/>
                  </a:lnTo>
                  <a:lnTo>
                    <a:pt x="70" y="263"/>
                  </a:lnTo>
                  <a:lnTo>
                    <a:pt x="70" y="280"/>
                  </a:lnTo>
                  <a:lnTo>
                    <a:pt x="71" y="297"/>
                  </a:lnTo>
                  <a:lnTo>
                    <a:pt x="72" y="312"/>
                  </a:lnTo>
                  <a:lnTo>
                    <a:pt x="75" y="326"/>
                  </a:lnTo>
                  <a:lnTo>
                    <a:pt x="79" y="340"/>
                  </a:lnTo>
                  <a:lnTo>
                    <a:pt x="83" y="354"/>
                  </a:lnTo>
                  <a:lnTo>
                    <a:pt x="88" y="367"/>
                  </a:lnTo>
                  <a:lnTo>
                    <a:pt x="93" y="379"/>
                  </a:lnTo>
                  <a:lnTo>
                    <a:pt x="93" y="379"/>
                  </a:lnTo>
                  <a:lnTo>
                    <a:pt x="99" y="390"/>
                  </a:lnTo>
                  <a:lnTo>
                    <a:pt x="106" y="400"/>
                  </a:lnTo>
                  <a:lnTo>
                    <a:pt x="113" y="409"/>
                  </a:lnTo>
                  <a:lnTo>
                    <a:pt x="122" y="418"/>
                  </a:lnTo>
                  <a:lnTo>
                    <a:pt x="131" y="427"/>
                  </a:lnTo>
                  <a:lnTo>
                    <a:pt x="140" y="435"/>
                  </a:lnTo>
                  <a:lnTo>
                    <a:pt x="150" y="441"/>
                  </a:lnTo>
                  <a:lnTo>
                    <a:pt x="162" y="446"/>
                  </a:lnTo>
                  <a:lnTo>
                    <a:pt x="162" y="446"/>
                  </a:lnTo>
                  <a:lnTo>
                    <a:pt x="185" y="457"/>
                  </a:lnTo>
                  <a:lnTo>
                    <a:pt x="208" y="464"/>
                  </a:lnTo>
                  <a:lnTo>
                    <a:pt x="232" y="468"/>
                  </a:lnTo>
                  <a:lnTo>
                    <a:pt x="258" y="470"/>
                  </a:lnTo>
                  <a:lnTo>
                    <a:pt x="258" y="470"/>
                  </a:lnTo>
                  <a:lnTo>
                    <a:pt x="280" y="468"/>
                  </a:lnTo>
                  <a:lnTo>
                    <a:pt x="301" y="466"/>
                  </a:lnTo>
                  <a:lnTo>
                    <a:pt x="323" y="461"/>
                  </a:lnTo>
                  <a:lnTo>
                    <a:pt x="344" y="453"/>
                  </a:lnTo>
                  <a:lnTo>
                    <a:pt x="344" y="453"/>
                  </a:lnTo>
                  <a:lnTo>
                    <a:pt x="364" y="444"/>
                  </a:lnTo>
                  <a:lnTo>
                    <a:pt x="381" y="435"/>
                  </a:lnTo>
                  <a:lnTo>
                    <a:pt x="395" y="426"/>
                  </a:lnTo>
                  <a:lnTo>
                    <a:pt x="408" y="416"/>
                  </a:lnTo>
                  <a:lnTo>
                    <a:pt x="408" y="321"/>
                  </a:lnTo>
                  <a:lnTo>
                    <a:pt x="257" y="3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" name="Freeform 607"/>
            <p:cNvSpPr>
              <a:spLocks noEditPoints="1"/>
            </p:cNvSpPr>
            <p:nvPr/>
          </p:nvSpPr>
          <p:spPr bwMode="auto">
            <a:xfrm>
              <a:off x="4640263" y="2416176"/>
              <a:ext cx="357188" cy="407988"/>
            </a:xfrm>
            <a:custGeom>
              <a:avLst/>
              <a:gdLst>
                <a:gd name="T0" fmla="*/ 0 w 452"/>
                <a:gd name="T1" fmla="*/ 0 h 513"/>
                <a:gd name="T2" fmla="*/ 226 w 452"/>
                <a:gd name="T3" fmla="*/ 0 h 513"/>
                <a:gd name="T4" fmla="*/ 287 w 452"/>
                <a:gd name="T5" fmla="*/ 3 h 513"/>
                <a:gd name="T6" fmla="*/ 331 w 452"/>
                <a:gd name="T7" fmla="*/ 14 h 513"/>
                <a:gd name="T8" fmla="*/ 340 w 452"/>
                <a:gd name="T9" fmla="*/ 17 h 513"/>
                <a:gd name="T10" fmla="*/ 356 w 452"/>
                <a:gd name="T11" fmla="*/ 26 h 513"/>
                <a:gd name="T12" fmla="*/ 370 w 452"/>
                <a:gd name="T13" fmla="*/ 39 h 513"/>
                <a:gd name="T14" fmla="*/ 388 w 452"/>
                <a:gd name="T15" fmla="*/ 62 h 513"/>
                <a:gd name="T16" fmla="*/ 398 w 452"/>
                <a:gd name="T17" fmla="*/ 80 h 513"/>
                <a:gd name="T18" fmla="*/ 408 w 452"/>
                <a:gd name="T19" fmla="*/ 119 h 513"/>
                <a:gd name="T20" fmla="*/ 409 w 452"/>
                <a:gd name="T21" fmla="*/ 140 h 513"/>
                <a:gd name="T22" fmla="*/ 407 w 452"/>
                <a:gd name="T23" fmla="*/ 166 h 513"/>
                <a:gd name="T24" fmla="*/ 400 w 452"/>
                <a:gd name="T25" fmla="*/ 190 h 513"/>
                <a:gd name="T26" fmla="*/ 389 w 452"/>
                <a:gd name="T27" fmla="*/ 212 h 513"/>
                <a:gd name="T28" fmla="*/ 374 w 452"/>
                <a:gd name="T29" fmla="*/ 231 h 513"/>
                <a:gd name="T30" fmla="*/ 365 w 452"/>
                <a:gd name="T31" fmla="*/ 240 h 513"/>
                <a:gd name="T32" fmla="*/ 342 w 452"/>
                <a:gd name="T33" fmla="*/ 256 h 513"/>
                <a:gd name="T34" fmla="*/ 315 w 452"/>
                <a:gd name="T35" fmla="*/ 268 h 513"/>
                <a:gd name="T36" fmla="*/ 283 w 452"/>
                <a:gd name="T37" fmla="*/ 276 h 513"/>
                <a:gd name="T38" fmla="*/ 265 w 452"/>
                <a:gd name="T39" fmla="*/ 280 h 513"/>
                <a:gd name="T40" fmla="*/ 298 w 452"/>
                <a:gd name="T41" fmla="*/ 299 h 513"/>
                <a:gd name="T42" fmla="*/ 306 w 452"/>
                <a:gd name="T43" fmla="*/ 306 h 513"/>
                <a:gd name="T44" fmla="*/ 335 w 452"/>
                <a:gd name="T45" fmla="*/ 336 h 513"/>
                <a:gd name="T46" fmla="*/ 362 w 452"/>
                <a:gd name="T47" fmla="*/ 373 h 513"/>
                <a:gd name="T48" fmla="*/ 366 w 452"/>
                <a:gd name="T49" fmla="*/ 513 h 513"/>
                <a:gd name="T50" fmla="*/ 298 w 452"/>
                <a:gd name="T51" fmla="*/ 407 h 513"/>
                <a:gd name="T52" fmla="*/ 249 w 452"/>
                <a:gd name="T53" fmla="*/ 335 h 513"/>
                <a:gd name="T54" fmla="*/ 239 w 452"/>
                <a:gd name="T55" fmla="*/ 325 h 513"/>
                <a:gd name="T56" fmla="*/ 223 w 452"/>
                <a:gd name="T57" fmla="*/ 307 h 513"/>
                <a:gd name="T58" fmla="*/ 215 w 452"/>
                <a:gd name="T59" fmla="*/ 302 h 513"/>
                <a:gd name="T60" fmla="*/ 184 w 452"/>
                <a:gd name="T61" fmla="*/ 288 h 513"/>
                <a:gd name="T62" fmla="*/ 169 w 452"/>
                <a:gd name="T63" fmla="*/ 285 h 513"/>
                <a:gd name="T64" fmla="*/ 68 w 452"/>
                <a:gd name="T65" fmla="*/ 285 h 513"/>
                <a:gd name="T66" fmla="*/ 0 w 452"/>
                <a:gd name="T67" fmla="*/ 513 h 513"/>
                <a:gd name="T68" fmla="*/ 214 w 452"/>
                <a:gd name="T69" fmla="*/ 226 h 513"/>
                <a:gd name="T70" fmla="*/ 235 w 452"/>
                <a:gd name="T71" fmla="*/ 226 h 513"/>
                <a:gd name="T72" fmla="*/ 271 w 452"/>
                <a:gd name="T73" fmla="*/ 221 h 513"/>
                <a:gd name="T74" fmla="*/ 285 w 452"/>
                <a:gd name="T75" fmla="*/ 217 h 513"/>
                <a:gd name="T76" fmla="*/ 310 w 452"/>
                <a:gd name="T77" fmla="*/ 204 h 513"/>
                <a:gd name="T78" fmla="*/ 326 w 452"/>
                <a:gd name="T79" fmla="*/ 185 h 513"/>
                <a:gd name="T80" fmla="*/ 331 w 452"/>
                <a:gd name="T81" fmla="*/ 175 h 513"/>
                <a:gd name="T82" fmla="*/ 339 w 452"/>
                <a:gd name="T83" fmla="*/ 152 h 513"/>
                <a:gd name="T84" fmla="*/ 339 w 452"/>
                <a:gd name="T85" fmla="*/ 140 h 513"/>
                <a:gd name="T86" fmla="*/ 338 w 452"/>
                <a:gd name="T87" fmla="*/ 122 h 513"/>
                <a:gd name="T88" fmla="*/ 333 w 452"/>
                <a:gd name="T89" fmla="*/ 107 h 513"/>
                <a:gd name="T90" fmla="*/ 325 w 452"/>
                <a:gd name="T91" fmla="*/ 93 h 513"/>
                <a:gd name="T92" fmla="*/ 313 w 452"/>
                <a:gd name="T93" fmla="*/ 80 h 513"/>
                <a:gd name="T94" fmla="*/ 306 w 452"/>
                <a:gd name="T95" fmla="*/ 74 h 513"/>
                <a:gd name="T96" fmla="*/ 289 w 452"/>
                <a:gd name="T97" fmla="*/ 66 h 513"/>
                <a:gd name="T98" fmla="*/ 269 w 452"/>
                <a:gd name="T99" fmla="*/ 60 h 513"/>
                <a:gd name="T100" fmla="*/ 243 w 452"/>
                <a:gd name="T101" fmla="*/ 57 h 513"/>
                <a:gd name="T102" fmla="*/ 68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58" y="1"/>
                  </a:lnTo>
                  <a:lnTo>
                    <a:pt x="287" y="3"/>
                  </a:lnTo>
                  <a:lnTo>
                    <a:pt x="311" y="7"/>
                  </a:lnTo>
                  <a:lnTo>
                    <a:pt x="331" y="14"/>
                  </a:lnTo>
                  <a:lnTo>
                    <a:pt x="331" y="14"/>
                  </a:lnTo>
                  <a:lnTo>
                    <a:pt x="340" y="17"/>
                  </a:lnTo>
                  <a:lnTo>
                    <a:pt x="348" y="21"/>
                  </a:lnTo>
                  <a:lnTo>
                    <a:pt x="356" y="26"/>
                  </a:lnTo>
                  <a:lnTo>
                    <a:pt x="363" y="33"/>
                  </a:lnTo>
                  <a:lnTo>
                    <a:pt x="370" y="39"/>
                  </a:lnTo>
                  <a:lnTo>
                    <a:pt x="376" y="46"/>
                  </a:lnTo>
                  <a:lnTo>
                    <a:pt x="388" y="62"/>
                  </a:lnTo>
                  <a:lnTo>
                    <a:pt x="388" y="62"/>
                  </a:lnTo>
                  <a:lnTo>
                    <a:pt x="398" y="80"/>
                  </a:lnTo>
                  <a:lnTo>
                    <a:pt x="404" y="99"/>
                  </a:lnTo>
                  <a:lnTo>
                    <a:pt x="408" y="119"/>
                  </a:lnTo>
                  <a:lnTo>
                    <a:pt x="409" y="140"/>
                  </a:lnTo>
                  <a:lnTo>
                    <a:pt x="409" y="140"/>
                  </a:lnTo>
                  <a:lnTo>
                    <a:pt x="409" y="153"/>
                  </a:lnTo>
                  <a:lnTo>
                    <a:pt x="407" y="166"/>
                  </a:lnTo>
                  <a:lnTo>
                    <a:pt x="404" y="179"/>
                  </a:lnTo>
                  <a:lnTo>
                    <a:pt x="400" y="190"/>
                  </a:lnTo>
                  <a:lnTo>
                    <a:pt x="395" y="202"/>
                  </a:lnTo>
                  <a:lnTo>
                    <a:pt x="389" y="212"/>
                  </a:lnTo>
                  <a:lnTo>
                    <a:pt x="382" y="222"/>
                  </a:lnTo>
                  <a:lnTo>
                    <a:pt x="374" y="231"/>
                  </a:lnTo>
                  <a:lnTo>
                    <a:pt x="374" y="231"/>
                  </a:lnTo>
                  <a:lnTo>
                    <a:pt x="365" y="240"/>
                  </a:lnTo>
                  <a:lnTo>
                    <a:pt x="354" y="249"/>
                  </a:lnTo>
                  <a:lnTo>
                    <a:pt x="342" y="256"/>
                  </a:lnTo>
                  <a:lnTo>
                    <a:pt x="329" y="262"/>
                  </a:lnTo>
                  <a:lnTo>
                    <a:pt x="315" y="268"/>
                  </a:lnTo>
                  <a:lnTo>
                    <a:pt x="299" y="272"/>
                  </a:lnTo>
                  <a:lnTo>
                    <a:pt x="283" y="276"/>
                  </a:lnTo>
                  <a:lnTo>
                    <a:pt x="265" y="280"/>
                  </a:lnTo>
                  <a:lnTo>
                    <a:pt x="265" y="280"/>
                  </a:lnTo>
                  <a:lnTo>
                    <a:pt x="289" y="293"/>
                  </a:lnTo>
                  <a:lnTo>
                    <a:pt x="298" y="299"/>
                  </a:lnTo>
                  <a:lnTo>
                    <a:pt x="306" y="306"/>
                  </a:lnTo>
                  <a:lnTo>
                    <a:pt x="306" y="306"/>
                  </a:lnTo>
                  <a:lnTo>
                    <a:pt x="321" y="320"/>
                  </a:lnTo>
                  <a:lnTo>
                    <a:pt x="335" y="336"/>
                  </a:lnTo>
                  <a:lnTo>
                    <a:pt x="349" y="354"/>
                  </a:lnTo>
                  <a:lnTo>
                    <a:pt x="362" y="373"/>
                  </a:lnTo>
                  <a:lnTo>
                    <a:pt x="452" y="513"/>
                  </a:lnTo>
                  <a:lnTo>
                    <a:pt x="366" y="513"/>
                  </a:lnTo>
                  <a:lnTo>
                    <a:pt x="298" y="407"/>
                  </a:lnTo>
                  <a:lnTo>
                    <a:pt x="298" y="407"/>
                  </a:lnTo>
                  <a:lnTo>
                    <a:pt x="271" y="366"/>
                  </a:lnTo>
                  <a:lnTo>
                    <a:pt x="249" y="335"/>
                  </a:lnTo>
                  <a:lnTo>
                    <a:pt x="249" y="335"/>
                  </a:lnTo>
                  <a:lnTo>
                    <a:pt x="239" y="325"/>
                  </a:lnTo>
                  <a:lnTo>
                    <a:pt x="232" y="315"/>
                  </a:lnTo>
                  <a:lnTo>
                    <a:pt x="223" y="307"/>
                  </a:lnTo>
                  <a:lnTo>
                    <a:pt x="215" y="302"/>
                  </a:lnTo>
                  <a:lnTo>
                    <a:pt x="215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69" y="285"/>
                  </a:lnTo>
                  <a:lnTo>
                    <a:pt x="146" y="285"/>
                  </a:lnTo>
                  <a:lnTo>
                    <a:pt x="68" y="285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26"/>
                  </a:moveTo>
                  <a:lnTo>
                    <a:pt x="214" y="226"/>
                  </a:lnTo>
                  <a:lnTo>
                    <a:pt x="214" y="226"/>
                  </a:lnTo>
                  <a:lnTo>
                    <a:pt x="235" y="226"/>
                  </a:lnTo>
                  <a:lnTo>
                    <a:pt x="255" y="224"/>
                  </a:lnTo>
                  <a:lnTo>
                    <a:pt x="271" y="221"/>
                  </a:lnTo>
                  <a:lnTo>
                    <a:pt x="285" y="217"/>
                  </a:lnTo>
                  <a:lnTo>
                    <a:pt x="285" y="217"/>
                  </a:lnTo>
                  <a:lnTo>
                    <a:pt x="298" y="211"/>
                  </a:lnTo>
                  <a:lnTo>
                    <a:pt x="310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1" y="175"/>
                  </a:lnTo>
                  <a:lnTo>
                    <a:pt x="336" y="163"/>
                  </a:lnTo>
                  <a:lnTo>
                    <a:pt x="339" y="152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31"/>
                  </a:lnTo>
                  <a:lnTo>
                    <a:pt x="338" y="122"/>
                  </a:lnTo>
                  <a:lnTo>
                    <a:pt x="335" y="115"/>
                  </a:lnTo>
                  <a:lnTo>
                    <a:pt x="333" y="107"/>
                  </a:lnTo>
                  <a:lnTo>
                    <a:pt x="329" y="99"/>
                  </a:lnTo>
                  <a:lnTo>
                    <a:pt x="325" y="93"/>
                  </a:lnTo>
                  <a:lnTo>
                    <a:pt x="320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6" y="74"/>
                  </a:lnTo>
                  <a:lnTo>
                    <a:pt x="298" y="70"/>
                  </a:lnTo>
                  <a:lnTo>
                    <a:pt x="289" y="66"/>
                  </a:lnTo>
                  <a:lnTo>
                    <a:pt x="279" y="62"/>
                  </a:lnTo>
                  <a:lnTo>
                    <a:pt x="269" y="60"/>
                  </a:lnTo>
                  <a:lnTo>
                    <a:pt x="256" y="58"/>
                  </a:lnTo>
                  <a:lnTo>
                    <a:pt x="243" y="57"/>
                  </a:lnTo>
                  <a:lnTo>
                    <a:pt x="229" y="56"/>
                  </a:lnTo>
                  <a:lnTo>
                    <a:pt x="68" y="56"/>
                  </a:lnTo>
                  <a:lnTo>
                    <a:pt x="68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8" name="Freeform 608"/>
            <p:cNvSpPr>
              <a:spLocks noEditPoints="1"/>
            </p:cNvSpPr>
            <p:nvPr/>
          </p:nvSpPr>
          <p:spPr bwMode="auto">
            <a:xfrm>
              <a:off x="5011738" y="2408238"/>
              <a:ext cx="388938" cy="422275"/>
            </a:xfrm>
            <a:custGeom>
              <a:avLst/>
              <a:gdLst>
                <a:gd name="T0" fmla="*/ 1 w 491"/>
                <a:gd name="T1" fmla="*/ 242 h 531"/>
                <a:gd name="T2" fmla="*/ 18 w 491"/>
                <a:gd name="T3" fmla="*/ 158 h 531"/>
                <a:gd name="T4" fmla="*/ 53 w 491"/>
                <a:gd name="T5" fmla="*/ 90 h 531"/>
                <a:gd name="T6" fmla="*/ 87 w 491"/>
                <a:gd name="T7" fmla="*/ 55 h 531"/>
                <a:gd name="T8" fmla="*/ 147 w 491"/>
                <a:gd name="T9" fmla="*/ 17 h 531"/>
                <a:gd name="T10" fmla="*/ 220 w 491"/>
                <a:gd name="T11" fmla="*/ 1 h 531"/>
                <a:gd name="T12" fmla="*/ 264 w 491"/>
                <a:gd name="T13" fmla="*/ 0 h 531"/>
                <a:gd name="T14" fmla="*/ 314 w 491"/>
                <a:gd name="T15" fmla="*/ 9 h 531"/>
                <a:gd name="T16" fmla="*/ 360 w 491"/>
                <a:gd name="T17" fmla="*/ 25 h 531"/>
                <a:gd name="T18" fmla="*/ 388 w 491"/>
                <a:gd name="T19" fmla="*/ 43 h 531"/>
                <a:gd name="T20" fmla="*/ 425 w 491"/>
                <a:gd name="T21" fmla="*/ 74 h 531"/>
                <a:gd name="T22" fmla="*/ 453 w 491"/>
                <a:gd name="T23" fmla="*/ 114 h 531"/>
                <a:gd name="T24" fmla="*/ 468 w 491"/>
                <a:gd name="T25" fmla="*/ 144 h 531"/>
                <a:gd name="T26" fmla="*/ 484 w 491"/>
                <a:gd name="T27" fmla="*/ 193 h 531"/>
                <a:gd name="T28" fmla="*/ 490 w 491"/>
                <a:gd name="T29" fmla="*/ 247 h 531"/>
                <a:gd name="T30" fmla="*/ 490 w 491"/>
                <a:gd name="T31" fmla="*/ 285 h 531"/>
                <a:gd name="T32" fmla="*/ 484 w 491"/>
                <a:gd name="T33" fmla="*/ 340 h 531"/>
                <a:gd name="T34" fmla="*/ 467 w 491"/>
                <a:gd name="T35" fmla="*/ 390 h 531"/>
                <a:gd name="T36" fmla="*/ 452 w 491"/>
                <a:gd name="T37" fmla="*/ 421 h 531"/>
                <a:gd name="T38" fmla="*/ 421 w 491"/>
                <a:gd name="T39" fmla="*/ 461 h 531"/>
                <a:gd name="T40" fmla="*/ 384 w 491"/>
                <a:gd name="T41" fmla="*/ 491 h 531"/>
                <a:gd name="T42" fmla="*/ 356 w 491"/>
                <a:gd name="T43" fmla="*/ 507 h 531"/>
                <a:gd name="T44" fmla="*/ 311 w 491"/>
                <a:gd name="T45" fmla="*/ 523 h 531"/>
                <a:gd name="T46" fmla="*/ 262 w 491"/>
                <a:gd name="T47" fmla="*/ 530 h 531"/>
                <a:gd name="T48" fmla="*/ 228 w 491"/>
                <a:gd name="T49" fmla="*/ 530 h 531"/>
                <a:gd name="T50" fmla="*/ 177 w 491"/>
                <a:gd name="T51" fmla="*/ 522 h 531"/>
                <a:gd name="T52" fmla="*/ 131 w 491"/>
                <a:gd name="T53" fmla="*/ 504 h 531"/>
                <a:gd name="T54" fmla="*/ 102 w 491"/>
                <a:gd name="T55" fmla="*/ 486 h 531"/>
                <a:gd name="T56" fmla="*/ 67 w 491"/>
                <a:gd name="T57" fmla="*/ 454 h 531"/>
                <a:gd name="T58" fmla="*/ 37 w 491"/>
                <a:gd name="T59" fmla="*/ 414 h 531"/>
                <a:gd name="T60" fmla="*/ 23 w 491"/>
                <a:gd name="T61" fmla="*/ 385 h 531"/>
                <a:gd name="T62" fmla="*/ 8 w 491"/>
                <a:gd name="T63" fmla="*/ 338 h 531"/>
                <a:gd name="T64" fmla="*/ 1 w 491"/>
                <a:gd name="T65" fmla="*/ 289 h 531"/>
                <a:gd name="T66" fmla="*/ 71 w 491"/>
                <a:gd name="T67" fmla="*/ 274 h 531"/>
                <a:gd name="T68" fmla="*/ 74 w 491"/>
                <a:gd name="T69" fmla="*/ 317 h 531"/>
                <a:gd name="T70" fmla="*/ 90 w 491"/>
                <a:gd name="T71" fmla="*/ 373 h 531"/>
                <a:gd name="T72" fmla="*/ 120 w 491"/>
                <a:gd name="T73" fmla="*/ 420 h 531"/>
                <a:gd name="T74" fmla="*/ 147 w 491"/>
                <a:gd name="T75" fmla="*/ 443 h 531"/>
                <a:gd name="T76" fmla="*/ 192 w 491"/>
                <a:gd name="T77" fmla="*/ 466 h 531"/>
                <a:gd name="T78" fmla="*/ 246 w 491"/>
                <a:gd name="T79" fmla="*/ 472 h 531"/>
                <a:gd name="T80" fmla="*/ 282 w 491"/>
                <a:gd name="T81" fmla="*/ 470 h 531"/>
                <a:gd name="T82" fmla="*/ 330 w 491"/>
                <a:gd name="T83" fmla="*/ 452 h 531"/>
                <a:gd name="T84" fmla="*/ 371 w 491"/>
                <a:gd name="T85" fmla="*/ 418 h 531"/>
                <a:gd name="T86" fmla="*/ 393 w 491"/>
                <a:gd name="T87" fmla="*/ 389 h 531"/>
                <a:gd name="T88" fmla="*/ 415 w 491"/>
                <a:gd name="T89" fmla="*/ 334 h 531"/>
                <a:gd name="T90" fmla="*/ 421 w 491"/>
                <a:gd name="T91" fmla="*/ 266 h 531"/>
                <a:gd name="T92" fmla="*/ 416 w 491"/>
                <a:gd name="T93" fmla="*/ 207 h 531"/>
                <a:gd name="T94" fmla="*/ 400 w 491"/>
                <a:gd name="T95" fmla="*/ 156 h 531"/>
                <a:gd name="T96" fmla="*/ 388 w 491"/>
                <a:gd name="T97" fmla="*/ 134 h 531"/>
                <a:gd name="T98" fmla="*/ 366 w 491"/>
                <a:gd name="T99" fmla="*/ 106 h 531"/>
                <a:gd name="T100" fmla="*/ 338 w 491"/>
                <a:gd name="T101" fmla="*/ 84 h 531"/>
                <a:gd name="T102" fmla="*/ 317 w 491"/>
                <a:gd name="T103" fmla="*/ 73 h 531"/>
                <a:gd name="T104" fmla="*/ 283 w 491"/>
                <a:gd name="T105" fmla="*/ 62 h 531"/>
                <a:gd name="T106" fmla="*/ 247 w 491"/>
                <a:gd name="T107" fmla="*/ 58 h 531"/>
                <a:gd name="T108" fmla="*/ 211 w 491"/>
                <a:gd name="T109" fmla="*/ 61 h 531"/>
                <a:gd name="T110" fmla="*/ 164 w 491"/>
                <a:gd name="T111" fmla="*/ 78 h 531"/>
                <a:gd name="T112" fmla="*/ 123 w 491"/>
                <a:gd name="T113" fmla="*/ 107 h 531"/>
                <a:gd name="T114" fmla="*/ 100 w 491"/>
                <a:gd name="T115" fmla="*/ 137 h 531"/>
                <a:gd name="T116" fmla="*/ 78 w 491"/>
                <a:gd name="T117" fmla="*/ 195 h 531"/>
                <a:gd name="T118" fmla="*/ 71 w 491"/>
                <a:gd name="T119" fmla="*/ 274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1" h="531">
                  <a:moveTo>
                    <a:pt x="0" y="272"/>
                  </a:moveTo>
                  <a:lnTo>
                    <a:pt x="0" y="272"/>
                  </a:lnTo>
                  <a:lnTo>
                    <a:pt x="1" y="242"/>
                  </a:lnTo>
                  <a:lnTo>
                    <a:pt x="5" y="212"/>
                  </a:lnTo>
                  <a:lnTo>
                    <a:pt x="10" y="184"/>
                  </a:lnTo>
                  <a:lnTo>
                    <a:pt x="18" y="158"/>
                  </a:lnTo>
                  <a:lnTo>
                    <a:pt x="27" y="134"/>
                  </a:lnTo>
                  <a:lnTo>
                    <a:pt x="40" y="111"/>
                  </a:lnTo>
                  <a:lnTo>
                    <a:pt x="53" y="90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87" y="55"/>
                  </a:lnTo>
                  <a:lnTo>
                    <a:pt x="106" y="41"/>
                  </a:lnTo>
                  <a:lnTo>
                    <a:pt x="127" y="28"/>
                  </a:lnTo>
                  <a:lnTo>
                    <a:pt x="147" y="17"/>
                  </a:lnTo>
                  <a:lnTo>
                    <a:pt x="170" y="10"/>
                  </a:lnTo>
                  <a:lnTo>
                    <a:pt x="195" y="5"/>
                  </a:lnTo>
                  <a:lnTo>
                    <a:pt x="220" y="1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64" y="0"/>
                  </a:lnTo>
                  <a:lnTo>
                    <a:pt x="280" y="2"/>
                  </a:lnTo>
                  <a:lnTo>
                    <a:pt x="297" y="5"/>
                  </a:lnTo>
                  <a:lnTo>
                    <a:pt x="314" y="9"/>
                  </a:lnTo>
                  <a:lnTo>
                    <a:pt x="329" y="12"/>
                  </a:lnTo>
                  <a:lnTo>
                    <a:pt x="344" y="19"/>
                  </a:lnTo>
                  <a:lnTo>
                    <a:pt x="360" y="25"/>
                  </a:lnTo>
                  <a:lnTo>
                    <a:pt x="374" y="34"/>
                  </a:lnTo>
                  <a:lnTo>
                    <a:pt x="374" y="34"/>
                  </a:lnTo>
                  <a:lnTo>
                    <a:pt x="388" y="43"/>
                  </a:lnTo>
                  <a:lnTo>
                    <a:pt x="400" y="52"/>
                  </a:lnTo>
                  <a:lnTo>
                    <a:pt x="413" y="62"/>
                  </a:lnTo>
                  <a:lnTo>
                    <a:pt x="425" y="74"/>
                  </a:lnTo>
                  <a:lnTo>
                    <a:pt x="435" y="87"/>
                  </a:lnTo>
                  <a:lnTo>
                    <a:pt x="444" y="99"/>
                  </a:lnTo>
                  <a:lnTo>
                    <a:pt x="453" y="114"/>
                  </a:lnTo>
                  <a:lnTo>
                    <a:pt x="461" y="129"/>
                  </a:lnTo>
                  <a:lnTo>
                    <a:pt x="461" y="129"/>
                  </a:lnTo>
                  <a:lnTo>
                    <a:pt x="468" y="144"/>
                  </a:lnTo>
                  <a:lnTo>
                    <a:pt x="475" y="160"/>
                  </a:lnTo>
                  <a:lnTo>
                    <a:pt x="480" y="176"/>
                  </a:lnTo>
                  <a:lnTo>
                    <a:pt x="484" y="193"/>
                  </a:lnTo>
                  <a:lnTo>
                    <a:pt x="486" y="211"/>
                  </a:lnTo>
                  <a:lnTo>
                    <a:pt x="489" y="229"/>
                  </a:lnTo>
                  <a:lnTo>
                    <a:pt x="490" y="247"/>
                  </a:lnTo>
                  <a:lnTo>
                    <a:pt x="491" y="266"/>
                  </a:lnTo>
                  <a:lnTo>
                    <a:pt x="491" y="266"/>
                  </a:lnTo>
                  <a:lnTo>
                    <a:pt x="490" y="285"/>
                  </a:lnTo>
                  <a:lnTo>
                    <a:pt x="489" y="304"/>
                  </a:lnTo>
                  <a:lnTo>
                    <a:pt x="486" y="322"/>
                  </a:lnTo>
                  <a:lnTo>
                    <a:pt x="484" y="340"/>
                  </a:lnTo>
                  <a:lnTo>
                    <a:pt x="478" y="357"/>
                  </a:lnTo>
                  <a:lnTo>
                    <a:pt x="473" y="373"/>
                  </a:lnTo>
                  <a:lnTo>
                    <a:pt x="467" y="390"/>
                  </a:lnTo>
                  <a:lnTo>
                    <a:pt x="459" y="406"/>
                  </a:lnTo>
                  <a:lnTo>
                    <a:pt x="459" y="406"/>
                  </a:lnTo>
                  <a:lnTo>
                    <a:pt x="452" y="421"/>
                  </a:lnTo>
                  <a:lnTo>
                    <a:pt x="443" y="435"/>
                  </a:lnTo>
                  <a:lnTo>
                    <a:pt x="432" y="448"/>
                  </a:lnTo>
                  <a:lnTo>
                    <a:pt x="421" y="461"/>
                  </a:lnTo>
                  <a:lnTo>
                    <a:pt x="409" y="471"/>
                  </a:lnTo>
                  <a:lnTo>
                    <a:pt x="398" y="481"/>
                  </a:lnTo>
                  <a:lnTo>
                    <a:pt x="384" y="491"/>
                  </a:lnTo>
                  <a:lnTo>
                    <a:pt x="370" y="499"/>
                  </a:lnTo>
                  <a:lnTo>
                    <a:pt x="370" y="499"/>
                  </a:lnTo>
                  <a:lnTo>
                    <a:pt x="356" y="507"/>
                  </a:lnTo>
                  <a:lnTo>
                    <a:pt x="340" y="513"/>
                  </a:lnTo>
                  <a:lnTo>
                    <a:pt x="326" y="518"/>
                  </a:lnTo>
                  <a:lnTo>
                    <a:pt x="311" y="523"/>
                  </a:lnTo>
                  <a:lnTo>
                    <a:pt x="294" y="526"/>
                  </a:lnTo>
                  <a:lnTo>
                    <a:pt x="279" y="528"/>
                  </a:lnTo>
                  <a:lnTo>
                    <a:pt x="262" y="530"/>
                  </a:lnTo>
                  <a:lnTo>
                    <a:pt x="246" y="531"/>
                  </a:lnTo>
                  <a:lnTo>
                    <a:pt x="246" y="531"/>
                  </a:lnTo>
                  <a:lnTo>
                    <a:pt x="228" y="530"/>
                  </a:lnTo>
                  <a:lnTo>
                    <a:pt x="211" y="528"/>
                  </a:lnTo>
                  <a:lnTo>
                    <a:pt x="193" y="526"/>
                  </a:lnTo>
                  <a:lnTo>
                    <a:pt x="177" y="522"/>
                  </a:lnTo>
                  <a:lnTo>
                    <a:pt x="161" y="517"/>
                  </a:lnTo>
                  <a:lnTo>
                    <a:pt x="146" y="511"/>
                  </a:lnTo>
                  <a:lnTo>
                    <a:pt x="131" y="504"/>
                  </a:lnTo>
                  <a:lnTo>
                    <a:pt x="117" y="496"/>
                  </a:lnTo>
                  <a:lnTo>
                    <a:pt x="117" y="496"/>
                  </a:lnTo>
                  <a:lnTo>
                    <a:pt x="102" y="486"/>
                  </a:lnTo>
                  <a:lnTo>
                    <a:pt x="90" y="477"/>
                  </a:lnTo>
                  <a:lnTo>
                    <a:pt x="78" y="466"/>
                  </a:lnTo>
                  <a:lnTo>
                    <a:pt x="67" y="454"/>
                  </a:lnTo>
                  <a:lnTo>
                    <a:pt x="56" y="443"/>
                  </a:lnTo>
                  <a:lnTo>
                    <a:pt x="46" y="429"/>
                  </a:lnTo>
                  <a:lnTo>
                    <a:pt x="37" y="414"/>
                  </a:lnTo>
                  <a:lnTo>
                    <a:pt x="30" y="400"/>
                  </a:lnTo>
                  <a:lnTo>
                    <a:pt x="30" y="400"/>
                  </a:lnTo>
                  <a:lnTo>
                    <a:pt x="23" y="385"/>
                  </a:lnTo>
                  <a:lnTo>
                    <a:pt x="17" y="370"/>
                  </a:lnTo>
                  <a:lnTo>
                    <a:pt x="12" y="354"/>
                  </a:lnTo>
                  <a:lnTo>
                    <a:pt x="8" y="338"/>
                  </a:lnTo>
                  <a:lnTo>
                    <a:pt x="5" y="322"/>
                  </a:lnTo>
                  <a:lnTo>
                    <a:pt x="3" y="306"/>
                  </a:lnTo>
                  <a:lnTo>
                    <a:pt x="1" y="289"/>
                  </a:lnTo>
                  <a:lnTo>
                    <a:pt x="0" y="272"/>
                  </a:lnTo>
                  <a:lnTo>
                    <a:pt x="0" y="272"/>
                  </a:lnTo>
                  <a:close/>
                  <a:moveTo>
                    <a:pt x="71" y="274"/>
                  </a:moveTo>
                  <a:lnTo>
                    <a:pt x="71" y="274"/>
                  </a:lnTo>
                  <a:lnTo>
                    <a:pt x="72" y="295"/>
                  </a:lnTo>
                  <a:lnTo>
                    <a:pt x="74" y="317"/>
                  </a:lnTo>
                  <a:lnTo>
                    <a:pt x="78" y="338"/>
                  </a:lnTo>
                  <a:lnTo>
                    <a:pt x="83" y="356"/>
                  </a:lnTo>
                  <a:lnTo>
                    <a:pt x="90" y="373"/>
                  </a:lnTo>
                  <a:lnTo>
                    <a:pt x="99" y="390"/>
                  </a:lnTo>
                  <a:lnTo>
                    <a:pt x="109" y="406"/>
                  </a:lnTo>
                  <a:lnTo>
                    <a:pt x="120" y="420"/>
                  </a:lnTo>
                  <a:lnTo>
                    <a:pt x="120" y="420"/>
                  </a:lnTo>
                  <a:lnTo>
                    <a:pt x="133" y="432"/>
                  </a:lnTo>
                  <a:lnTo>
                    <a:pt x="147" y="443"/>
                  </a:lnTo>
                  <a:lnTo>
                    <a:pt x="161" y="452"/>
                  </a:lnTo>
                  <a:lnTo>
                    <a:pt x="177" y="459"/>
                  </a:lnTo>
                  <a:lnTo>
                    <a:pt x="192" y="466"/>
                  </a:lnTo>
                  <a:lnTo>
                    <a:pt x="210" y="470"/>
                  </a:lnTo>
                  <a:lnTo>
                    <a:pt x="227" y="472"/>
                  </a:lnTo>
                  <a:lnTo>
                    <a:pt x="246" y="472"/>
                  </a:lnTo>
                  <a:lnTo>
                    <a:pt x="246" y="472"/>
                  </a:lnTo>
                  <a:lnTo>
                    <a:pt x="264" y="472"/>
                  </a:lnTo>
                  <a:lnTo>
                    <a:pt x="282" y="470"/>
                  </a:lnTo>
                  <a:lnTo>
                    <a:pt x="299" y="466"/>
                  </a:lnTo>
                  <a:lnTo>
                    <a:pt x="315" y="459"/>
                  </a:lnTo>
                  <a:lnTo>
                    <a:pt x="330" y="452"/>
                  </a:lnTo>
                  <a:lnTo>
                    <a:pt x="345" y="443"/>
                  </a:lnTo>
                  <a:lnTo>
                    <a:pt x="358" y="431"/>
                  </a:lnTo>
                  <a:lnTo>
                    <a:pt x="371" y="418"/>
                  </a:lnTo>
                  <a:lnTo>
                    <a:pt x="371" y="418"/>
                  </a:lnTo>
                  <a:lnTo>
                    <a:pt x="383" y="404"/>
                  </a:lnTo>
                  <a:lnTo>
                    <a:pt x="393" y="389"/>
                  </a:lnTo>
                  <a:lnTo>
                    <a:pt x="402" y="372"/>
                  </a:lnTo>
                  <a:lnTo>
                    <a:pt x="408" y="353"/>
                  </a:lnTo>
                  <a:lnTo>
                    <a:pt x="415" y="334"/>
                  </a:lnTo>
                  <a:lnTo>
                    <a:pt x="418" y="312"/>
                  </a:lnTo>
                  <a:lnTo>
                    <a:pt x="420" y="290"/>
                  </a:lnTo>
                  <a:lnTo>
                    <a:pt x="421" y="266"/>
                  </a:lnTo>
                  <a:lnTo>
                    <a:pt x="421" y="266"/>
                  </a:lnTo>
                  <a:lnTo>
                    <a:pt x="420" y="235"/>
                  </a:lnTo>
                  <a:lnTo>
                    <a:pt x="416" y="207"/>
                  </a:lnTo>
                  <a:lnTo>
                    <a:pt x="409" y="180"/>
                  </a:lnTo>
                  <a:lnTo>
                    <a:pt x="404" y="169"/>
                  </a:lnTo>
                  <a:lnTo>
                    <a:pt x="400" y="156"/>
                  </a:lnTo>
                  <a:lnTo>
                    <a:pt x="400" y="156"/>
                  </a:lnTo>
                  <a:lnTo>
                    <a:pt x="394" y="146"/>
                  </a:lnTo>
                  <a:lnTo>
                    <a:pt x="388" y="134"/>
                  </a:lnTo>
                  <a:lnTo>
                    <a:pt x="381" y="124"/>
                  </a:lnTo>
                  <a:lnTo>
                    <a:pt x="374" y="115"/>
                  </a:lnTo>
                  <a:lnTo>
                    <a:pt x="366" y="106"/>
                  </a:lnTo>
                  <a:lnTo>
                    <a:pt x="357" y="98"/>
                  </a:lnTo>
                  <a:lnTo>
                    <a:pt x="348" y="90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28" y="78"/>
                  </a:lnTo>
                  <a:lnTo>
                    <a:pt x="317" y="73"/>
                  </a:lnTo>
                  <a:lnTo>
                    <a:pt x="306" y="69"/>
                  </a:lnTo>
                  <a:lnTo>
                    <a:pt x="294" y="65"/>
                  </a:lnTo>
                  <a:lnTo>
                    <a:pt x="283" y="62"/>
                  </a:lnTo>
                  <a:lnTo>
                    <a:pt x="271" y="60"/>
                  </a:lnTo>
                  <a:lnTo>
                    <a:pt x="259" y="58"/>
                  </a:lnTo>
                  <a:lnTo>
                    <a:pt x="247" y="58"/>
                  </a:lnTo>
                  <a:lnTo>
                    <a:pt x="247" y="58"/>
                  </a:lnTo>
                  <a:lnTo>
                    <a:pt x="229" y="58"/>
                  </a:lnTo>
                  <a:lnTo>
                    <a:pt x="211" y="61"/>
                  </a:lnTo>
                  <a:lnTo>
                    <a:pt x="196" y="65"/>
                  </a:lnTo>
                  <a:lnTo>
                    <a:pt x="179" y="70"/>
                  </a:lnTo>
                  <a:lnTo>
                    <a:pt x="164" y="78"/>
                  </a:lnTo>
                  <a:lnTo>
                    <a:pt x="150" y="85"/>
                  </a:lnTo>
                  <a:lnTo>
                    <a:pt x="136" y="96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10" y="121"/>
                  </a:lnTo>
                  <a:lnTo>
                    <a:pt x="100" y="137"/>
                  </a:lnTo>
                  <a:lnTo>
                    <a:pt x="91" y="155"/>
                  </a:lnTo>
                  <a:lnTo>
                    <a:pt x="83" y="174"/>
                  </a:lnTo>
                  <a:lnTo>
                    <a:pt x="78" y="195"/>
                  </a:lnTo>
                  <a:lnTo>
                    <a:pt x="74" y="220"/>
                  </a:lnTo>
                  <a:lnTo>
                    <a:pt x="72" y="245"/>
                  </a:lnTo>
                  <a:lnTo>
                    <a:pt x="71" y="274"/>
                  </a:lnTo>
                  <a:lnTo>
                    <a:pt x="71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" name="Freeform 609"/>
            <p:cNvSpPr>
              <a:spLocks/>
            </p:cNvSpPr>
            <p:nvPr/>
          </p:nvSpPr>
          <p:spPr bwMode="auto">
            <a:xfrm>
              <a:off x="5459413" y="2416176"/>
              <a:ext cx="320675" cy="414338"/>
            </a:xfrm>
            <a:custGeom>
              <a:avLst/>
              <a:gdLst>
                <a:gd name="T0" fmla="*/ 403 w 403"/>
                <a:gd name="T1" fmla="*/ 0 h 522"/>
                <a:gd name="T2" fmla="*/ 403 w 403"/>
                <a:gd name="T3" fmla="*/ 297 h 522"/>
                <a:gd name="T4" fmla="*/ 398 w 403"/>
                <a:gd name="T5" fmla="*/ 366 h 522"/>
                <a:gd name="T6" fmla="*/ 389 w 403"/>
                <a:gd name="T7" fmla="*/ 407 h 522"/>
                <a:gd name="T8" fmla="*/ 385 w 403"/>
                <a:gd name="T9" fmla="*/ 420 h 522"/>
                <a:gd name="T10" fmla="*/ 375 w 403"/>
                <a:gd name="T11" fmla="*/ 441 h 522"/>
                <a:gd name="T12" fmla="*/ 361 w 403"/>
                <a:gd name="T13" fmla="*/ 461 h 522"/>
                <a:gd name="T14" fmla="*/ 343 w 403"/>
                <a:gd name="T15" fmla="*/ 478 h 522"/>
                <a:gd name="T16" fmla="*/ 323 w 403"/>
                <a:gd name="T17" fmla="*/ 494 h 522"/>
                <a:gd name="T18" fmla="*/ 311 w 403"/>
                <a:gd name="T19" fmla="*/ 500 h 522"/>
                <a:gd name="T20" fmla="*/ 284 w 403"/>
                <a:gd name="T21" fmla="*/ 510 h 522"/>
                <a:gd name="T22" fmla="*/ 255 w 403"/>
                <a:gd name="T23" fmla="*/ 518 h 522"/>
                <a:gd name="T24" fmla="*/ 220 w 403"/>
                <a:gd name="T25" fmla="*/ 522 h 522"/>
                <a:gd name="T26" fmla="*/ 202 w 403"/>
                <a:gd name="T27" fmla="*/ 522 h 522"/>
                <a:gd name="T28" fmla="*/ 168 w 403"/>
                <a:gd name="T29" fmla="*/ 521 h 522"/>
                <a:gd name="T30" fmla="*/ 137 w 403"/>
                <a:gd name="T31" fmla="*/ 516 h 522"/>
                <a:gd name="T32" fmla="*/ 109 w 403"/>
                <a:gd name="T33" fmla="*/ 508 h 522"/>
                <a:gd name="T34" fmla="*/ 85 w 403"/>
                <a:gd name="T35" fmla="*/ 496 h 522"/>
                <a:gd name="T36" fmla="*/ 73 w 403"/>
                <a:gd name="T37" fmla="*/ 490 h 522"/>
                <a:gd name="T38" fmla="*/ 54 w 403"/>
                <a:gd name="T39" fmla="*/ 475 h 522"/>
                <a:gd name="T40" fmla="*/ 38 w 403"/>
                <a:gd name="T41" fmla="*/ 457 h 522"/>
                <a:gd name="T42" fmla="*/ 25 w 403"/>
                <a:gd name="T43" fmla="*/ 436 h 522"/>
                <a:gd name="T44" fmla="*/ 20 w 403"/>
                <a:gd name="T45" fmla="*/ 425 h 522"/>
                <a:gd name="T46" fmla="*/ 11 w 403"/>
                <a:gd name="T47" fmla="*/ 399 h 522"/>
                <a:gd name="T48" fmla="*/ 4 w 403"/>
                <a:gd name="T49" fmla="*/ 370 h 522"/>
                <a:gd name="T50" fmla="*/ 0 w 403"/>
                <a:gd name="T51" fmla="*/ 297 h 522"/>
                <a:gd name="T52" fmla="*/ 68 w 403"/>
                <a:gd name="T53" fmla="*/ 0 h 522"/>
                <a:gd name="T54" fmla="*/ 68 w 403"/>
                <a:gd name="T55" fmla="*/ 295 h 522"/>
                <a:gd name="T56" fmla="*/ 71 w 403"/>
                <a:gd name="T57" fmla="*/ 354 h 522"/>
                <a:gd name="T58" fmla="*/ 80 w 403"/>
                <a:gd name="T59" fmla="*/ 394 h 522"/>
                <a:gd name="T60" fmla="*/ 87 w 403"/>
                <a:gd name="T61" fmla="*/ 409 h 522"/>
                <a:gd name="T62" fmla="*/ 109 w 403"/>
                <a:gd name="T63" fmla="*/ 434 h 522"/>
                <a:gd name="T64" fmla="*/ 123 w 403"/>
                <a:gd name="T65" fmla="*/ 444 h 522"/>
                <a:gd name="T66" fmla="*/ 156 w 403"/>
                <a:gd name="T67" fmla="*/ 457 h 522"/>
                <a:gd name="T68" fmla="*/ 197 w 403"/>
                <a:gd name="T69" fmla="*/ 461 h 522"/>
                <a:gd name="T70" fmla="*/ 215 w 403"/>
                <a:gd name="T71" fmla="*/ 461 h 522"/>
                <a:gd name="T72" fmla="*/ 247 w 403"/>
                <a:gd name="T73" fmla="*/ 455 h 522"/>
                <a:gd name="T74" fmla="*/ 274 w 403"/>
                <a:gd name="T75" fmla="*/ 448 h 522"/>
                <a:gd name="T76" fmla="*/ 295 w 403"/>
                <a:gd name="T77" fmla="*/ 435 h 522"/>
                <a:gd name="T78" fmla="*/ 304 w 403"/>
                <a:gd name="T79" fmla="*/ 426 h 522"/>
                <a:gd name="T80" fmla="*/ 318 w 403"/>
                <a:gd name="T81" fmla="*/ 405 h 522"/>
                <a:gd name="T82" fmla="*/ 328 w 403"/>
                <a:gd name="T83" fmla="*/ 377 h 522"/>
                <a:gd name="T84" fmla="*/ 333 w 403"/>
                <a:gd name="T85" fmla="*/ 340 h 522"/>
                <a:gd name="T86" fmla="*/ 335 w 403"/>
                <a:gd name="T87" fmla="*/ 29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522">
                  <a:moveTo>
                    <a:pt x="335" y="0"/>
                  </a:moveTo>
                  <a:lnTo>
                    <a:pt x="403" y="0"/>
                  </a:lnTo>
                  <a:lnTo>
                    <a:pt x="403" y="297"/>
                  </a:lnTo>
                  <a:lnTo>
                    <a:pt x="403" y="297"/>
                  </a:lnTo>
                  <a:lnTo>
                    <a:pt x="402" y="332"/>
                  </a:lnTo>
                  <a:lnTo>
                    <a:pt x="398" y="366"/>
                  </a:lnTo>
                  <a:lnTo>
                    <a:pt x="393" y="394"/>
                  </a:lnTo>
                  <a:lnTo>
                    <a:pt x="389" y="407"/>
                  </a:lnTo>
                  <a:lnTo>
                    <a:pt x="385" y="420"/>
                  </a:lnTo>
                  <a:lnTo>
                    <a:pt x="385" y="420"/>
                  </a:lnTo>
                  <a:lnTo>
                    <a:pt x="380" y="430"/>
                  </a:lnTo>
                  <a:lnTo>
                    <a:pt x="375" y="441"/>
                  </a:lnTo>
                  <a:lnTo>
                    <a:pt x="369" y="452"/>
                  </a:lnTo>
                  <a:lnTo>
                    <a:pt x="361" y="461"/>
                  </a:lnTo>
                  <a:lnTo>
                    <a:pt x="353" y="469"/>
                  </a:lnTo>
                  <a:lnTo>
                    <a:pt x="343" y="478"/>
                  </a:lnTo>
                  <a:lnTo>
                    <a:pt x="333" y="486"/>
                  </a:lnTo>
                  <a:lnTo>
                    <a:pt x="323" y="494"/>
                  </a:lnTo>
                  <a:lnTo>
                    <a:pt x="323" y="494"/>
                  </a:lnTo>
                  <a:lnTo>
                    <a:pt x="311" y="500"/>
                  </a:lnTo>
                  <a:lnTo>
                    <a:pt x="298" y="505"/>
                  </a:lnTo>
                  <a:lnTo>
                    <a:pt x="284" y="510"/>
                  </a:lnTo>
                  <a:lnTo>
                    <a:pt x="270" y="514"/>
                  </a:lnTo>
                  <a:lnTo>
                    <a:pt x="255" y="518"/>
                  </a:lnTo>
                  <a:lnTo>
                    <a:pt x="238" y="519"/>
                  </a:lnTo>
                  <a:lnTo>
                    <a:pt x="220" y="522"/>
                  </a:lnTo>
                  <a:lnTo>
                    <a:pt x="202" y="522"/>
                  </a:lnTo>
                  <a:lnTo>
                    <a:pt x="202" y="522"/>
                  </a:lnTo>
                  <a:lnTo>
                    <a:pt x="185" y="522"/>
                  </a:lnTo>
                  <a:lnTo>
                    <a:pt x="168" y="521"/>
                  </a:lnTo>
                  <a:lnTo>
                    <a:pt x="153" y="518"/>
                  </a:lnTo>
                  <a:lnTo>
                    <a:pt x="137" y="516"/>
                  </a:lnTo>
                  <a:lnTo>
                    <a:pt x="123" y="512"/>
                  </a:lnTo>
                  <a:lnTo>
                    <a:pt x="109" y="508"/>
                  </a:lnTo>
                  <a:lnTo>
                    <a:pt x="96" y="503"/>
                  </a:lnTo>
                  <a:lnTo>
                    <a:pt x="85" y="496"/>
                  </a:lnTo>
                  <a:lnTo>
                    <a:pt x="85" y="496"/>
                  </a:lnTo>
                  <a:lnTo>
                    <a:pt x="73" y="490"/>
                  </a:lnTo>
                  <a:lnTo>
                    <a:pt x="63" y="484"/>
                  </a:lnTo>
                  <a:lnTo>
                    <a:pt x="54" y="475"/>
                  </a:lnTo>
                  <a:lnTo>
                    <a:pt x="45" y="467"/>
                  </a:lnTo>
                  <a:lnTo>
                    <a:pt x="38" y="457"/>
                  </a:lnTo>
                  <a:lnTo>
                    <a:pt x="31" y="448"/>
                  </a:lnTo>
                  <a:lnTo>
                    <a:pt x="25" y="436"/>
                  </a:lnTo>
                  <a:lnTo>
                    <a:pt x="20" y="425"/>
                  </a:lnTo>
                  <a:lnTo>
                    <a:pt x="20" y="425"/>
                  </a:lnTo>
                  <a:lnTo>
                    <a:pt x="15" y="413"/>
                  </a:lnTo>
                  <a:lnTo>
                    <a:pt x="11" y="399"/>
                  </a:lnTo>
                  <a:lnTo>
                    <a:pt x="8" y="385"/>
                  </a:lnTo>
                  <a:lnTo>
                    <a:pt x="4" y="370"/>
                  </a:lnTo>
                  <a:lnTo>
                    <a:pt x="2" y="335"/>
                  </a:lnTo>
                  <a:lnTo>
                    <a:pt x="0" y="297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295"/>
                  </a:lnTo>
                  <a:lnTo>
                    <a:pt x="68" y="295"/>
                  </a:lnTo>
                  <a:lnTo>
                    <a:pt x="68" y="327"/>
                  </a:lnTo>
                  <a:lnTo>
                    <a:pt x="71" y="354"/>
                  </a:lnTo>
                  <a:lnTo>
                    <a:pt x="75" y="376"/>
                  </a:lnTo>
                  <a:lnTo>
                    <a:pt x="80" y="394"/>
                  </a:lnTo>
                  <a:lnTo>
                    <a:pt x="80" y="394"/>
                  </a:lnTo>
                  <a:lnTo>
                    <a:pt x="87" y="409"/>
                  </a:lnTo>
                  <a:lnTo>
                    <a:pt x="98" y="422"/>
                  </a:lnTo>
                  <a:lnTo>
                    <a:pt x="109" y="434"/>
                  </a:lnTo>
                  <a:lnTo>
                    <a:pt x="123" y="444"/>
                  </a:lnTo>
                  <a:lnTo>
                    <a:pt x="123" y="444"/>
                  </a:lnTo>
                  <a:lnTo>
                    <a:pt x="139" y="450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1"/>
                  </a:lnTo>
                  <a:lnTo>
                    <a:pt x="197" y="461"/>
                  </a:lnTo>
                  <a:lnTo>
                    <a:pt x="215" y="461"/>
                  </a:lnTo>
                  <a:lnTo>
                    <a:pt x="232" y="458"/>
                  </a:lnTo>
                  <a:lnTo>
                    <a:pt x="247" y="455"/>
                  </a:lnTo>
                  <a:lnTo>
                    <a:pt x="261" y="452"/>
                  </a:lnTo>
                  <a:lnTo>
                    <a:pt x="274" y="448"/>
                  </a:lnTo>
                  <a:lnTo>
                    <a:pt x="284" y="441"/>
                  </a:lnTo>
                  <a:lnTo>
                    <a:pt x="295" y="435"/>
                  </a:lnTo>
                  <a:lnTo>
                    <a:pt x="304" y="426"/>
                  </a:lnTo>
                  <a:lnTo>
                    <a:pt x="304" y="426"/>
                  </a:lnTo>
                  <a:lnTo>
                    <a:pt x="311" y="417"/>
                  </a:lnTo>
                  <a:lnTo>
                    <a:pt x="318" y="405"/>
                  </a:lnTo>
                  <a:lnTo>
                    <a:pt x="323" y="393"/>
                  </a:lnTo>
                  <a:lnTo>
                    <a:pt x="328" y="377"/>
                  </a:lnTo>
                  <a:lnTo>
                    <a:pt x="330" y="359"/>
                  </a:lnTo>
                  <a:lnTo>
                    <a:pt x="333" y="340"/>
                  </a:lnTo>
                  <a:lnTo>
                    <a:pt x="334" y="320"/>
                  </a:lnTo>
                  <a:lnTo>
                    <a:pt x="335" y="295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" name="Freeform 610"/>
            <p:cNvSpPr>
              <a:spLocks noEditPoints="1"/>
            </p:cNvSpPr>
            <p:nvPr/>
          </p:nvSpPr>
          <p:spPr bwMode="auto">
            <a:xfrm>
              <a:off x="5859463" y="2416176"/>
              <a:ext cx="311150" cy="407988"/>
            </a:xfrm>
            <a:custGeom>
              <a:avLst/>
              <a:gdLst>
                <a:gd name="T0" fmla="*/ 0 w 392"/>
                <a:gd name="T1" fmla="*/ 0 h 513"/>
                <a:gd name="T2" fmla="*/ 193 w 392"/>
                <a:gd name="T3" fmla="*/ 0 h 513"/>
                <a:gd name="T4" fmla="*/ 256 w 392"/>
                <a:gd name="T5" fmla="*/ 2 h 513"/>
                <a:gd name="T6" fmla="*/ 271 w 392"/>
                <a:gd name="T7" fmla="*/ 5 h 513"/>
                <a:gd name="T8" fmla="*/ 306 w 392"/>
                <a:gd name="T9" fmla="*/ 14 h 513"/>
                <a:gd name="T10" fmla="*/ 334 w 392"/>
                <a:gd name="T11" fmla="*/ 29 h 513"/>
                <a:gd name="T12" fmla="*/ 347 w 392"/>
                <a:gd name="T13" fmla="*/ 38 h 513"/>
                <a:gd name="T14" fmla="*/ 367 w 392"/>
                <a:gd name="T15" fmla="*/ 64 h 513"/>
                <a:gd name="T16" fmla="*/ 376 w 392"/>
                <a:gd name="T17" fmla="*/ 78 h 513"/>
                <a:gd name="T18" fmla="*/ 388 w 392"/>
                <a:gd name="T19" fmla="*/ 112 h 513"/>
                <a:gd name="T20" fmla="*/ 392 w 392"/>
                <a:gd name="T21" fmla="*/ 148 h 513"/>
                <a:gd name="T22" fmla="*/ 390 w 392"/>
                <a:gd name="T23" fmla="*/ 165 h 513"/>
                <a:gd name="T24" fmla="*/ 385 w 392"/>
                <a:gd name="T25" fmla="*/ 194 h 513"/>
                <a:gd name="T26" fmla="*/ 375 w 392"/>
                <a:gd name="T27" fmla="*/ 222 h 513"/>
                <a:gd name="T28" fmla="*/ 360 w 392"/>
                <a:gd name="T29" fmla="*/ 248 h 513"/>
                <a:gd name="T30" fmla="*/ 349 w 392"/>
                <a:gd name="T31" fmla="*/ 259 h 513"/>
                <a:gd name="T32" fmla="*/ 325 w 392"/>
                <a:gd name="T33" fmla="*/ 279 h 513"/>
                <a:gd name="T34" fmla="*/ 292 w 392"/>
                <a:gd name="T35" fmla="*/ 293 h 513"/>
                <a:gd name="T36" fmla="*/ 250 w 392"/>
                <a:gd name="T37" fmla="*/ 302 h 513"/>
                <a:gd name="T38" fmla="*/ 200 w 392"/>
                <a:gd name="T39" fmla="*/ 304 h 513"/>
                <a:gd name="T40" fmla="*/ 68 w 392"/>
                <a:gd name="T41" fmla="*/ 513 h 513"/>
                <a:gd name="T42" fmla="*/ 68 w 392"/>
                <a:gd name="T43" fmla="*/ 244 h 513"/>
                <a:gd name="T44" fmla="*/ 200 w 392"/>
                <a:gd name="T45" fmla="*/ 244 h 513"/>
                <a:gd name="T46" fmla="*/ 231 w 392"/>
                <a:gd name="T47" fmla="*/ 243 h 513"/>
                <a:gd name="T48" fmla="*/ 256 w 392"/>
                <a:gd name="T49" fmla="*/ 238 h 513"/>
                <a:gd name="T50" fmla="*/ 278 w 392"/>
                <a:gd name="T51" fmla="*/ 230 h 513"/>
                <a:gd name="T52" fmla="*/ 293 w 392"/>
                <a:gd name="T53" fmla="*/ 220 h 513"/>
                <a:gd name="T54" fmla="*/ 301 w 392"/>
                <a:gd name="T55" fmla="*/ 213 h 513"/>
                <a:gd name="T56" fmla="*/ 311 w 392"/>
                <a:gd name="T57" fmla="*/ 198 h 513"/>
                <a:gd name="T58" fmla="*/ 317 w 392"/>
                <a:gd name="T59" fmla="*/ 181 h 513"/>
                <a:gd name="T60" fmla="*/ 321 w 392"/>
                <a:gd name="T61" fmla="*/ 161 h 513"/>
                <a:gd name="T62" fmla="*/ 321 w 392"/>
                <a:gd name="T63" fmla="*/ 151 h 513"/>
                <a:gd name="T64" fmla="*/ 317 w 392"/>
                <a:gd name="T65" fmla="*/ 120 h 513"/>
                <a:gd name="T66" fmla="*/ 305 w 392"/>
                <a:gd name="T67" fmla="*/ 96 h 513"/>
                <a:gd name="T68" fmla="*/ 297 w 392"/>
                <a:gd name="T69" fmla="*/ 84 h 513"/>
                <a:gd name="T70" fmla="*/ 275 w 392"/>
                <a:gd name="T71" fmla="*/ 70 h 513"/>
                <a:gd name="T72" fmla="*/ 262 w 392"/>
                <a:gd name="T73" fmla="*/ 65 h 513"/>
                <a:gd name="T74" fmla="*/ 238 w 392"/>
                <a:gd name="T75" fmla="*/ 61 h 513"/>
                <a:gd name="T76" fmla="*/ 68 w 392"/>
                <a:gd name="T77" fmla="*/ 6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2" h="513">
                  <a:moveTo>
                    <a:pt x="0" y="513"/>
                  </a:moveTo>
                  <a:lnTo>
                    <a:pt x="0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38" y="1"/>
                  </a:lnTo>
                  <a:lnTo>
                    <a:pt x="256" y="2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89" y="8"/>
                  </a:lnTo>
                  <a:lnTo>
                    <a:pt x="306" y="14"/>
                  </a:lnTo>
                  <a:lnTo>
                    <a:pt x="321" y="20"/>
                  </a:lnTo>
                  <a:lnTo>
                    <a:pt x="334" y="29"/>
                  </a:lnTo>
                  <a:lnTo>
                    <a:pt x="334" y="29"/>
                  </a:lnTo>
                  <a:lnTo>
                    <a:pt x="347" y="38"/>
                  </a:lnTo>
                  <a:lnTo>
                    <a:pt x="357" y="49"/>
                  </a:lnTo>
                  <a:lnTo>
                    <a:pt x="367" y="64"/>
                  </a:lnTo>
                  <a:lnTo>
                    <a:pt x="376" y="78"/>
                  </a:lnTo>
                  <a:lnTo>
                    <a:pt x="376" y="78"/>
                  </a:lnTo>
                  <a:lnTo>
                    <a:pt x="383" y="94"/>
                  </a:lnTo>
                  <a:lnTo>
                    <a:pt x="388" y="112"/>
                  </a:lnTo>
                  <a:lnTo>
                    <a:pt x="390" y="130"/>
                  </a:lnTo>
                  <a:lnTo>
                    <a:pt x="392" y="148"/>
                  </a:lnTo>
                  <a:lnTo>
                    <a:pt x="392" y="148"/>
                  </a:lnTo>
                  <a:lnTo>
                    <a:pt x="390" y="165"/>
                  </a:lnTo>
                  <a:lnTo>
                    <a:pt x="389" y="180"/>
                  </a:lnTo>
                  <a:lnTo>
                    <a:pt x="385" y="194"/>
                  </a:lnTo>
                  <a:lnTo>
                    <a:pt x="381" y="208"/>
                  </a:lnTo>
                  <a:lnTo>
                    <a:pt x="375" y="222"/>
                  </a:lnTo>
                  <a:lnTo>
                    <a:pt x="367" y="235"/>
                  </a:lnTo>
                  <a:lnTo>
                    <a:pt x="360" y="248"/>
                  </a:lnTo>
                  <a:lnTo>
                    <a:pt x="349" y="259"/>
                  </a:lnTo>
                  <a:lnTo>
                    <a:pt x="349" y="259"/>
                  </a:lnTo>
                  <a:lnTo>
                    <a:pt x="338" y="270"/>
                  </a:lnTo>
                  <a:lnTo>
                    <a:pt x="325" y="279"/>
                  </a:lnTo>
                  <a:lnTo>
                    <a:pt x="309" y="286"/>
                  </a:lnTo>
                  <a:lnTo>
                    <a:pt x="292" y="293"/>
                  </a:lnTo>
                  <a:lnTo>
                    <a:pt x="271" y="298"/>
                  </a:lnTo>
                  <a:lnTo>
                    <a:pt x="250" y="302"/>
                  </a:lnTo>
                  <a:lnTo>
                    <a:pt x="225" y="303"/>
                  </a:lnTo>
                  <a:lnTo>
                    <a:pt x="200" y="304"/>
                  </a:lnTo>
                  <a:lnTo>
                    <a:pt x="68" y="304"/>
                  </a:lnTo>
                  <a:lnTo>
                    <a:pt x="68" y="513"/>
                  </a:lnTo>
                  <a:lnTo>
                    <a:pt x="0" y="513"/>
                  </a:lnTo>
                  <a:close/>
                  <a:moveTo>
                    <a:pt x="68" y="244"/>
                  </a:moveTo>
                  <a:lnTo>
                    <a:pt x="200" y="244"/>
                  </a:lnTo>
                  <a:lnTo>
                    <a:pt x="200" y="244"/>
                  </a:lnTo>
                  <a:lnTo>
                    <a:pt x="216" y="243"/>
                  </a:lnTo>
                  <a:lnTo>
                    <a:pt x="231" y="243"/>
                  </a:lnTo>
                  <a:lnTo>
                    <a:pt x="245" y="240"/>
                  </a:lnTo>
                  <a:lnTo>
                    <a:pt x="256" y="238"/>
                  </a:lnTo>
                  <a:lnTo>
                    <a:pt x="268" y="234"/>
                  </a:lnTo>
                  <a:lnTo>
                    <a:pt x="278" y="230"/>
                  </a:lnTo>
                  <a:lnTo>
                    <a:pt x="287" y="225"/>
                  </a:lnTo>
                  <a:lnTo>
                    <a:pt x="293" y="220"/>
                  </a:lnTo>
                  <a:lnTo>
                    <a:pt x="293" y="220"/>
                  </a:lnTo>
                  <a:lnTo>
                    <a:pt x="301" y="213"/>
                  </a:lnTo>
                  <a:lnTo>
                    <a:pt x="306" y="206"/>
                  </a:lnTo>
                  <a:lnTo>
                    <a:pt x="311" y="198"/>
                  </a:lnTo>
                  <a:lnTo>
                    <a:pt x="315" y="190"/>
                  </a:lnTo>
                  <a:lnTo>
                    <a:pt x="317" y="181"/>
                  </a:lnTo>
                  <a:lnTo>
                    <a:pt x="320" y="171"/>
                  </a:lnTo>
                  <a:lnTo>
                    <a:pt x="321" y="161"/>
                  </a:lnTo>
                  <a:lnTo>
                    <a:pt x="321" y="151"/>
                  </a:lnTo>
                  <a:lnTo>
                    <a:pt x="321" y="151"/>
                  </a:lnTo>
                  <a:lnTo>
                    <a:pt x="320" y="135"/>
                  </a:lnTo>
                  <a:lnTo>
                    <a:pt x="317" y="120"/>
                  </a:lnTo>
                  <a:lnTo>
                    <a:pt x="312" y="107"/>
                  </a:lnTo>
                  <a:lnTo>
                    <a:pt x="305" y="96"/>
                  </a:lnTo>
                  <a:lnTo>
                    <a:pt x="305" y="96"/>
                  </a:lnTo>
                  <a:lnTo>
                    <a:pt x="297" y="84"/>
                  </a:lnTo>
                  <a:lnTo>
                    <a:pt x="287" y="76"/>
                  </a:lnTo>
                  <a:lnTo>
                    <a:pt x="275" y="70"/>
                  </a:lnTo>
                  <a:lnTo>
                    <a:pt x="262" y="65"/>
                  </a:lnTo>
                  <a:lnTo>
                    <a:pt x="262" y="65"/>
                  </a:lnTo>
                  <a:lnTo>
                    <a:pt x="252" y="62"/>
                  </a:lnTo>
                  <a:lnTo>
                    <a:pt x="238" y="61"/>
                  </a:lnTo>
                  <a:lnTo>
                    <a:pt x="199" y="60"/>
                  </a:lnTo>
                  <a:lnTo>
                    <a:pt x="68" y="60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" name="Freeform 611"/>
            <p:cNvSpPr>
              <a:spLocks/>
            </p:cNvSpPr>
            <p:nvPr/>
          </p:nvSpPr>
          <p:spPr bwMode="auto">
            <a:xfrm>
              <a:off x="6219825" y="2416176"/>
              <a:ext cx="303213" cy="407988"/>
            </a:xfrm>
            <a:custGeom>
              <a:avLst/>
              <a:gdLst>
                <a:gd name="T0" fmla="*/ 0 w 383"/>
                <a:gd name="T1" fmla="*/ 513 h 513"/>
                <a:gd name="T2" fmla="*/ 0 w 383"/>
                <a:gd name="T3" fmla="*/ 0 h 513"/>
                <a:gd name="T4" fmla="*/ 370 w 383"/>
                <a:gd name="T5" fmla="*/ 0 h 513"/>
                <a:gd name="T6" fmla="*/ 370 w 383"/>
                <a:gd name="T7" fmla="*/ 60 h 513"/>
                <a:gd name="T8" fmla="*/ 68 w 383"/>
                <a:gd name="T9" fmla="*/ 60 h 513"/>
                <a:gd name="T10" fmla="*/ 68 w 383"/>
                <a:gd name="T11" fmla="*/ 217 h 513"/>
                <a:gd name="T12" fmla="*/ 351 w 383"/>
                <a:gd name="T13" fmla="*/ 217 h 513"/>
                <a:gd name="T14" fmla="*/ 351 w 383"/>
                <a:gd name="T15" fmla="*/ 277 h 513"/>
                <a:gd name="T16" fmla="*/ 68 w 383"/>
                <a:gd name="T17" fmla="*/ 277 h 513"/>
                <a:gd name="T18" fmla="*/ 68 w 383"/>
                <a:gd name="T19" fmla="*/ 453 h 513"/>
                <a:gd name="T20" fmla="*/ 383 w 383"/>
                <a:gd name="T21" fmla="*/ 453 h 513"/>
                <a:gd name="T22" fmla="*/ 383 w 383"/>
                <a:gd name="T23" fmla="*/ 513 h 513"/>
                <a:gd name="T24" fmla="*/ 0 w 383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3" h="513">
                  <a:moveTo>
                    <a:pt x="0" y="513"/>
                  </a:moveTo>
                  <a:lnTo>
                    <a:pt x="0" y="0"/>
                  </a:lnTo>
                  <a:lnTo>
                    <a:pt x="370" y="0"/>
                  </a:lnTo>
                  <a:lnTo>
                    <a:pt x="370" y="60"/>
                  </a:lnTo>
                  <a:lnTo>
                    <a:pt x="68" y="60"/>
                  </a:lnTo>
                  <a:lnTo>
                    <a:pt x="68" y="217"/>
                  </a:lnTo>
                  <a:lnTo>
                    <a:pt x="351" y="217"/>
                  </a:lnTo>
                  <a:lnTo>
                    <a:pt x="351" y="277"/>
                  </a:lnTo>
                  <a:lnTo>
                    <a:pt x="68" y="277"/>
                  </a:lnTo>
                  <a:lnTo>
                    <a:pt x="68" y="453"/>
                  </a:lnTo>
                  <a:lnTo>
                    <a:pt x="383" y="453"/>
                  </a:lnTo>
                  <a:lnTo>
                    <a:pt x="383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2" name="Freeform 612"/>
            <p:cNvSpPr>
              <a:spLocks noEditPoints="1"/>
            </p:cNvSpPr>
            <p:nvPr/>
          </p:nvSpPr>
          <p:spPr bwMode="auto">
            <a:xfrm>
              <a:off x="6756400" y="2416176"/>
              <a:ext cx="358775" cy="407988"/>
            </a:xfrm>
            <a:custGeom>
              <a:avLst/>
              <a:gdLst>
                <a:gd name="T0" fmla="*/ 0 w 452"/>
                <a:gd name="T1" fmla="*/ 0 h 513"/>
                <a:gd name="T2" fmla="*/ 227 w 452"/>
                <a:gd name="T3" fmla="*/ 0 h 513"/>
                <a:gd name="T4" fmla="*/ 287 w 452"/>
                <a:gd name="T5" fmla="*/ 3 h 513"/>
                <a:gd name="T6" fmla="*/ 332 w 452"/>
                <a:gd name="T7" fmla="*/ 14 h 513"/>
                <a:gd name="T8" fmla="*/ 340 w 452"/>
                <a:gd name="T9" fmla="*/ 17 h 513"/>
                <a:gd name="T10" fmla="*/ 356 w 452"/>
                <a:gd name="T11" fmla="*/ 26 h 513"/>
                <a:gd name="T12" fmla="*/ 370 w 452"/>
                <a:gd name="T13" fmla="*/ 39 h 513"/>
                <a:gd name="T14" fmla="*/ 388 w 452"/>
                <a:gd name="T15" fmla="*/ 62 h 513"/>
                <a:gd name="T16" fmla="*/ 397 w 452"/>
                <a:gd name="T17" fmla="*/ 80 h 513"/>
                <a:gd name="T18" fmla="*/ 409 w 452"/>
                <a:gd name="T19" fmla="*/ 119 h 513"/>
                <a:gd name="T20" fmla="*/ 410 w 452"/>
                <a:gd name="T21" fmla="*/ 140 h 513"/>
                <a:gd name="T22" fmla="*/ 408 w 452"/>
                <a:gd name="T23" fmla="*/ 166 h 513"/>
                <a:gd name="T24" fmla="*/ 401 w 452"/>
                <a:gd name="T25" fmla="*/ 190 h 513"/>
                <a:gd name="T26" fmla="*/ 390 w 452"/>
                <a:gd name="T27" fmla="*/ 212 h 513"/>
                <a:gd name="T28" fmla="*/ 374 w 452"/>
                <a:gd name="T29" fmla="*/ 231 h 513"/>
                <a:gd name="T30" fmla="*/ 365 w 452"/>
                <a:gd name="T31" fmla="*/ 240 h 513"/>
                <a:gd name="T32" fmla="*/ 342 w 452"/>
                <a:gd name="T33" fmla="*/ 256 h 513"/>
                <a:gd name="T34" fmla="*/ 315 w 452"/>
                <a:gd name="T35" fmla="*/ 268 h 513"/>
                <a:gd name="T36" fmla="*/ 283 w 452"/>
                <a:gd name="T37" fmla="*/ 276 h 513"/>
                <a:gd name="T38" fmla="*/ 266 w 452"/>
                <a:gd name="T39" fmla="*/ 280 h 513"/>
                <a:gd name="T40" fmla="*/ 299 w 452"/>
                <a:gd name="T41" fmla="*/ 299 h 513"/>
                <a:gd name="T42" fmla="*/ 306 w 452"/>
                <a:gd name="T43" fmla="*/ 306 h 513"/>
                <a:gd name="T44" fmla="*/ 336 w 452"/>
                <a:gd name="T45" fmla="*/ 336 h 513"/>
                <a:gd name="T46" fmla="*/ 363 w 452"/>
                <a:gd name="T47" fmla="*/ 373 h 513"/>
                <a:gd name="T48" fmla="*/ 367 w 452"/>
                <a:gd name="T49" fmla="*/ 513 h 513"/>
                <a:gd name="T50" fmla="*/ 299 w 452"/>
                <a:gd name="T51" fmla="*/ 407 h 513"/>
                <a:gd name="T52" fmla="*/ 250 w 452"/>
                <a:gd name="T53" fmla="*/ 335 h 513"/>
                <a:gd name="T54" fmla="*/ 240 w 452"/>
                <a:gd name="T55" fmla="*/ 325 h 513"/>
                <a:gd name="T56" fmla="*/ 223 w 452"/>
                <a:gd name="T57" fmla="*/ 307 h 513"/>
                <a:gd name="T58" fmla="*/ 216 w 452"/>
                <a:gd name="T59" fmla="*/ 302 h 513"/>
                <a:gd name="T60" fmla="*/ 184 w 452"/>
                <a:gd name="T61" fmla="*/ 288 h 513"/>
                <a:gd name="T62" fmla="*/ 170 w 452"/>
                <a:gd name="T63" fmla="*/ 285 h 513"/>
                <a:gd name="T64" fmla="*/ 67 w 452"/>
                <a:gd name="T65" fmla="*/ 285 h 513"/>
                <a:gd name="T66" fmla="*/ 0 w 452"/>
                <a:gd name="T67" fmla="*/ 513 h 513"/>
                <a:gd name="T68" fmla="*/ 213 w 452"/>
                <a:gd name="T69" fmla="*/ 226 h 513"/>
                <a:gd name="T70" fmla="*/ 236 w 452"/>
                <a:gd name="T71" fmla="*/ 226 h 513"/>
                <a:gd name="T72" fmla="*/ 272 w 452"/>
                <a:gd name="T73" fmla="*/ 221 h 513"/>
                <a:gd name="T74" fmla="*/ 286 w 452"/>
                <a:gd name="T75" fmla="*/ 217 h 513"/>
                <a:gd name="T76" fmla="*/ 309 w 452"/>
                <a:gd name="T77" fmla="*/ 204 h 513"/>
                <a:gd name="T78" fmla="*/ 326 w 452"/>
                <a:gd name="T79" fmla="*/ 185 h 513"/>
                <a:gd name="T80" fmla="*/ 332 w 452"/>
                <a:gd name="T81" fmla="*/ 175 h 513"/>
                <a:gd name="T82" fmla="*/ 338 w 452"/>
                <a:gd name="T83" fmla="*/ 152 h 513"/>
                <a:gd name="T84" fmla="*/ 340 w 452"/>
                <a:gd name="T85" fmla="*/ 140 h 513"/>
                <a:gd name="T86" fmla="*/ 338 w 452"/>
                <a:gd name="T87" fmla="*/ 122 h 513"/>
                <a:gd name="T88" fmla="*/ 333 w 452"/>
                <a:gd name="T89" fmla="*/ 107 h 513"/>
                <a:gd name="T90" fmla="*/ 326 w 452"/>
                <a:gd name="T91" fmla="*/ 93 h 513"/>
                <a:gd name="T92" fmla="*/ 313 w 452"/>
                <a:gd name="T93" fmla="*/ 80 h 513"/>
                <a:gd name="T94" fmla="*/ 306 w 452"/>
                <a:gd name="T95" fmla="*/ 74 h 513"/>
                <a:gd name="T96" fmla="*/ 290 w 452"/>
                <a:gd name="T97" fmla="*/ 66 h 513"/>
                <a:gd name="T98" fmla="*/ 268 w 452"/>
                <a:gd name="T99" fmla="*/ 60 h 513"/>
                <a:gd name="T100" fmla="*/ 244 w 452"/>
                <a:gd name="T101" fmla="*/ 57 h 513"/>
                <a:gd name="T102" fmla="*/ 67 w 452"/>
                <a:gd name="T103" fmla="*/ 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2" h="513">
                  <a:moveTo>
                    <a:pt x="0" y="513"/>
                  </a:moveTo>
                  <a:lnTo>
                    <a:pt x="0" y="0"/>
                  </a:lnTo>
                  <a:lnTo>
                    <a:pt x="227" y="0"/>
                  </a:lnTo>
                  <a:lnTo>
                    <a:pt x="227" y="0"/>
                  </a:lnTo>
                  <a:lnTo>
                    <a:pt x="259" y="1"/>
                  </a:lnTo>
                  <a:lnTo>
                    <a:pt x="287" y="3"/>
                  </a:lnTo>
                  <a:lnTo>
                    <a:pt x="312" y="7"/>
                  </a:lnTo>
                  <a:lnTo>
                    <a:pt x="332" y="14"/>
                  </a:lnTo>
                  <a:lnTo>
                    <a:pt x="332" y="14"/>
                  </a:lnTo>
                  <a:lnTo>
                    <a:pt x="340" y="17"/>
                  </a:lnTo>
                  <a:lnTo>
                    <a:pt x="349" y="21"/>
                  </a:lnTo>
                  <a:lnTo>
                    <a:pt x="356" y="26"/>
                  </a:lnTo>
                  <a:lnTo>
                    <a:pt x="364" y="33"/>
                  </a:lnTo>
                  <a:lnTo>
                    <a:pt x="370" y="39"/>
                  </a:lnTo>
                  <a:lnTo>
                    <a:pt x="377" y="46"/>
                  </a:lnTo>
                  <a:lnTo>
                    <a:pt x="388" y="62"/>
                  </a:lnTo>
                  <a:lnTo>
                    <a:pt x="388" y="62"/>
                  </a:lnTo>
                  <a:lnTo>
                    <a:pt x="397" y="80"/>
                  </a:lnTo>
                  <a:lnTo>
                    <a:pt x="405" y="99"/>
                  </a:lnTo>
                  <a:lnTo>
                    <a:pt x="409" y="119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409" y="153"/>
                  </a:lnTo>
                  <a:lnTo>
                    <a:pt x="408" y="166"/>
                  </a:lnTo>
                  <a:lnTo>
                    <a:pt x="405" y="179"/>
                  </a:lnTo>
                  <a:lnTo>
                    <a:pt x="401" y="190"/>
                  </a:lnTo>
                  <a:lnTo>
                    <a:pt x="396" y="202"/>
                  </a:lnTo>
                  <a:lnTo>
                    <a:pt x="390" y="212"/>
                  </a:lnTo>
                  <a:lnTo>
                    <a:pt x="383" y="222"/>
                  </a:lnTo>
                  <a:lnTo>
                    <a:pt x="374" y="231"/>
                  </a:lnTo>
                  <a:lnTo>
                    <a:pt x="374" y="231"/>
                  </a:lnTo>
                  <a:lnTo>
                    <a:pt x="365" y="240"/>
                  </a:lnTo>
                  <a:lnTo>
                    <a:pt x="355" y="249"/>
                  </a:lnTo>
                  <a:lnTo>
                    <a:pt x="342" y="256"/>
                  </a:lnTo>
                  <a:lnTo>
                    <a:pt x="329" y="262"/>
                  </a:lnTo>
                  <a:lnTo>
                    <a:pt x="315" y="268"/>
                  </a:lnTo>
                  <a:lnTo>
                    <a:pt x="300" y="272"/>
                  </a:lnTo>
                  <a:lnTo>
                    <a:pt x="283" y="276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89" y="293"/>
                  </a:lnTo>
                  <a:lnTo>
                    <a:pt x="299" y="299"/>
                  </a:lnTo>
                  <a:lnTo>
                    <a:pt x="306" y="306"/>
                  </a:lnTo>
                  <a:lnTo>
                    <a:pt x="306" y="306"/>
                  </a:lnTo>
                  <a:lnTo>
                    <a:pt x="321" y="320"/>
                  </a:lnTo>
                  <a:lnTo>
                    <a:pt x="336" y="336"/>
                  </a:lnTo>
                  <a:lnTo>
                    <a:pt x="349" y="354"/>
                  </a:lnTo>
                  <a:lnTo>
                    <a:pt x="363" y="373"/>
                  </a:lnTo>
                  <a:lnTo>
                    <a:pt x="452" y="513"/>
                  </a:lnTo>
                  <a:lnTo>
                    <a:pt x="367" y="513"/>
                  </a:lnTo>
                  <a:lnTo>
                    <a:pt x="299" y="407"/>
                  </a:lnTo>
                  <a:lnTo>
                    <a:pt x="299" y="407"/>
                  </a:lnTo>
                  <a:lnTo>
                    <a:pt x="272" y="366"/>
                  </a:lnTo>
                  <a:lnTo>
                    <a:pt x="250" y="335"/>
                  </a:lnTo>
                  <a:lnTo>
                    <a:pt x="250" y="335"/>
                  </a:lnTo>
                  <a:lnTo>
                    <a:pt x="240" y="325"/>
                  </a:lnTo>
                  <a:lnTo>
                    <a:pt x="231" y="315"/>
                  </a:lnTo>
                  <a:lnTo>
                    <a:pt x="223" y="307"/>
                  </a:lnTo>
                  <a:lnTo>
                    <a:pt x="216" y="302"/>
                  </a:lnTo>
                  <a:lnTo>
                    <a:pt x="216" y="302"/>
                  </a:lnTo>
                  <a:lnTo>
                    <a:pt x="200" y="293"/>
                  </a:lnTo>
                  <a:lnTo>
                    <a:pt x="184" y="288"/>
                  </a:lnTo>
                  <a:lnTo>
                    <a:pt x="184" y="288"/>
                  </a:lnTo>
                  <a:lnTo>
                    <a:pt x="170" y="285"/>
                  </a:lnTo>
                  <a:lnTo>
                    <a:pt x="147" y="285"/>
                  </a:lnTo>
                  <a:lnTo>
                    <a:pt x="67" y="285"/>
                  </a:lnTo>
                  <a:lnTo>
                    <a:pt x="67" y="513"/>
                  </a:lnTo>
                  <a:lnTo>
                    <a:pt x="0" y="513"/>
                  </a:lnTo>
                  <a:close/>
                  <a:moveTo>
                    <a:pt x="67" y="226"/>
                  </a:moveTo>
                  <a:lnTo>
                    <a:pt x="213" y="226"/>
                  </a:lnTo>
                  <a:lnTo>
                    <a:pt x="213" y="226"/>
                  </a:lnTo>
                  <a:lnTo>
                    <a:pt x="236" y="226"/>
                  </a:lnTo>
                  <a:lnTo>
                    <a:pt x="255" y="224"/>
                  </a:lnTo>
                  <a:lnTo>
                    <a:pt x="272" y="221"/>
                  </a:lnTo>
                  <a:lnTo>
                    <a:pt x="286" y="217"/>
                  </a:lnTo>
                  <a:lnTo>
                    <a:pt x="286" y="217"/>
                  </a:lnTo>
                  <a:lnTo>
                    <a:pt x="299" y="211"/>
                  </a:lnTo>
                  <a:lnTo>
                    <a:pt x="309" y="204"/>
                  </a:lnTo>
                  <a:lnTo>
                    <a:pt x="319" y="195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32" y="175"/>
                  </a:lnTo>
                  <a:lnTo>
                    <a:pt x="336" y="163"/>
                  </a:lnTo>
                  <a:lnTo>
                    <a:pt x="338" y="152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40" y="131"/>
                  </a:lnTo>
                  <a:lnTo>
                    <a:pt x="338" y="122"/>
                  </a:lnTo>
                  <a:lnTo>
                    <a:pt x="336" y="115"/>
                  </a:lnTo>
                  <a:lnTo>
                    <a:pt x="333" y="107"/>
                  </a:lnTo>
                  <a:lnTo>
                    <a:pt x="329" y="99"/>
                  </a:lnTo>
                  <a:lnTo>
                    <a:pt x="326" y="93"/>
                  </a:lnTo>
                  <a:lnTo>
                    <a:pt x="319" y="87"/>
                  </a:lnTo>
                  <a:lnTo>
                    <a:pt x="313" y="80"/>
                  </a:lnTo>
                  <a:lnTo>
                    <a:pt x="313" y="80"/>
                  </a:lnTo>
                  <a:lnTo>
                    <a:pt x="306" y="74"/>
                  </a:lnTo>
                  <a:lnTo>
                    <a:pt x="299" y="70"/>
                  </a:lnTo>
                  <a:lnTo>
                    <a:pt x="290" y="66"/>
                  </a:lnTo>
                  <a:lnTo>
                    <a:pt x="280" y="62"/>
                  </a:lnTo>
                  <a:lnTo>
                    <a:pt x="268" y="60"/>
                  </a:lnTo>
                  <a:lnTo>
                    <a:pt x="257" y="58"/>
                  </a:lnTo>
                  <a:lnTo>
                    <a:pt x="244" y="57"/>
                  </a:lnTo>
                  <a:lnTo>
                    <a:pt x="230" y="56"/>
                  </a:lnTo>
                  <a:lnTo>
                    <a:pt x="67" y="56"/>
                  </a:lnTo>
                  <a:lnTo>
                    <a:pt x="67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3" name="Freeform 613"/>
            <p:cNvSpPr>
              <a:spLocks/>
            </p:cNvSpPr>
            <p:nvPr/>
          </p:nvSpPr>
          <p:spPr bwMode="auto">
            <a:xfrm>
              <a:off x="7156450" y="2416176"/>
              <a:ext cx="304800" cy="407988"/>
            </a:xfrm>
            <a:custGeom>
              <a:avLst/>
              <a:gdLst>
                <a:gd name="T0" fmla="*/ 0 w 382"/>
                <a:gd name="T1" fmla="*/ 513 h 513"/>
                <a:gd name="T2" fmla="*/ 0 w 382"/>
                <a:gd name="T3" fmla="*/ 0 h 513"/>
                <a:gd name="T4" fmla="*/ 369 w 382"/>
                <a:gd name="T5" fmla="*/ 0 h 513"/>
                <a:gd name="T6" fmla="*/ 369 w 382"/>
                <a:gd name="T7" fmla="*/ 60 h 513"/>
                <a:gd name="T8" fmla="*/ 67 w 382"/>
                <a:gd name="T9" fmla="*/ 60 h 513"/>
                <a:gd name="T10" fmla="*/ 67 w 382"/>
                <a:gd name="T11" fmla="*/ 217 h 513"/>
                <a:gd name="T12" fmla="*/ 350 w 382"/>
                <a:gd name="T13" fmla="*/ 217 h 513"/>
                <a:gd name="T14" fmla="*/ 350 w 382"/>
                <a:gd name="T15" fmla="*/ 277 h 513"/>
                <a:gd name="T16" fmla="*/ 67 w 382"/>
                <a:gd name="T17" fmla="*/ 277 h 513"/>
                <a:gd name="T18" fmla="*/ 67 w 382"/>
                <a:gd name="T19" fmla="*/ 453 h 513"/>
                <a:gd name="T20" fmla="*/ 382 w 382"/>
                <a:gd name="T21" fmla="*/ 453 h 513"/>
                <a:gd name="T22" fmla="*/ 382 w 382"/>
                <a:gd name="T23" fmla="*/ 513 h 513"/>
                <a:gd name="T24" fmla="*/ 0 w 382"/>
                <a:gd name="T2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2" h="513">
                  <a:moveTo>
                    <a:pt x="0" y="513"/>
                  </a:moveTo>
                  <a:lnTo>
                    <a:pt x="0" y="0"/>
                  </a:lnTo>
                  <a:lnTo>
                    <a:pt x="369" y="0"/>
                  </a:lnTo>
                  <a:lnTo>
                    <a:pt x="369" y="60"/>
                  </a:lnTo>
                  <a:lnTo>
                    <a:pt x="67" y="60"/>
                  </a:lnTo>
                  <a:lnTo>
                    <a:pt x="67" y="217"/>
                  </a:lnTo>
                  <a:lnTo>
                    <a:pt x="350" y="217"/>
                  </a:lnTo>
                  <a:lnTo>
                    <a:pt x="350" y="277"/>
                  </a:lnTo>
                  <a:lnTo>
                    <a:pt x="67" y="277"/>
                  </a:lnTo>
                  <a:lnTo>
                    <a:pt x="67" y="453"/>
                  </a:lnTo>
                  <a:lnTo>
                    <a:pt x="382" y="453"/>
                  </a:lnTo>
                  <a:lnTo>
                    <a:pt x="382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4" name="Freeform 614"/>
            <p:cNvSpPr>
              <a:spLocks/>
            </p:cNvSpPr>
            <p:nvPr/>
          </p:nvSpPr>
          <p:spPr bwMode="auto">
            <a:xfrm>
              <a:off x="7515225" y="2416176"/>
              <a:ext cx="320675" cy="407988"/>
            </a:xfrm>
            <a:custGeom>
              <a:avLst/>
              <a:gdLst>
                <a:gd name="T0" fmla="*/ 0 w 404"/>
                <a:gd name="T1" fmla="*/ 513 h 513"/>
                <a:gd name="T2" fmla="*/ 0 w 404"/>
                <a:gd name="T3" fmla="*/ 0 h 513"/>
                <a:gd name="T4" fmla="*/ 69 w 404"/>
                <a:gd name="T5" fmla="*/ 0 h 513"/>
                <a:gd name="T6" fmla="*/ 339 w 404"/>
                <a:gd name="T7" fmla="*/ 403 h 513"/>
                <a:gd name="T8" fmla="*/ 339 w 404"/>
                <a:gd name="T9" fmla="*/ 0 h 513"/>
                <a:gd name="T10" fmla="*/ 404 w 404"/>
                <a:gd name="T11" fmla="*/ 0 h 513"/>
                <a:gd name="T12" fmla="*/ 404 w 404"/>
                <a:gd name="T13" fmla="*/ 513 h 513"/>
                <a:gd name="T14" fmla="*/ 334 w 404"/>
                <a:gd name="T15" fmla="*/ 513 h 513"/>
                <a:gd name="T16" fmla="*/ 65 w 404"/>
                <a:gd name="T17" fmla="*/ 110 h 513"/>
                <a:gd name="T18" fmla="*/ 65 w 404"/>
                <a:gd name="T19" fmla="*/ 513 h 513"/>
                <a:gd name="T20" fmla="*/ 0 w 404"/>
                <a:gd name="T21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513">
                  <a:moveTo>
                    <a:pt x="0" y="513"/>
                  </a:moveTo>
                  <a:lnTo>
                    <a:pt x="0" y="0"/>
                  </a:lnTo>
                  <a:lnTo>
                    <a:pt x="69" y="0"/>
                  </a:lnTo>
                  <a:lnTo>
                    <a:pt x="339" y="403"/>
                  </a:lnTo>
                  <a:lnTo>
                    <a:pt x="339" y="0"/>
                  </a:lnTo>
                  <a:lnTo>
                    <a:pt x="404" y="0"/>
                  </a:lnTo>
                  <a:lnTo>
                    <a:pt x="404" y="513"/>
                  </a:lnTo>
                  <a:lnTo>
                    <a:pt x="334" y="513"/>
                  </a:lnTo>
                  <a:lnTo>
                    <a:pt x="65" y="110"/>
                  </a:lnTo>
                  <a:lnTo>
                    <a:pt x="65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5" name="Freeform 615"/>
            <p:cNvSpPr>
              <a:spLocks noEditPoints="1"/>
            </p:cNvSpPr>
            <p:nvPr/>
          </p:nvSpPr>
          <p:spPr bwMode="auto">
            <a:xfrm>
              <a:off x="7874000" y="2416176"/>
              <a:ext cx="381000" cy="407988"/>
            </a:xfrm>
            <a:custGeom>
              <a:avLst/>
              <a:gdLst>
                <a:gd name="T0" fmla="*/ 0 w 479"/>
                <a:gd name="T1" fmla="*/ 513 h 513"/>
                <a:gd name="T2" fmla="*/ 197 w 479"/>
                <a:gd name="T3" fmla="*/ 0 h 513"/>
                <a:gd name="T4" fmla="*/ 270 w 479"/>
                <a:gd name="T5" fmla="*/ 0 h 513"/>
                <a:gd name="T6" fmla="*/ 479 w 479"/>
                <a:gd name="T7" fmla="*/ 513 h 513"/>
                <a:gd name="T8" fmla="*/ 403 w 479"/>
                <a:gd name="T9" fmla="*/ 513 h 513"/>
                <a:gd name="T10" fmla="*/ 343 w 479"/>
                <a:gd name="T11" fmla="*/ 358 h 513"/>
                <a:gd name="T12" fmla="*/ 128 w 479"/>
                <a:gd name="T13" fmla="*/ 358 h 513"/>
                <a:gd name="T14" fmla="*/ 71 w 479"/>
                <a:gd name="T15" fmla="*/ 513 h 513"/>
                <a:gd name="T16" fmla="*/ 0 w 479"/>
                <a:gd name="T17" fmla="*/ 513 h 513"/>
                <a:gd name="T18" fmla="*/ 148 w 479"/>
                <a:gd name="T19" fmla="*/ 302 h 513"/>
                <a:gd name="T20" fmla="*/ 321 w 479"/>
                <a:gd name="T21" fmla="*/ 302 h 513"/>
                <a:gd name="T22" fmla="*/ 268 w 479"/>
                <a:gd name="T23" fmla="*/ 160 h 513"/>
                <a:gd name="T24" fmla="*/ 268 w 479"/>
                <a:gd name="T25" fmla="*/ 160 h 513"/>
                <a:gd name="T26" fmla="*/ 247 w 479"/>
                <a:gd name="T27" fmla="*/ 101 h 513"/>
                <a:gd name="T28" fmla="*/ 231 w 479"/>
                <a:gd name="T29" fmla="*/ 53 h 513"/>
                <a:gd name="T30" fmla="*/ 231 w 479"/>
                <a:gd name="T31" fmla="*/ 53 h 513"/>
                <a:gd name="T32" fmla="*/ 226 w 479"/>
                <a:gd name="T33" fmla="*/ 79 h 513"/>
                <a:gd name="T34" fmla="*/ 220 w 479"/>
                <a:gd name="T35" fmla="*/ 103 h 513"/>
                <a:gd name="T36" fmla="*/ 212 w 479"/>
                <a:gd name="T37" fmla="*/ 128 h 513"/>
                <a:gd name="T38" fmla="*/ 204 w 479"/>
                <a:gd name="T39" fmla="*/ 152 h 513"/>
                <a:gd name="T40" fmla="*/ 148 w 479"/>
                <a:gd name="T41" fmla="*/ 302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513">
                  <a:moveTo>
                    <a:pt x="0" y="513"/>
                  </a:moveTo>
                  <a:lnTo>
                    <a:pt x="197" y="0"/>
                  </a:lnTo>
                  <a:lnTo>
                    <a:pt x="270" y="0"/>
                  </a:lnTo>
                  <a:lnTo>
                    <a:pt x="479" y="513"/>
                  </a:lnTo>
                  <a:lnTo>
                    <a:pt x="403" y="513"/>
                  </a:lnTo>
                  <a:lnTo>
                    <a:pt x="343" y="358"/>
                  </a:lnTo>
                  <a:lnTo>
                    <a:pt x="128" y="358"/>
                  </a:lnTo>
                  <a:lnTo>
                    <a:pt x="71" y="513"/>
                  </a:lnTo>
                  <a:lnTo>
                    <a:pt x="0" y="513"/>
                  </a:lnTo>
                  <a:close/>
                  <a:moveTo>
                    <a:pt x="148" y="302"/>
                  </a:moveTo>
                  <a:lnTo>
                    <a:pt x="321" y="302"/>
                  </a:lnTo>
                  <a:lnTo>
                    <a:pt x="268" y="160"/>
                  </a:lnTo>
                  <a:lnTo>
                    <a:pt x="268" y="160"/>
                  </a:lnTo>
                  <a:lnTo>
                    <a:pt x="247" y="101"/>
                  </a:lnTo>
                  <a:lnTo>
                    <a:pt x="231" y="53"/>
                  </a:lnTo>
                  <a:lnTo>
                    <a:pt x="231" y="53"/>
                  </a:lnTo>
                  <a:lnTo>
                    <a:pt x="226" y="79"/>
                  </a:lnTo>
                  <a:lnTo>
                    <a:pt x="220" y="103"/>
                  </a:lnTo>
                  <a:lnTo>
                    <a:pt x="212" y="128"/>
                  </a:lnTo>
                  <a:lnTo>
                    <a:pt x="204" y="152"/>
                  </a:lnTo>
                  <a:lnTo>
                    <a:pt x="148" y="3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6" name="Freeform 616"/>
            <p:cNvSpPr>
              <a:spLocks/>
            </p:cNvSpPr>
            <p:nvPr/>
          </p:nvSpPr>
          <p:spPr bwMode="auto">
            <a:xfrm>
              <a:off x="8270875" y="2416176"/>
              <a:ext cx="320675" cy="414338"/>
            </a:xfrm>
            <a:custGeom>
              <a:avLst/>
              <a:gdLst>
                <a:gd name="T0" fmla="*/ 403 w 403"/>
                <a:gd name="T1" fmla="*/ 0 h 522"/>
                <a:gd name="T2" fmla="*/ 403 w 403"/>
                <a:gd name="T3" fmla="*/ 297 h 522"/>
                <a:gd name="T4" fmla="*/ 399 w 403"/>
                <a:gd name="T5" fmla="*/ 366 h 522"/>
                <a:gd name="T6" fmla="*/ 390 w 403"/>
                <a:gd name="T7" fmla="*/ 407 h 522"/>
                <a:gd name="T8" fmla="*/ 386 w 403"/>
                <a:gd name="T9" fmla="*/ 420 h 522"/>
                <a:gd name="T10" fmla="*/ 375 w 403"/>
                <a:gd name="T11" fmla="*/ 441 h 522"/>
                <a:gd name="T12" fmla="*/ 361 w 403"/>
                <a:gd name="T13" fmla="*/ 461 h 522"/>
                <a:gd name="T14" fmla="*/ 344 w 403"/>
                <a:gd name="T15" fmla="*/ 478 h 522"/>
                <a:gd name="T16" fmla="*/ 322 w 403"/>
                <a:gd name="T17" fmla="*/ 494 h 522"/>
                <a:gd name="T18" fmla="*/ 311 w 403"/>
                <a:gd name="T19" fmla="*/ 500 h 522"/>
                <a:gd name="T20" fmla="*/ 284 w 403"/>
                <a:gd name="T21" fmla="*/ 510 h 522"/>
                <a:gd name="T22" fmla="*/ 254 w 403"/>
                <a:gd name="T23" fmla="*/ 518 h 522"/>
                <a:gd name="T24" fmla="*/ 221 w 403"/>
                <a:gd name="T25" fmla="*/ 522 h 522"/>
                <a:gd name="T26" fmla="*/ 203 w 403"/>
                <a:gd name="T27" fmla="*/ 522 h 522"/>
                <a:gd name="T28" fmla="*/ 169 w 403"/>
                <a:gd name="T29" fmla="*/ 521 h 522"/>
                <a:gd name="T30" fmla="*/ 137 w 403"/>
                <a:gd name="T31" fmla="*/ 516 h 522"/>
                <a:gd name="T32" fmla="*/ 110 w 403"/>
                <a:gd name="T33" fmla="*/ 508 h 522"/>
                <a:gd name="T34" fmla="*/ 84 w 403"/>
                <a:gd name="T35" fmla="*/ 496 h 522"/>
                <a:gd name="T36" fmla="*/ 74 w 403"/>
                <a:gd name="T37" fmla="*/ 490 h 522"/>
                <a:gd name="T38" fmla="*/ 54 w 403"/>
                <a:gd name="T39" fmla="*/ 475 h 522"/>
                <a:gd name="T40" fmla="*/ 38 w 403"/>
                <a:gd name="T41" fmla="*/ 457 h 522"/>
                <a:gd name="T42" fmla="*/ 24 w 403"/>
                <a:gd name="T43" fmla="*/ 436 h 522"/>
                <a:gd name="T44" fmla="*/ 19 w 403"/>
                <a:gd name="T45" fmla="*/ 425 h 522"/>
                <a:gd name="T46" fmla="*/ 11 w 403"/>
                <a:gd name="T47" fmla="*/ 399 h 522"/>
                <a:gd name="T48" fmla="*/ 5 w 403"/>
                <a:gd name="T49" fmla="*/ 370 h 522"/>
                <a:gd name="T50" fmla="*/ 0 w 403"/>
                <a:gd name="T51" fmla="*/ 297 h 522"/>
                <a:gd name="T52" fmla="*/ 68 w 403"/>
                <a:gd name="T53" fmla="*/ 0 h 522"/>
                <a:gd name="T54" fmla="*/ 68 w 403"/>
                <a:gd name="T55" fmla="*/ 295 h 522"/>
                <a:gd name="T56" fmla="*/ 70 w 403"/>
                <a:gd name="T57" fmla="*/ 354 h 522"/>
                <a:gd name="T58" fmla="*/ 80 w 403"/>
                <a:gd name="T59" fmla="*/ 394 h 522"/>
                <a:gd name="T60" fmla="*/ 87 w 403"/>
                <a:gd name="T61" fmla="*/ 409 h 522"/>
                <a:gd name="T62" fmla="*/ 109 w 403"/>
                <a:gd name="T63" fmla="*/ 434 h 522"/>
                <a:gd name="T64" fmla="*/ 123 w 403"/>
                <a:gd name="T65" fmla="*/ 444 h 522"/>
                <a:gd name="T66" fmla="*/ 156 w 403"/>
                <a:gd name="T67" fmla="*/ 457 h 522"/>
                <a:gd name="T68" fmla="*/ 197 w 403"/>
                <a:gd name="T69" fmla="*/ 461 h 522"/>
                <a:gd name="T70" fmla="*/ 215 w 403"/>
                <a:gd name="T71" fmla="*/ 461 h 522"/>
                <a:gd name="T72" fmla="*/ 247 w 403"/>
                <a:gd name="T73" fmla="*/ 455 h 522"/>
                <a:gd name="T74" fmla="*/ 274 w 403"/>
                <a:gd name="T75" fmla="*/ 448 h 522"/>
                <a:gd name="T76" fmla="*/ 295 w 403"/>
                <a:gd name="T77" fmla="*/ 435 h 522"/>
                <a:gd name="T78" fmla="*/ 303 w 403"/>
                <a:gd name="T79" fmla="*/ 426 h 522"/>
                <a:gd name="T80" fmla="*/ 317 w 403"/>
                <a:gd name="T81" fmla="*/ 405 h 522"/>
                <a:gd name="T82" fmla="*/ 327 w 403"/>
                <a:gd name="T83" fmla="*/ 377 h 522"/>
                <a:gd name="T84" fmla="*/ 334 w 403"/>
                <a:gd name="T85" fmla="*/ 340 h 522"/>
                <a:gd name="T86" fmla="*/ 335 w 403"/>
                <a:gd name="T87" fmla="*/ 29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522">
                  <a:moveTo>
                    <a:pt x="335" y="0"/>
                  </a:moveTo>
                  <a:lnTo>
                    <a:pt x="403" y="0"/>
                  </a:lnTo>
                  <a:lnTo>
                    <a:pt x="403" y="297"/>
                  </a:lnTo>
                  <a:lnTo>
                    <a:pt x="403" y="297"/>
                  </a:lnTo>
                  <a:lnTo>
                    <a:pt x="401" y="332"/>
                  </a:lnTo>
                  <a:lnTo>
                    <a:pt x="399" y="366"/>
                  </a:lnTo>
                  <a:lnTo>
                    <a:pt x="394" y="394"/>
                  </a:lnTo>
                  <a:lnTo>
                    <a:pt x="390" y="407"/>
                  </a:lnTo>
                  <a:lnTo>
                    <a:pt x="386" y="420"/>
                  </a:lnTo>
                  <a:lnTo>
                    <a:pt x="386" y="420"/>
                  </a:lnTo>
                  <a:lnTo>
                    <a:pt x="381" y="430"/>
                  </a:lnTo>
                  <a:lnTo>
                    <a:pt x="375" y="441"/>
                  </a:lnTo>
                  <a:lnTo>
                    <a:pt x="368" y="452"/>
                  </a:lnTo>
                  <a:lnTo>
                    <a:pt x="361" y="461"/>
                  </a:lnTo>
                  <a:lnTo>
                    <a:pt x="353" y="469"/>
                  </a:lnTo>
                  <a:lnTo>
                    <a:pt x="344" y="478"/>
                  </a:lnTo>
                  <a:lnTo>
                    <a:pt x="334" y="486"/>
                  </a:lnTo>
                  <a:lnTo>
                    <a:pt x="322" y="494"/>
                  </a:lnTo>
                  <a:lnTo>
                    <a:pt x="322" y="494"/>
                  </a:lnTo>
                  <a:lnTo>
                    <a:pt x="311" y="500"/>
                  </a:lnTo>
                  <a:lnTo>
                    <a:pt x="298" y="505"/>
                  </a:lnTo>
                  <a:lnTo>
                    <a:pt x="284" y="510"/>
                  </a:lnTo>
                  <a:lnTo>
                    <a:pt x="270" y="514"/>
                  </a:lnTo>
                  <a:lnTo>
                    <a:pt x="254" y="518"/>
                  </a:lnTo>
                  <a:lnTo>
                    <a:pt x="238" y="519"/>
                  </a:lnTo>
                  <a:lnTo>
                    <a:pt x="221" y="522"/>
                  </a:lnTo>
                  <a:lnTo>
                    <a:pt x="203" y="522"/>
                  </a:lnTo>
                  <a:lnTo>
                    <a:pt x="203" y="522"/>
                  </a:lnTo>
                  <a:lnTo>
                    <a:pt x="185" y="522"/>
                  </a:lnTo>
                  <a:lnTo>
                    <a:pt x="169" y="521"/>
                  </a:lnTo>
                  <a:lnTo>
                    <a:pt x="152" y="518"/>
                  </a:lnTo>
                  <a:lnTo>
                    <a:pt x="137" y="516"/>
                  </a:lnTo>
                  <a:lnTo>
                    <a:pt x="123" y="512"/>
                  </a:lnTo>
                  <a:lnTo>
                    <a:pt x="110" y="508"/>
                  </a:lnTo>
                  <a:lnTo>
                    <a:pt x="97" y="503"/>
                  </a:lnTo>
                  <a:lnTo>
                    <a:pt x="84" y="496"/>
                  </a:lnTo>
                  <a:lnTo>
                    <a:pt x="84" y="496"/>
                  </a:lnTo>
                  <a:lnTo>
                    <a:pt x="74" y="490"/>
                  </a:lnTo>
                  <a:lnTo>
                    <a:pt x="64" y="484"/>
                  </a:lnTo>
                  <a:lnTo>
                    <a:pt x="54" y="475"/>
                  </a:lnTo>
                  <a:lnTo>
                    <a:pt x="46" y="467"/>
                  </a:lnTo>
                  <a:lnTo>
                    <a:pt x="38" y="457"/>
                  </a:lnTo>
                  <a:lnTo>
                    <a:pt x="31" y="448"/>
                  </a:lnTo>
                  <a:lnTo>
                    <a:pt x="24" y="436"/>
                  </a:lnTo>
                  <a:lnTo>
                    <a:pt x="19" y="425"/>
                  </a:lnTo>
                  <a:lnTo>
                    <a:pt x="19" y="425"/>
                  </a:lnTo>
                  <a:lnTo>
                    <a:pt x="15" y="413"/>
                  </a:lnTo>
                  <a:lnTo>
                    <a:pt x="11" y="399"/>
                  </a:lnTo>
                  <a:lnTo>
                    <a:pt x="8" y="385"/>
                  </a:lnTo>
                  <a:lnTo>
                    <a:pt x="5" y="370"/>
                  </a:lnTo>
                  <a:lnTo>
                    <a:pt x="1" y="335"/>
                  </a:lnTo>
                  <a:lnTo>
                    <a:pt x="0" y="297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295"/>
                  </a:lnTo>
                  <a:lnTo>
                    <a:pt x="68" y="295"/>
                  </a:lnTo>
                  <a:lnTo>
                    <a:pt x="69" y="327"/>
                  </a:lnTo>
                  <a:lnTo>
                    <a:pt x="70" y="354"/>
                  </a:lnTo>
                  <a:lnTo>
                    <a:pt x="74" y="376"/>
                  </a:lnTo>
                  <a:lnTo>
                    <a:pt x="80" y="394"/>
                  </a:lnTo>
                  <a:lnTo>
                    <a:pt x="80" y="394"/>
                  </a:lnTo>
                  <a:lnTo>
                    <a:pt x="87" y="409"/>
                  </a:lnTo>
                  <a:lnTo>
                    <a:pt x="97" y="422"/>
                  </a:lnTo>
                  <a:lnTo>
                    <a:pt x="109" y="434"/>
                  </a:lnTo>
                  <a:lnTo>
                    <a:pt x="123" y="444"/>
                  </a:lnTo>
                  <a:lnTo>
                    <a:pt x="123" y="444"/>
                  </a:lnTo>
                  <a:lnTo>
                    <a:pt x="139" y="450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1"/>
                  </a:lnTo>
                  <a:lnTo>
                    <a:pt x="197" y="461"/>
                  </a:lnTo>
                  <a:lnTo>
                    <a:pt x="215" y="461"/>
                  </a:lnTo>
                  <a:lnTo>
                    <a:pt x="231" y="458"/>
                  </a:lnTo>
                  <a:lnTo>
                    <a:pt x="247" y="455"/>
                  </a:lnTo>
                  <a:lnTo>
                    <a:pt x="261" y="452"/>
                  </a:lnTo>
                  <a:lnTo>
                    <a:pt x="274" y="448"/>
                  </a:lnTo>
                  <a:lnTo>
                    <a:pt x="285" y="441"/>
                  </a:lnTo>
                  <a:lnTo>
                    <a:pt x="295" y="435"/>
                  </a:lnTo>
                  <a:lnTo>
                    <a:pt x="303" y="426"/>
                  </a:lnTo>
                  <a:lnTo>
                    <a:pt x="303" y="426"/>
                  </a:lnTo>
                  <a:lnTo>
                    <a:pt x="311" y="417"/>
                  </a:lnTo>
                  <a:lnTo>
                    <a:pt x="317" y="405"/>
                  </a:lnTo>
                  <a:lnTo>
                    <a:pt x="322" y="393"/>
                  </a:lnTo>
                  <a:lnTo>
                    <a:pt x="327" y="377"/>
                  </a:lnTo>
                  <a:lnTo>
                    <a:pt x="331" y="359"/>
                  </a:lnTo>
                  <a:lnTo>
                    <a:pt x="334" y="340"/>
                  </a:lnTo>
                  <a:lnTo>
                    <a:pt x="335" y="320"/>
                  </a:lnTo>
                  <a:lnTo>
                    <a:pt x="335" y="295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7" name="Freeform 617"/>
            <p:cNvSpPr>
              <a:spLocks/>
            </p:cNvSpPr>
            <p:nvPr/>
          </p:nvSpPr>
          <p:spPr bwMode="auto">
            <a:xfrm>
              <a:off x="8670925" y="2416176"/>
              <a:ext cx="254000" cy="407988"/>
            </a:xfrm>
            <a:custGeom>
              <a:avLst/>
              <a:gdLst>
                <a:gd name="T0" fmla="*/ 0 w 321"/>
                <a:gd name="T1" fmla="*/ 513 h 513"/>
                <a:gd name="T2" fmla="*/ 0 w 321"/>
                <a:gd name="T3" fmla="*/ 0 h 513"/>
                <a:gd name="T4" fmla="*/ 68 w 321"/>
                <a:gd name="T5" fmla="*/ 0 h 513"/>
                <a:gd name="T6" fmla="*/ 68 w 321"/>
                <a:gd name="T7" fmla="*/ 453 h 513"/>
                <a:gd name="T8" fmla="*/ 321 w 321"/>
                <a:gd name="T9" fmla="*/ 453 h 513"/>
                <a:gd name="T10" fmla="*/ 321 w 321"/>
                <a:gd name="T11" fmla="*/ 513 h 513"/>
                <a:gd name="T12" fmla="*/ 0 w 321"/>
                <a:gd name="T13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1" h="513">
                  <a:moveTo>
                    <a:pt x="0" y="513"/>
                  </a:moveTo>
                  <a:lnTo>
                    <a:pt x="0" y="0"/>
                  </a:lnTo>
                  <a:lnTo>
                    <a:pt x="68" y="0"/>
                  </a:lnTo>
                  <a:lnTo>
                    <a:pt x="68" y="453"/>
                  </a:lnTo>
                  <a:lnTo>
                    <a:pt x="321" y="453"/>
                  </a:lnTo>
                  <a:lnTo>
                    <a:pt x="321" y="513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8" name="Freeform 618"/>
            <p:cNvSpPr>
              <a:spLocks/>
            </p:cNvSpPr>
            <p:nvPr/>
          </p:nvSpPr>
          <p:spPr bwMode="auto">
            <a:xfrm>
              <a:off x="8885238" y="2416176"/>
              <a:ext cx="322263" cy="407988"/>
            </a:xfrm>
            <a:custGeom>
              <a:avLst/>
              <a:gdLst>
                <a:gd name="T0" fmla="*/ 169 w 407"/>
                <a:gd name="T1" fmla="*/ 513 h 513"/>
                <a:gd name="T2" fmla="*/ 169 w 407"/>
                <a:gd name="T3" fmla="*/ 60 h 513"/>
                <a:gd name="T4" fmla="*/ 0 w 407"/>
                <a:gd name="T5" fmla="*/ 60 h 513"/>
                <a:gd name="T6" fmla="*/ 0 w 407"/>
                <a:gd name="T7" fmla="*/ 0 h 513"/>
                <a:gd name="T8" fmla="*/ 407 w 407"/>
                <a:gd name="T9" fmla="*/ 0 h 513"/>
                <a:gd name="T10" fmla="*/ 407 w 407"/>
                <a:gd name="T11" fmla="*/ 60 h 513"/>
                <a:gd name="T12" fmla="*/ 237 w 407"/>
                <a:gd name="T13" fmla="*/ 60 h 513"/>
                <a:gd name="T14" fmla="*/ 237 w 407"/>
                <a:gd name="T15" fmla="*/ 513 h 513"/>
                <a:gd name="T16" fmla="*/ 169 w 407"/>
                <a:gd name="T17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513">
                  <a:moveTo>
                    <a:pt x="169" y="513"/>
                  </a:moveTo>
                  <a:lnTo>
                    <a:pt x="169" y="60"/>
                  </a:lnTo>
                  <a:lnTo>
                    <a:pt x="0" y="60"/>
                  </a:lnTo>
                  <a:lnTo>
                    <a:pt x="0" y="0"/>
                  </a:lnTo>
                  <a:lnTo>
                    <a:pt x="407" y="0"/>
                  </a:lnTo>
                  <a:lnTo>
                    <a:pt x="407" y="60"/>
                  </a:lnTo>
                  <a:lnTo>
                    <a:pt x="237" y="60"/>
                  </a:lnTo>
                  <a:lnTo>
                    <a:pt x="237" y="513"/>
                  </a:lnTo>
                  <a:lnTo>
                    <a:pt x="169" y="5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99" name="Text Box 74"/>
          <p:cNvSpPr txBox="1">
            <a:spLocks noChangeArrowheads="1"/>
          </p:cNvSpPr>
          <p:nvPr/>
        </p:nvSpPr>
        <p:spPr bwMode="auto">
          <a:xfrm>
            <a:off x="5519531" y="4699657"/>
            <a:ext cx="72312" cy="7230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fr-FR" sz="500" b="0" dirty="0">
              <a:cs typeface="+mn-cs"/>
            </a:endParaRPr>
          </a:p>
        </p:txBody>
      </p:sp>
      <p:pic>
        <p:nvPicPr>
          <p:cNvPr id="100" name="Image 9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54" y="4610500"/>
            <a:ext cx="538347" cy="3316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47" r:id="rId2"/>
    <p:sldLayoutId id="2147483840" r:id="rId3"/>
    <p:sldLayoutId id="2147483845" r:id="rId4"/>
    <p:sldLayoutId id="2147483848" r:id="rId5"/>
    <p:sldLayoutId id="2147483846" r:id="rId6"/>
    <p:sldLayoutId id="2147483830" r:id="rId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 Narrow" pitchFamily="34" charset="0"/>
          <a:ea typeface="MS PGothic" pitchFamily="34" charset="-128"/>
        </a:defRPr>
      </a:lvl9pPr>
    </p:titleStyle>
    <p:bodyStyle>
      <a:lvl1pPr marL="257175" indent="-257175" algn="l" rtl="0" eaLnBrk="0" fontAlgn="base" hangingPunct="0">
        <a:spcBef>
          <a:spcPct val="35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 sz="1500" b="1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3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hangingPunct="0">
        <a:spcBef>
          <a:spcPct val="35000"/>
        </a:spcBef>
        <a:spcAft>
          <a:spcPct val="0"/>
        </a:spcAft>
        <a:buFont typeface="Wingdings" pitchFamily="2" charset="2"/>
        <a:buChar char="§"/>
        <a:defRPr sz="11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hangingPunct="0">
        <a:spcBef>
          <a:spcPct val="40000"/>
        </a:spcBef>
        <a:spcAft>
          <a:spcPct val="0"/>
        </a:spcAft>
        <a:buFont typeface="Wingdings" pitchFamily="2" charset="2"/>
        <a:buChar char="§"/>
        <a:defRPr sz="8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709" userDrawn="1">
          <p15:clr>
            <a:srgbClr val="F26B43"/>
          </p15:clr>
        </p15:guide>
        <p15:guide id="2" pos="5420" userDrawn="1">
          <p15:clr>
            <a:srgbClr val="F26B43"/>
          </p15:clr>
        </p15:guide>
        <p15:guide id="3" pos="5647" userDrawn="1">
          <p15:clr>
            <a:srgbClr val="F26B43"/>
          </p15:clr>
        </p15:guide>
        <p15:guide id="5" orient="horz" pos="114" userDrawn="1">
          <p15:clr>
            <a:srgbClr val="F26B43"/>
          </p15:clr>
        </p15:guide>
        <p15:guide id="6" orient="horz" pos="228" userDrawn="1">
          <p15:clr>
            <a:srgbClr val="F26B43"/>
          </p15:clr>
        </p15:guide>
        <p15:guide id="7" orient="horz" pos="2787" userDrawn="1">
          <p15:clr>
            <a:srgbClr val="F26B43"/>
          </p15:clr>
        </p15:guide>
        <p15:guide id="8" pos="2909" userDrawn="1">
          <p15:clr>
            <a:srgbClr val="F26B43"/>
          </p15:clr>
        </p15:guide>
        <p15:guide id="9" pos="2850" userDrawn="1">
          <p15:clr>
            <a:srgbClr val="F26B43"/>
          </p15:clr>
        </p15:guide>
        <p15:guide id="10" pos="113" userDrawn="1">
          <p15:clr>
            <a:srgbClr val="F26B43"/>
          </p15:clr>
        </p15:guide>
        <p15:guide id="11" pos="340" userDrawn="1">
          <p15:clr>
            <a:srgbClr val="F26B43"/>
          </p15:clr>
        </p15:guide>
        <p15:guide id="12" pos="1457" userDrawn="1">
          <p15:clr>
            <a:srgbClr val="F26B43"/>
          </p15:clr>
        </p15:guide>
        <p15:guide id="13" pos="1511" userDrawn="1">
          <p15:clr>
            <a:srgbClr val="F26B43"/>
          </p15:clr>
        </p15:guide>
        <p15:guide id="14" pos="4250" userDrawn="1">
          <p15:clr>
            <a:srgbClr val="F26B43"/>
          </p15:clr>
        </p15:guide>
        <p15:guide id="15" pos="4304" userDrawn="1">
          <p15:clr>
            <a:srgbClr val="F26B43"/>
          </p15:clr>
        </p15:guide>
        <p15:guide id="16" orient="horz" pos="342" userDrawn="1">
          <p15:clr>
            <a:srgbClr val="F26B43"/>
          </p15:clr>
        </p15:guide>
        <p15:guide id="18" orient="horz" pos="456" userDrawn="1">
          <p15:clr>
            <a:srgbClr val="F26B43"/>
          </p15:clr>
        </p15:guide>
        <p15:guide id="19" orient="horz" pos="569" userDrawn="1">
          <p15:clr>
            <a:srgbClr val="F26B43"/>
          </p15:clr>
        </p15:guide>
        <p15:guide id="20" pos="1919" userDrawn="1">
          <p15:clr>
            <a:srgbClr val="F26B43"/>
          </p15:clr>
        </p15:guide>
        <p15:guide id="21" pos="1976" userDrawn="1">
          <p15:clr>
            <a:srgbClr val="F26B43"/>
          </p15:clr>
        </p15:guide>
        <p15:guide id="22" pos="3783" userDrawn="1">
          <p15:clr>
            <a:srgbClr val="F26B43"/>
          </p15:clr>
        </p15:guide>
        <p15:guide id="23" pos="3840" userDrawn="1">
          <p15:clr>
            <a:srgbClr val="F26B43"/>
          </p15:clr>
        </p15:guide>
        <p15:guide id="24" orient="horz" pos="165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4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5D85091-5AC8-4DEE-A537-F5544F26E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43560-1295-4D35-96D7-FAEA55E61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E66562-DCEA-424E-9A3C-EB406D42C7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410D0-B10E-4B5D-88D9-376B60D48BAA}" type="datetimeFigureOut">
              <a:rPr lang="fr-FR" smtClean="0"/>
              <a:t>31/01/2018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5628C5-0E91-47CF-8E76-3297884AB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D7EB44-F330-45AE-BFDF-D017A2D66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E3959-9D48-4FD0-B49B-570236D5E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785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4AB58914-0D34-4B7C-B768-665BC487D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18" y="1997236"/>
            <a:ext cx="1106670" cy="95450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2BDEB77-A722-497A-AF41-83FACA01A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53" y="2654959"/>
            <a:ext cx="1106670" cy="95450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17B315F-C521-457C-B604-F078A00DF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6" y="2995853"/>
            <a:ext cx="1106670" cy="95450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917F9F6-7EA7-469F-AF55-3F05D30B0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314" y="1997235"/>
            <a:ext cx="1106670" cy="9545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2533741-14E3-4E62-8DCA-240F37B9A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314" y="2891569"/>
            <a:ext cx="1106670" cy="95450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0CCEC60-8553-4CB4-9BFE-CDA2F43AA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775" y="2296013"/>
            <a:ext cx="1106670" cy="95450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95CEB79-BD2E-47A8-8B09-96B521063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653" y="1201148"/>
            <a:ext cx="1106670" cy="95450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53CF04B1-DF99-474B-9F06-6F15E39BC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8" y="1359562"/>
            <a:ext cx="1106670" cy="954503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A2D8B7A-BD3D-4FCB-862A-28DDEC643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319" y="1221205"/>
            <a:ext cx="1106670" cy="95450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254704E-4A11-4998-A7D1-745BCA1CB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431" y="521354"/>
            <a:ext cx="1106670" cy="95450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B932612D-1A46-4085-99A6-880EBA0DB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658" y="315827"/>
            <a:ext cx="1106670" cy="954503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366E6FED-50ED-4C76-8108-CE4D81DEC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00" y="868273"/>
            <a:ext cx="1106670" cy="954503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9F1D0DFD-278C-4B6E-8D7E-C93328794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552" y="465216"/>
            <a:ext cx="1106670" cy="954503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6F8ADD72-A442-4B8F-85BF-464517147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315" y="3605430"/>
            <a:ext cx="1106670" cy="954503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9689CF24-D21B-4F85-94AD-9836E54C8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964" y="3382841"/>
            <a:ext cx="1106670" cy="95450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9527923-D290-446A-AA84-10250052C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633" y="3848071"/>
            <a:ext cx="1106670" cy="954503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B13E08F6-2D77-4AA6-92AE-9073161DE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323" y="3240439"/>
            <a:ext cx="1106670" cy="954503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5252E1E-9E77-4C6F-B83A-5D3AD1A12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041" y="4004469"/>
            <a:ext cx="1106670" cy="954503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65792372-9D92-4062-81A6-BCFBD3C3F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2425" y="2131613"/>
            <a:ext cx="1106670" cy="954503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A6B538A0-81EE-47E3-99E3-BBD82755F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577" y="-12036"/>
            <a:ext cx="1106670" cy="954503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032CF462-1361-425D-A4A9-BF2D223CD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974" y="4219039"/>
            <a:ext cx="1106670" cy="95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69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B0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52">
            <a:extLst>
              <a:ext uri="{FF2B5EF4-FFF2-40B4-BE49-F238E27FC236}">
                <a16:creationId xmlns:a16="http://schemas.microsoft.com/office/drawing/2014/main" id="{1A8599E6-41A0-466B-B529-2C054904F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55" y="272715"/>
            <a:ext cx="395372" cy="681789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F18D1506-C1E2-4B90-A2F5-111A89628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7" y="433136"/>
            <a:ext cx="395372" cy="681789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00753986-9780-46ED-804A-12843606F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628" y="272714"/>
            <a:ext cx="395372" cy="681789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248FDD67-2D94-4191-A563-A3E8DE877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38" y="954503"/>
            <a:ext cx="395372" cy="681789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9CEC1AC3-3977-448F-BE3A-FEC2352D0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956" y="27057"/>
            <a:ext cx="395372" cy="681789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C2049CB3-5C42-48DB-88F4-AD57962D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970" y="2608843"/>
            <a:ext cx="395372" cy="681789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D5D6E3F4-EDAD-42CD-AE14-D2CA12636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11" y="1952099"/>
            <a:ext cx="395372" cy="681789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5AAD3461-B8D4-4A08-8116-4E66F987A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77" y="735924"/>
            <a:ext cx="395372" cy="681789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C8D5A2CA-4805-432A-B498-92CA46A19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00" y="1134974"/>
            <a:ext cx="395372" cy="681789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B1D6B4BF-63D1-4B01-B22E-1CD7C92ED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997" y="1611204"/>
            <a:ext cx="395372" cy="681789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FC66D78C-F3D3-4BD1-8E28-A28969630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043" y="427943"/>
            <a:ext cx="395372" cy="681789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1421120B-C761-4222-9F4E-BC036DD39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047" y="1085640"/>
            <a:ext cx="395372" cy="681789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7EAB3A2F-56A7-4D12-B180-5989FEC4E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336" y="3098095"/>
            <a:ext cx="395372" cy="681789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469ADDF1-9C70-45B0-BAC8-B1840D49C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77" y="2170649"/>
            <a:ext cx="395372" cy="681789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22286E07-E3E5-4C7C-97C7-3C6114FA5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326" y="2394330"/>
            <a:ext cx="395372" cy="681789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754200E3-C0B8-42B0-B525-E065F57C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212" y="1844814"/>
            <a:ext cx="395372" cy="681789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7647921B-B447-40AD-B47C-7A3EBA0CD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00" y="2630893"/>
            <a:ext cx="395372" cy="681789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AFE00E64-4986-4CDA-931D-B3CE229AE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21" y="1746569"/>
            <a:ext cx="395372" cy="681789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A15C7043-6789-4846-9C75-F5DA7FE27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4" y="57419"/>
            <a:ext cx="395372" cy="681789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45AF9A68-7ABB-4425-A422-06E6B5F55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89" y="2798284"/>
            <a:ext cx="395372" cy="681789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051CD5C6-2318-42D2-AB27-0FACC983D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253" y="3312682"/>
            <a:ext cx="395372" cy="681789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2AE248B8-534E-48E4-8D6D-6E5C245DB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8" y="3785342"/>
            <a:ext cx="395372" cy="681789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F9A06AE1-C647-4ECA-AFB1-A4C713960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038" y="3664596"/>
            <a:ext cx="395372" cy="681789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0219350E-8744-4696-86C5-85200965B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880" y="2235237"/>
            <a:ext cx="395372" cy="681789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98896A40-8E9A-4E79-B926-75A2FEE3A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68" y="3251508"/>
            <a:ext cx="395372" cy="681789"/>
          </a:xfrm>
          <a:prstGeom prst="rect">
            <a:avLst/>
          </a:prstGeom>
        </p:spPr>
      </p:pic>
      <p:pic>
        <p:nvPicPr>
          <p:cNvPr id="78" name="Image 77">
            <a:extLst>
              <a:ext uri="{FF2B5EF4-FFF2-40B4-BE49-F238E27FC236}">
                <a16:creationId xmlns:a16="http://schemas.microsoft.com/office/drawing/2014/main" id="{04FB30C2-D8DB-415C-B625-AE63A2D26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52" y="4299618"/>
            <a:ext cx="395372" cy="681789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A5FE2217-46A4-489A-ABC7-C97223742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75" y="4388384"/>
            <a:ext cx="395372" cy="681789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976A598B-BCAF-4136-B36B-9D73F3EDC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720" y="4434702"/>
            <a:ext cx="395372" cy="681789"/>
          </a:xfrm>
          <a:prstGeom prst="rect">
            <a:avLst/>
          </a:prstGeom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820FAA0A-F9E9-446D-88E5-383885231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355" y="3312681"/>
            <a:ext cx="395372" cy="681789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5A9D13F4-8509-4FDE-AB23-C8E4EEFF3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172" y="4388383"/>
            <a:ext cx="395372" cy="681789"/>
          </a:xfrm>
          <a:prstGeom prst="rect">
            <a:avLst/>
          </a:prstGeom>
        </p:spPr>
      </p:pic>
      <p:pic>
        <p:nvPicPr>
          <p:cNvPr id="83" name="Image 82">
            <a:extLst>
              <a:ext uri="{FF2B5EF4-FFF2-40B4-BE49-F238E27FC236}">
                <a16:creationId xmlns:a16="http://schemas.microsoft.com/office/drawing/2014/main" id="{63E6FE47-9FB3-4CA9-BDE1-346B5D30D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7" y="18562"/>
            <a:ext cx="395372" cy="681789"/>
          </a:xfrm>
          <a:prstGeom prst="rect">
            <a:avLst/>
          </a:prstGeom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53C6C0D0-8965-472D-ACA5-E92DE40EA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0" y="1048240"/>
            <a:ext cx="395372" cy="681789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70298CDC-5ACD-47B8-8529-C72152F42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0" y="2737232"/>
            <a:ext cx="395372" cy="681789"/>
          </a:xfrm>
          <a:prstGeom prst="rect">
            <a:avLst/>
          </a:prstGeom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183520EB-3914-4736-B9FB-EF61063EE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300" y="49930"/>
            <a:ext cx="395372" cy="681789"/>
          </a:xfrm>
          <a:prstGeom prst="rect">
            <a:avLst/>
          </a:prstGeom>
        </p:spPr>
      </p:pic>
      <p:pic>
        <p:nvPicPr>
          <p:cNvPr id="91" name="Image 90">
            <a:extLst>
              <a:ext uri="{FF2B5EF4-FFF2-40B4-BE49-F238E27FC236}">
                <a16:creationId xmlns:a16="http://schemas.microsoft.com/office/drawing/2014/main" id="{67491D58-A4FB-4535-80BC-0E25AE7A5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04" y="1729549"/>
            <a:ext cx="395372" cy="68178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9F4570B-D5E7-497E-A7D3-6486420FB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650" y="1145317"/>
            <a:ext cx="265979" cy="265979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B8CE94B1-8DD2-4840-B372-BCBEC9FE7445}"/>
              </a:ext>
            </a:extLst>
          </p:cNvPr>
          <p:cNvSpPr/>
          <p:nvPr/>
        </p:nvSpPr>
        <p:spPr>
          <a:xfrm>
            <a:off x="1389582" y="1022669"/>
            <a:ext cx="521365" cy="521365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3" name="Image 92">
            <a:extLst>
              <a:ext uri="{FF2B5EF4-FFF2-40B4-BE49-F238E27FC236}">
                <a16:creationId xmlns:a16="http://schemas.microsoft.com/office/drawing/2014/main" id="{C227EAE0-7945-4DCA-929D-427195FD0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55" y="3867019"/>
            <a:ext cx="265979" cy="265979"/>
          </a:xfrm>
          <a:prstGeom prst="rect">
            <a:avLst/>
          </a:prstGeom>
        </p:spPr>
      </p:pic>
      <p:sp>
        <p:nvSpPr>
          <p:cNvPr id="94" name="Ellipse 93">
            <a:extLst>
              <a:ext uri="{FF2B5EF4-FFF2-40B4-BE49-F238E27FC236}">
                <a16:creationId xmlns:a16="http://schemas.microsoft.com/office/drawing/2014/main" id="{C0D48176-D2EB-43F3-B082-D11C2756B887}"/>
              </a:ext>
            </a:extLst>
          </p:cNvPr>
          <p:cNvSpPr/>
          <p:nvPr/>
        </p:nvSpPr>
        <p:spPr>
          <a:xfrm>
            <a:off x="650087" y="3744371"/>
            <a:ext cx="521365" cy="521365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4" name="Image 133">
            <a:extLst>
              <a:ext uri="{FF2B5EF4-FFF2-40B4-BE49-F238E27FC236}">
                <a16:creationId xmlns:a16="http://schemas.microsoft.com/office/drawing/2014/main" id="{8FB75CDF-E42C-4872-B2AA-F3972AAD9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400" y="4265736"/>
            <a:ext cx="395372" cy="681789"/>
          </a:xfrm>
          <a:prstGeom prst="rect">
            <a:avLst/>
          </a:prstGeom>
        </p:spPr>
      </p:pic>
      <p:pic>
        <p:nvPicPr>
          <p:cNvPr id="135" name="Image 134">
            <a:extLst>
              <a:ext uri="{FF2B5EF4-FFF2-40B4-BE49-F238E27FC236}">
                <a16:creationId xmlns:a16="http://schemas.microsoft.com/office/drawing/2014/main" id="{B8448525-79C1-4175-AAF8-F2351843D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2" y="1653856"/>
            <a:ext cx="395372" cy="681789"/>
          </a:xfrm>
          <a:prstGeom prst="rect">
            <a:avLst/>
          </a:prstGeom>
        </p:spPr>
      </p:pic>
      <p:pic>
        <p:nvPicPr>
          <p:cNvPr id="136" name="Image 135">
            <a:extLst>
              <a:ext uri="{FF2B5EF4-FFF2-40B4-BE49-F238E27FC236}">
                <a16:creationId xmlns:a16="http://schemas.microsoft.com/office/drawing/2014/main" id="{C5C0AC14-E2EC-4235-8518-2919BA86F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432" y="1676795"/>
            <a:ext cx="395372" cy="681789"/>
          </a:xfrm>
          <a:prstGeom prst="rect">
            <a:avLst/>
          </a:prstGeom>
        </p:spPr>
      </p:pic>
      <p:pic>
        <p:nvPicPr>
          <p:cNvPr id="137" name="Image 136">
            <a:extLst>
              <a:ext uri="{FF2B5EF4-FFF2-40B4-BE49-F238E27FC236}">
                <a16:creationId xmlns:a16="http://schemas.microsoft.com/office/drawing/2014/main" id="{D33AFFC0-283E-42DB-A80E-B86425480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432" y="886154"/>
            <a:ext cx="395372" cy="681789"/>
          </a:xfrm>
          <a:prstGeom prst="rect">
            <a:avLst/>
          </a:prstGeom>
        </p:spPr>
      </p:pic>
      <p:pic>
        <p:nvPicPr>
          <p:cNvPr id="139" name="Image 138">
            <a:extLst>
              <a:ext uri="{FF2B5EF4-FFF2-40B4-BE49-F238E27FC236}">
                <a16:creationId xmlns:a16="http://schemas.microsoft.com/office/drawing/2014/main" id="{F699F372-E63E-4E1B-9A7E-B5FABD7FC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861" y="2687033"/>
            <a:ext cx="395372" cy="681789"/>
          </a:xfrm>
          <a:prstGeom prst="rect">
            <a:avLst/>
          </a:prstGeom>
        </p:spPr>
      </p:pic>
      <p:pic>
        <p:nvPicPr>
          <p:cNvPr id="140" name="Image 139">
            <a:extLst>
              <a:ext uri="{FF2B5EF4-FFF2-40B4-BE49-F238E27FC236}">
                <a16:creationId xmlns:a16="http://schemas.microsoft.com/office/drawing/2014/main" id="{90071A30-4DA9-4CDA-8B6E-814A52753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055" y="3659113"/>
            <a:ext cx="395372" cy="681789"/>
          </a:xfrm>
          <a:prstGeom prst="rect">
            <a:avLst/>
          </a:prstGeom>
        </p:spPr>
      </p:pic>
      <p:pic>
        <p:nvPicPr>
          <p:cNvPr id="141" name="Image 140">
            <a:extLst>
              <a:ext uri="{FF2B5EF4-FFF2-40B4-BE49-F238E27FC236}">
                <a16:creationId xmlns:a16="http://schemas.microsoft.com/office/drawing/2014/main" id="{112B5A38-0434-4515-AD37-A93E239D2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34" y="4000007"/>
            <a:ext cx="395372" cy="68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46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e 48">
            <a:extLst>
              <a:ext uri="{FF2B5EF4-FFF2-40B4-BE49-F238E27FC236}">
                <a16:creationId xmlns:a16="http://schemas.microsoft.com/office/drawing/2014/main" id="{6EA9FB46-6B5B-4DB7-A75F-2591D847F16E}"/>
              </a:ext>
            </a:extLst>
          </p:cNvPr>
          <p:cNvGrpSpPr/>
          <p:nvPr/>
        </p:nvGrpSpPr>
        <p:grpSpPr>
          <a:xfrm flipH="1">
            <a:off x="6323851" y="18562"/>
            <a:ext cx="2806427" cy="5092238"/>
            <a:chOff x="10472" y="18562"/>
            <a:chExt cx="2795955" cy="5097929"/>
          </a:xfrm>
        </p:grpSpPr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05310A73-BE06-40F5-8D52-F4714B119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855" y="272715"/>
              <a:ext cx="395372" cy="681789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469C9B02-72D8-4CD6-A4C4-B39FFAC06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3227" y="433136"/>
              <a:ext cx="395372" cy="681789"/>
            </a:xfrm>
            <a:prstGeom prst="rect">
              <a:avLst/>
            </a:prstGeom>
          </p:spPr>
        </p:pic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084688D8-E3DE-404D-A2D2-B592EFAF3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0628" y="272714"/>
              <a:ext cx="395372" cy="681789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CFFCA57F-801E-4087-AAA1-F903A83A0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AD8F6FFA-4AAF-466C-BC38-B05098C74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9956" y="27057"/>
              <a:ext cx="395372" cy="681789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BCB8D529-1E15-4164-BA97-DBF67FAB9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7982257D-163C-4EB2-BE08-6C0ACC525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2511" y="1952099"/>
              <a:ext cx="395372" cy="681789"/>
            </a:xfrm>
            <a:prstGeom prst="rect">
              <a:avLst/>
            </a:prstGeom>
          </p:spPr>
        </p:pic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9A654C1F-7E1E-479E-A78E-A6EE20DB1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584040BD-6035-44FC-B57E-AD558C23A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6600" y="1134974"/>
              <a:ext cx="395372" cy="681789"/>
            </a:xfrm>
            <a:prstGeom prst="rect">
              <a:avLst/>
            </a:prstGeom>
          </p:spPr>
        </p:pic>
        <p:pic>
          <p:nvPicPr>
            <p:cNvPr id="96" name="Image 95">
              <a:extLst>
                <a:ext uri="{FF2B5EF4-FFF2-40B4-BE49-F238E27FC236}">
                  <a16:creationId xmlns:a16="http://schemas.microsoft.com/office/drawing/2014/main" id="{C5FCBA30-347A-42AB-B5D6-54AD2BDF8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30997" y="1611204"/>
              <a:ext cx="395372" cy="681789"/>
            </a:xfrm>
            <a:prstGeom prst="rect">
              <a:avLst/>
            </a:prstGeom>
          </p:spPr>
        </p:pic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7788F0D0-C275-4256-9B72-EE0DA1DD9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33043" y="427943"/>
              <a:ext cx="395372" cy="681789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9D4BB748-2961-497B-B6F3-6A948F6F9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48047" y="1085640"/>
              <a:ext cx="395372" cy="681789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A678829D-8F3C-4D67-A72C-D36564F22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4336" y="3098095"/>
              <a:ext cx="395372" cy="681789"/>
            </a:xfrm>
            <a:prstGeom prst="rect">
              <a:avLst/>
            </a:prstGeom>
          </p:spPr>
        </p:pic>
        <p:pic>
          <p:nvPicPr>
            <p:cNvPr id="100" name="Image 99">
              <a:extLst>
                <a:ext uri="{FF2B5EF4-FFF2-40B4-BE49-F238E27FC236}">
                  <a16:creationId xmlns:a16="http://schemas.microsoft.com/office/drawing/2014/main" id="{164F12CC-1988-47C8-ACAA-67185F0E8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101" name="Image 100">
              <a:extLst>
                <a:ext uri="{FF2B5EF4-FFF2-40B4-BE49-F238E27FC236}">
                  <a16:creationId xmlns:a16="http://schemas.microsoft.com/office/drawing/2014/main" id="{558DA0EF-6973-4F3B-A97B-E9DBAA4C5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102" name="Image 101">
              <a:extLst>
                <a:ext uri="{FF2B5EF4-FFF2-40B4-BE49-F238E27FC236}">
                  <a16:creationId xmlns:a16="http://schemas.microsoft.com/office/drawing/2014/main" id="{2879D00E-C0D2-4CD9-A1DF-7D0F591B9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:a16="http://schemas.microsoft.com/office/drawing/2014/main" id="{9D782D1F-AD3C-44B0-AA00-D0CFB17D6D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E9ABF2A8-6B63-43E6-AFC6-59FE19D11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C0821A4C-5DF4-4E74-BA6C-BF8483049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90734" y="57419"/>
              <a:ext cx="395372" cy="681789"/>
            </a:xfrm>
            <a:prstGeom prst="rect">
              <a:avLst/>
            </a:prstGeom>
          </p:spPr>
        </p:pic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3F157923-F45F-434A-AA5F-34DF23D4D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F5AFFFAB-CBF7-4120-B4E3-7A34858A7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108" name="Image 107">
              <a:extLst>
                <a:ext uri="{FF2B5EF4-FFF2-40B4-BE49-F238E27FC236}">
                  <a16:creationId xmlns:a16="http://schemas.microsoft.com/office/drawing/2014/main" id="{198AA3DA-45D7-43EA-B866-6AB9F905E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109" name="Image 108">
              <a:extLst>
                <a:ext uri="{FF2B5EF4-FFF2-40B4-BE49-F238E27FC236}">
                  <a16:creationId xmlns:a16="http://schemas.microsoft.com/office/drawing/2014/main" id="{2597ED00-43A1-4C07-82E6-14FD247EA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868D39B1-49D0-411C-8103-5759FC1EB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111" name="Image 110">
              <a:extLst>
                <a:ext uri="{FF2B5EF4-FFF2-40B4-BE49-F238E27FC236}">
                  <a16:creationId xmlns:a16="http://schemas.microsoft.com/office/drawing/2014/main" id="{1855D15E-2B51-4E85-BCEC-3DEBBCE2E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7768" y="3251508"/>
              <a:ext cx="395372" cy="681789"/>
            </a:xfrm>
            <a:prstGeom prst="rect">
              <a:avLst/>
            </a:prstGeom>
          </p:spPr>
        </p:pic>
        <p:pic>
          <p:nvPicPr>
            <p:cNvPr id="112" name="Image 111">
              <a:extLst>
                <a:ext uri="{FF2B5EF4-FFF2-40B4-BE49-F238E27FC236}">
                  <a16:creationId xmlns:a16="http://schemas.microsoft.com/office/drawing/2014/main" id="{A96EAF98-55FB-4FEB-AC0A-9467BE121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113" name="Image 112">
              <a:extLst>
                <a:ext uri="{FF2B5EF4-FFF2-40B4-BE49-F238E27FC236}">
                  <a16:creationId xmlns:a16="http://schemas.microsoft.com/office/drawing/2014/main" id="{FC8246A2-009C-41AF-BC79-5C34B4AE6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2575" y="4388384"/>
              <a:ext cx="395372" cy="681789"/>
            </a:xfrm>
            <a:prstGeom prst="rect">
              <a:avLst/>
            </a:prstGeom>
          </p:spPr>
        </p:pic>
        <p:pic>
          <p:nvPicPr>
            <p:cNvPr id="114" name="Image 113">
              <a:extLst>
                <a:ext uri="{FF2B5EF4-FFF2-40B4-BE49-F238E27FC236}">
                  <a16:creationId xmlns:a16="http://schemas.microsoft.com/office/drawing/2014/main" id="{89480C82-BB36-40B3-974E-9C7160ECE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115" name="Image 114">
              <a:extLst>
                <a:ext uri="{FF2B5EF4-FFF2-40B4-BE49-F238E27FC236}">
                  <a16:creationId xmlns:a16="http://schemas.microsoft.com/office/drawing/2014/main" id="{9E39697C-D1CC-45E2-B7B7-177E0816A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116" name="Image 115">
              <a:extLst>
                <a:ext uri="{FF2B5EF4-FFF2-40B4-BE49-F238E27FC236}">
                  <a16:creationId xmlns:a16="http://schemas.microsoft.com/office/drawing/2014/main" id="{C3531D09-0C52-40B2-AA18-6EE071D3E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117" name="Image 116">
              <a:extLst>
                <a:ext uri="{FF2B5EF4-FFF2-40B4-BE49-F238E27FC236}">
                  <a16:creationId xmlns:a16="http://schemas.microsoft.com/office/drawing/2014/main" id="{71F41431-E5D0-467B-AC40-657E31BE1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3347" y="18562"/>
              <a:ext cx="395372" cy="681789"/>
            </a:xfrm>
            <a:prstGeom prst="rect">
              <a:avLst/>
            </a:prstGeom>
          </p:spPr>
        </p:pic>
        <p:pic>
          <p:nvPicPr>
            <p:cNvPr id="118" name="Image 117">
              <a:extLst>
                <a:ext uri="{FF2B5EF4-FFF2-40B4-BE49-F238E27FC236}">
                  <a16:creationId xmlns:a16="http://schemas.microsoft.com/office/drawing/2014/main" id="{56CD5B1E-774D-4F7D-9B52-EC0D5D3DC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119" name="Image 118">
              <a:extLst>
                <a:ext uri="{FF2B5EF4-FFF2-40B4-BE49-F238E27FC236}">
                  <a16:creationId xmlns:a16="http://schemas.microsoft.com/office/drawing/2014/main" id="{5A9F24AA-5832-4866-9236-3BE511B0E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120" name="Image 119">
              <a:extLst>
                <a:ext uri="{FF2B5EF4-FFF2-40B4-BE49-F238E27FC236}">
                  <a16:creationId xmlns:a16="http://schemas.microsoft.com/office/drawing/2014/main" id="{B6233ECE-00B4-4676-9E7C-A00CF49FE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121" name="Image 120">
              <a:extLst>
                <a:ext uri="{FF2B5EF4-FFF2-40B4-BE49-F238E27FC236}">
                  <a16:creationId xmlns:a16="http://schemas.microsoft.com/office/drawing/2014/main" id="{3A05D3B6-AC0A-4379-A28C-FAF4640C1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704" y="1729549"/>
              <a:ext cx="395372" cy="681789"/>
            </a:xfrm>
            <a:prstGeom prst="rect">
              <a:avLst/>
            </a:prstGeom>
          </p:spPr>
        </p:pic>
        <p:pic>
          <p:nvPicPr>
            <p:cNvPr id="122" name="Image 121">
              <a:extLst>
                <a:ext uri="{FF2B5EF4-FFF2-40B4-BE49-F238E27FC236}">
                  <a16:creationId xmlns:a16="http://schemas.microsoft.com/office/drawing/2014/main" id="{70C9519C-A103-4A99-810C-2F976371F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3650" y="1145317"/>
              <a:ext cx="265979" cy="265979"/>
            </a:xfrm>
            <a:prstGeom prst="rect">
              <a:avLst/>
            </a:prstGeom>
          </p:spPr>
        </p:pic>
        <p:sp>
          <p:nvSpPr>
            <p:cNvPr id="123" name="Ellipse 122">
              <a:extLst>
                <a:ext uri="{FF2B5EF4-FFF2-40B4-BE49-F238E27FC236}">
                  <a16:creationId xmlns:a16="http://schemas.microsoft.com/office/drawing/2014/main" id="{A9E0B839-6ACB-40E5-9055-DE082AE4EC46}"/>
                </a:ext>
              </a:extLst>
            </p:cNvPr>
            <p:cNvSpPr/>
            <p:nvPr/>
          </p:nvSpPr>
          <p:spPr>
            <a:xfrm>
              <a:off x="1389582" y="1022669"/>
              <a:ext cx="521365" cy="5213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24" name="Image 123">
              <a:extLst>
                <a:ext uri="{FF2B5EF4-FFF2-40B4-BE49-F238E27FC236}">
                  <a16:creationId xmlns:a16="http://schemas.microsoft.com/office/drawing/2014/main" id="{96CD6E26-D6CE-43CE-B377-D5B4CE442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4155" y="3867019"/>
              <a:ext cx="265979" cy="265979"/>
            </a:xfrm>
            <a:prstGeom prst="rect">
              <a:avLst/>
            </a:prstGeom>
          </p:spPr>
        </p:pic>
        <p:sp>
          <p:nvSpPr>
            <p:cNvPr id="125" name="Ellipse 124">
              <a:extLst>
                <a:ext uri="{FF2B5EF4-FFF2-40B4-BE49-F238E27FC236}">
                  <a16:creationId xmlns:a16="http://schemas.microsoft.com/office/drawing/2014/main" id="{C644E906-CD1C-412C-8B03-21634254F639}"/>
                </a:ext>
              </a:extLst>
            </p:cNvPr>
            <p:cNvSpPr/>
            <p:nvPr/>
          </p:nvSpPr>
          <p:spPr>
            <a:xfrm>
              <a:off x="650087" y="3744371"/>
              <a:ext cx="521365" cy="5213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26" name="Image 125">
              <a:extLst>
                <a:ext uri="{FF2B5EF4-FFF2-40B4-BE49-F238E27FC236}">
                  <a16:creationId xmlns:a16="http://schemas.microsoft.com/office/drawing/2014/main" id="{36BF5BA8-CA7E-4982-B2E0-0D52ED3DE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5400" y="4265736"/>
              <a:ext cx="395372" cy="681789"/>
            </a:xfrm>
            <a:prstGeom prst="rect">
              <a:avLst/>
            </a:prstGeom>
          </p:spPr>
        </p:pic>
        <p:pic>
          <p:nvPicPr>
            <p:cNvPr id="127" name="Image 126">
              <a:extLst>
                <a:ext uri="{FF2B5EF4-FFF2-40B4-BE49-F238E27FC236}">
                  <a16:creationId xmlns:a16="http://schemas.microsoft.com/office/drawing/2014/main" id="{1E743DED-3643-4D81-8C3A-C329A5862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28" name="Image 127">
              <a:extLst>
                <a:ext uri="{FF2B5EF4-FFF2-40B4-BE49-F238E27FC236}">
                  <a16:creationId xmlns:a16="http://schemas.microsoft.com/office/drawing/2014/main" id="{DB97580A-B0C7-4682-800D-02BF0AB94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29" name="Image 128">
              <a:extLst>
                <a:ext uri="{FF2B5EF4-FFF2-40B4-BE49-F238E27FC236}">
                  <a16:creationId xmlns:a16="http://schemas.microsoft.com/office/drawing/2014/main" id="{D5DF128F-F577-4EDB-AE95-E5535AC7F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9432" y="886154"/>
              <a:ext cx="395372" cy="681789"/>
            </a:xfrm>
            <a:prstGeom prst="rect">
              <a:avLst/>
            </a:prstGeom>
          </p:spPr>
        </p:pic>
        <p:pic>
          <p:nvPicPr>
            <p:cNvPr id="130" name="Image 129">
              <a:extLst>
                <a:ext uri="{FF2B5EF4-FFF2-40B4-BE49-F238E27FC236}">
                  <a16:creationId xmlns:a16="http://schemas.microsoft.com/office/drawing/2014/main" id="{8EE26659-8AD1-43D0-B1CD-6283C3CE5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31" name="Image 130">
              <a:extLst>
                <a:ext uri="{FF2B5EF4-FFF2-40B4-BE49-F238E27FC236}">
                  <a16:creationId xmlns:a16="http://schemas.microsoft.com/office/drawing/2014/main" id="{36061B19-F665-459B-9816-AD359D024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32" name="Image 131">
              <a:extLst>
                <a:ext uri="{FF2B5EF4-FFF2-40B4-BE49-F238E27FC236}">
                  <a16:creationId xmlns:a16="http://schemas.microsoft.com/office/drawing/2014/main" id="{44102675-1BE5-457D-B639-8199F0557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</p:grp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72ED2E2-9D27-45CE-820B-B1BC24474474}"/>
              </a:ext>
            </a:extLst>
          </p:cNvPr>
          <p:cNvCxnSpPr/>
          <p:nvPr/>
        </p:nvCxnSpPr>
        <p:spPr>
          <a:xfrm>
            <a:off x="4571998" y="44562"/>
            <a:ext cx="0" cy="5086124"/>
          </a:xfrm>
          <a:prstGeom prst="line">
            <a:avLst/>
          </a:prstGeom>
          <a:ln w="12700">
            <a:solidFill>
              <a:srgbClr val="3399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A797816A-C28D-4735-994D-F6537F68E1EF}"/>
              </a:ext>
            </a:extLst>
          </p:cNvPr>
          <p:cNvGrpSpPr/>
          <p:nvPr/>
        </p:nvGrpSpPr>
        <p:grpSpPr>
          <a:xfrm>
            <a:off x="0" y="0"/>
            <a:ext cx="2820146" cy="5130686"/>
            <a:chOff x="0" y="0"/>
            <a:chExt cx="2820146" cy="513068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DC8DB5-7FCB-47AE-A210-28143DF97CC3}"/>
                </a:ext>
              </a:extLst>
            </p:cNvPr>
            <p:cNvSpPr/>
            <p:nvPr/>
          </p:nvSpPr>
          <p:spPr>
            <a:xfrm>
              <a:off x="0" y="0"/>
              <a:ext cx="2820146" cy="5130686"/>
            </a:xfrm>
            <a:prstGeom prst="rect">
              <a:avLst/>
            </a:prstGeom>
            <a:solidFill>
              <a:srgbClr val="01B0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4" name="Groupe 143">
              <a:extLst>
                <a:ext uri="{FF2B5EF4-FFF2-40B4-BE49-F238E27FC236}">
                  <a16:creationId xmlns:a16="http://schemas.microsoft.com/office/drawing/2014/main" id="{752234D4-D66F-4642-A2D7-87F8CC3328CF}"/>
                </a:ext>
              </a:extLst>
            </p:cNvPr>
            <p:cNvGrpSpPr/>
            <p:nvPr/>
          </p:nvGrpSpPr>
          <p:grpSpPr>
            <a:xfrm>
              <a:off x="10472" y="18562"/>
              <a:ext cx="2795955" cy="5097929"/>
              <a:chOff x="10472" y="18562"/>
              <a:chExt cx="2795955" cy="5097929"/>
            </a:xfrm>
          </p:grpSpPr>
          <p:pic>
            <p:nvPicPr>
              <p:cNvPr id="145" name="Image 144">
                <a:extLst>
                  <a:ext uri="{FF2B5EF4-FFF2-40B4-BE49-F238E27FC236}">
                    <a16:creationId xmlns:a16="http://schemas.microsoft.com/office/drawing/2014/main" id="{BFC8BEF1-CFFA-4327-8ECD-6714D7F5FD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97855" y="272715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46" name="Image 145">
                <a:extLst>
                  <a:ext uri="{FF2B5EF4-FFF2-40B4-BE49-F238E27FC236}">
                    <a16:creationId xmlns:a16="http://schemas.microsoft.com/office/drawing/2014/main" id="{9911E906-FC8D-49D3-BC11-459A57F918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93227" y="433136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47" name="Image 146">
                <a:extLst>
                  <a:ext uri="{FF2B5EF4-FFF2-40B4-BE49-F238E27FC236}">
                    <a16:creationId xmlns:a16="http://schemas.microsoft.com/office/drawing/2014/main" id="{DCE39119-2E17-4420-AF56-3FECEDCF4E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80628" y="272714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48" name="Image 147">
                <a:extLst>
                  <a:ext uri="{FF2B5EF4-FFF2-40B4-BE49-F238E27FC236}">
                    <a16:creationId xmlns:a16="http://schemas.microsoft.com/office/drawing/2014/main" id="{910E1652-5F3A-45A9-BD93-9DF7EA9EC6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98838" y="954503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49" name="Image 148">
                <a:extLst>
                  <a:ext uri="{FF2B5EF4-FFF2-40B4-BE49-F238E27FC236}">
                    <a16:creationId xmlns:a16="http://schemas.microsoft.com/office/drawing/2014/main" id="{3607B35E-667E-46BA-B280-1654751F34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69956" y="27057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0" name="Image 149">
                <a:extLst>
                  <a:ext uri="{FF2B5EF4-FFF2-40B4-BE49-F238E27FC236}">
                    <a16:creationId xmlns:a16="http://schemas.microsoft.com/office/drawing/2014/main" id="{F6D25A2C-04CF-4FAA-9A20-3EAC44E3D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52970" y="2608843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1" name="Image 150">
                <a:extLst>
                  <a:ext uri="{FF2B5EF4-FFF2-40B4-BE49-F238E27FC236}">
                    <a16:creationId xmlns:a16="http://schemas.microsoft.com/office/drawing/2014/main" id="{7A15D0E6-08C5-4E27-97F1-92DEEF2BCE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72511" y="1952099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2" name="Image 151">
                <a:extLst>
                  <a:ext uri="{FF2B5EF4-FFF2-40B4-BE49-F238E27FC236}">
                    <a16:creationId xmlns:a16="http://schemas.microsoft.com/office/drawing/2014/main" id="{B42B2F88-10FF-4486-800C-5C1C061D1C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72277" y="735924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3" name="Image 152">
                <a:extLst>
                  <a:ext uri="{FF2B5EF4-FFF2-40B4-BE49-F238E27FC236}">
                    <a16:creationId xmlns:a16="http://schemas.microsoft.com/office/drawing/2014/main" id="{6047E3EF-DF45-42AB-A645-FBFA0CAD16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06600" y="1134974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4" name="Image 153">
                <a:extLst>
                  <a:ext uri="{FF2B5EF4-FFF2-40B4-BE49-F238E27FC236}">
                    <a16:creationId xmlns:a16="http://schemas.microsoft.com/office/drawing/2014/main" id="{A8FCCAB1-9283-48F9-B8C7-2954D8E410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430997" y="1611204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5" name="Image 154">
                <a:extLst>
                  <a:ext uri="{FF2B5EF4-FFF2-40B4-BE49-F238E27FC236}">
                    <a16:creationId xmlns:a16="http://schemas.microsoft.com/office/drawing/2014/main" id="{4AED6E6A-1940-4FBA-8CC1-73518ECAE5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33043" y="427943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6" name="Image 155">
                <a:extLst>
                  <a:ext uri="{FF2B5EF4-FFF2-40B4-BE49-F238E27FC236}">
                    <a16:creationId xmlns:a16="http://schemas.microsoft.com/office/drawing/2014/main" id="{E328B788-F333-447A-9F16-04F35D8F03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048047" y="1085640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7" name="Image 156">
                <a:extLst>
                  <a:ext uri="{FF2B5EF4-FFF2-40B4-BE49-F238E27FC236}">
                    <a16:creationId xmlns:a16="http://schemas.microsoft.com/office/drawing/2014/main" id="{F8616793-61B6-471F-A152-9E1CCD62E2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94336" y="3098095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8" name="Image 157">
                <a:extLst>
                  <a:ext uri="{FF2B5EF4-FFF2-40B4-BE49-F238E27FC236}">
                    <a16:creationId xmlns:a16="http://schemas.microsoft.com/office/drawing/2014/main" id="{BA21C0CC-1377-43A8-B36D-0DFCF9D0AE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3877" y="2170649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59" name="Image 158">
                <a:extLst>
                  <a:ext uri="{FF2B5EF4-FFF2-40B4-BE49-F238E27FC236}">
                    <a16:creationId xmlns:a16="http://schemas.microsoft.com/office/drawing/2014/main" id="{22531D6B-BC3C-41E7-A3F9-BA99AA51CA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59326" y="2394330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0" name="Image 159">
                <a:extLst>
                  <a:ext uri="{FF2B5EF4-FFF2-40B4-BE49-F238E27FC236}">
                    <a16:creationId xmlns:a16="http://schemas.microsoft.com/office/drawing/2014/main" id="{0C43989D-8F83-4205-9925-8946F4D0CD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82212" y="1844814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1" name="Image 160">
                <a:extLst>
                  <a:ext uri="{FF2B5EF4-FFF2-40B4-BE49-F238E27FC236}">
                    <a16:creationId xmlns:a16="http://schemas.microsoft.com/office/drawing/2014/main" id="{A2F5510E-9FFC-4AEB-AB92-C050222DD5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06600" y="2630893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2" name="Image 161">
                <a:extLst>
                  <a:ext uri="{FF2B5EF4-FFF2-40B4-BE49-F238E27FC236}">
                    <a16:creationId xmlns:a16="http://schemas.microsoft.com/office/drawing/2014/main" id="{5DE44C0D-361E-4AD5-B6CF-37A3202751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04721" y="1746569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3" name="Image 162">
                <a:extLst>
                  <a:ext uri="{FF2B5EF4-FFF2-40B4-BE49-F238E27FC236}">
                    <a16:creationId xmlns:a16="http://schemas.microsoft.com/office/drawing/2014/main" id="{1822660B-A8E9-4202-BF71-8AE383C90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090734" y="57419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4" name="Image 163">
                <a:extLst>
                  <a:ext uri="{FF2B5EF4-FFF2-40B4-BE49-F238E27FC236}">
                    <a16:creationId xmlns:a16="http://schemas.microsoft.com/office/drawing/2014/main" id="{64125B03-D239-4A86-873C-749F40DFCA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44889" y="2798284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5" name="Image 164">
                <a:extLst>
                  <a:ext uri="{FF2B5EF4-FFF2-40B4-BE49-F238E27FC236}">
                    <a16:creationId xmlns:a16="http://schemas.microsoft.com/office/drawing/2014/main" id="{1736FA15-9EC5-4C1A-B3E9-81912A2126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05253" y="3312682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6" name="Image 165">
                <a:extLst>
                  <a:ext uri="{FF2B5EF4-FFF2-40B4-BE49-F238E27FC236}">
                    <a16:creationId xmlns:a16="http://schemas.microsoft.com/office/drawing/2014/main" id="{62C087F8-7FD8-482F-8B79-FA3587DA4C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678" y="3785342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7" name="Image 166">
                <a:extLst>
                  <a:ext uri="{FF2B5EF4-FFF2-40B4-BE49-F238E27FC236}">
                    <a16:creationId xmlns:a16="http://schemas.microsoft.com/office/drawing/2014/main" id="{9DF4913D-5437-43AC-82BE-A866C33E9E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66038" y="3664596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8" name="Image 167">
                <a:extLst>
                  <a:ext uri="{FF2B5EF4-FFF2-40B4-BE49-F238E27FC236}">
                    <a16:creationId xmlns:a16="http://schemas.microsoft.com/office/drawing/2014/main" id="{27E6985C-610C-4561-BD90-221BAB63A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066880" y="2235237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69" name="Image 168">
                <a:extLst>
                  <a:ext uri="{FF2B5EF4-FFF2-40B4-BE49-F238E27FC236}">
                    <a16:creationId xmlns:a16="http://schemas.microsoft.com/office/drawing/2014/main" id="{4FC2F6B0-D84E-40F7-B06B-F50CB58991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7768" y="3251508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0" name="Image 169">
                <a:extLst>
                  <a:ext uri="{FF2B5EF4-FFF2-40B4-BE49-F238E27FC236}">
                    <a16:creationId xmlns:a16="http://schemas.microsoft.com/office/drawing/2014/main" id="{9474D9C7-8F4D-4133-BE79-9769650DEC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1352" y="4299618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1" name="Image 170">
                <a:extLst>
                  <a:ext uri="{FF2B5EF4-FFF2-40B4-BE49-F238E27FC236}">
                    <a16:creationId xmlns:a16="http://schemas.microsoft.com/office/drawing/2014/main" id="{62385BFD-1278-4EA6-87CF-A4EE1682BF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42575" y="4388384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2" name="Image 171">
                <a:extLst>
                  <a:ext uri="{FF2B5EF4-FFF2-40B4-BE49-F238E27FC236}">
                    <a16:creationId xmlns:a16="http://schemas.microsoft.com/office/drawing/2014/main" id="{4417369E-7E61-45AF-8CD2-4A70326FA1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74720" y="4434702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3" name="Image 172">
                <a:extLst>
                  <a:ext uri="{FF2B5EF4-FFF2-40B4-BE49-F238E27FC236}">
                    <a16:creationId xmlns:a16="http://schemas.microsoft.com/office/drawing/2014/main" id="{CE434D00-E500-4FA5-B112-C627FA179B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04355" y="3312681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4" name="Image 173">
                <a:extLst>
                  <a:ext uri="{FF2B5EF4-FFF2-40B4-BE49-F238E27FC236}">
                    <a16:creationId xmlns:a16="http://schemas.microsoft.com/office/drawing/2014/main" id="{4FA7D51C-DF85-4D9D-AD85-8254BF3DCB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84172" y="4388383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5" name="Image 174">
                <a:extLst>
                  <a:ext uri="{FF2B5EF4-FFF2-40B4-BE49-F238E27FC236}">
                    <a16:creationId xmlns:a16="http://schemas.microsoft.com/office/drawing/2014/main" id="{C19E479D-FE04-4211-9329-49199F92AC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43347" y="18562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6" name="Image 175">
                <a:extLst>
                  <a:ext uri="{FF2B5EF4-FFF2-40B4-BE49-F238E27FC236}">
                    <a16:creationId xmlns:a16="http://schemas.microsoft.com/office/drawing/2014/main" id="{42E87F30-295E-4430-ADF1-5FF78111F6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100" y="1048240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7" name="Image 176">
                <a:extLst>
                  <a:ext uri="{FF2B5EF4-FFF2-40B4-BE49-F238E27FC236}">
                    <a16:creationId xmlns:a16="http://schemas.microsoft.com/office/drawing/2014/main" id="{C79000EA-E848-47FD-A487-54C423E177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480" y="2737232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8" name="Image 177">
                <a:extLst>
                  <a:ext uri="{FF2B5EF4-FFF2-40B4-BE49-F238E27FC236}">
                    <a16:creationId xmlns:a16="http://schemas.microsoft.com/office/drawing/2014/main" id="{7B53F5A3-3137-41A1-BCCC-811798AC88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65300" y="49930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79" name="Image 178">
                <a:extLst>
                  <a:ext uri="{FF2B5EF4-FFF2-40B4-BE49-F238E27FC236}">
                    <a16:creationId xmlns:a16="http://schemas.microsoft.com/office/drawing/2014/main" id="{2F087315-ED16-439D-AB4B-1FDBE4EF1A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76704" y="1729549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80" name="Image 179">
                <a:extLst>
                  <a:ext uri="{FF2B5EF4-FFF2-40B4-BE49-F238E27FC236}">
                    <a16:creationId xmlns:a16="http://schemas.microsoft.com/office/drawing/2014/main" id="{44C4ED4F-8625-4C62-A9CC-D77BD8C1AD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3650" y="1145317"/>
                <a:ext cx="265979" cy="265979"/>
              </a:xfrm>
              <a:prstGeom prst="rect">
                <a:avLst/>
              </a:prstGeom>
            </p:spPr>
          </p:pic>
          <p:sp>
            <p:nvSpPr>
              <p:cNvPr id="181" name="Ellipse 180">
                <a:extLst>
                  <a:ext uri="{FF2B5EF4-FFF2-40B4-BE49-F238E27FC236}">
                    <a16:creationId xmlns:a16="http://schemas.microsoft.com/office/drawing/2014/main" id="{5EDA039A-C083-4CF5-BEEC-42306AF89B0E}"/>
                  </a:ext>
                </a:extLst>
              </p:cNvPr>
              <p:cNvSpPr/>
              <p:nvPr/>
            </p:nvSpPr>
            <p:spPr>
              <a:xfrm>
                <a:off x="1389582" y="1022669"/>
                <a:ext cx="521365" cy="521365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82" name="Image 181">
                <a:extLst>
                  <a:ext uri="{FF2B5EF4-FFF2-40B4-BE49-F238E27FC236}">
                    <a16:creationId xmlns:a16="http://schemas.microsoft.com/office/drawing/2014/main" id="{7C2212E6-3792-408E-B25D-2ED049DD3F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4155" y="3867019"/>
                <a:ext cx="265979" cy="265979"/>
              </a:xfrm>
              <a:prstGeom prst="rect">
                <a:avLst/>
              </a:prstGeom>
            </p:spPr>
          </p:pic>
          <p:sp>
            <p:nvSpPr>
              <p:cNvPr id="183" name="Ellipse 182">
                <a:extLst>
                  <a:ext uri="{FF2B5EF4-FFF2-40B4-BE49-F238E27FC236}">
                    <a16:creationId xmlns:a16="http://schemas.microsoft.com/office/drawing/2014/main" id="{C850351D-8A28-41C5-8376-031FC40050CD}"/>
                  </a:ext>
                </a:extLst>
              </p:cNvPr>
              <p:cNvSpPr/>
              <p:nvPr/>
            </p:nvSpPr>
            <p:spPr>
              <a:xfrm>
                <a:off x="650087" y="3744371"/>
                <a:ext cx="521365" cy="521365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84" name="Image 183">
                <a:extLst>
                  <a:ext uri="{FF2B5EF4-FFF2-40B4-BE49-F238E27FC236}">
                    <a16:creationId xmlns:a16="http://schemas.microsoft.com/office/drawing/2014/main" id="{A1BB1FBB-CCAC-4EDC-86C8-B7557FC789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25400" y="4265736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85" name="Image 184">
                <a:extLst>
                  <a:ext uri="{FF2B5EF4-FFF2-40B4-BE49-F238E27FC236}">
                    <a16:creationId xmlns:a16="http://schemas.microsoft.com/office/drawing/2014/main" id="{8D926FC9-FB55-41C0-97CC-5871DC7CFF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472" y="1653856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86" name="Image 185">
                <a:extLst>
                  <a:ext uri="{FF2B5EF4-FFF2-40B4-BE49-F238E27FC236}">
                    <a16:creationId xmlns:a16="http://schemas.microsoft.com/office/drawing/2014/main" id="{28F58B10-82C5-48E4-9935-88C9E1DA4C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99432" y="1676795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87" name="Image 186">
                <a:extLst>
                  <a:ext uri="{FF2B5EF4-FFF2-40B4-BE49-F238E27FC236}">
                    <a16:creationId xmlns:a16="http://schemas.microsoft.com/office/drawing/2014/main" id="{2428138D-B056-4416-A144-90A60912A3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99432" y="886154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88" name="Image 187">
                <a:extLst>
                  <a:ext uri="{FF2B5EF4-FFF2-40B4-BE49-F238E27FC236}">
                    <a16:creationId xmlns:a16="http://schemas.microsoft.com/office/drawing/2014/main" id="{49AB809B-8AF2-44C9-BA06-759EF5C03D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98861" y="2687033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89" name="Image 188">
                <a:extLst>
                  <a:ext uri="{FF2B5EF4-FFF2-40B4-BE49-F238E27FC236}">
                    <a16:creationId xmlns:a16="http://schemas.microsoft.com/office/drawing/2014/main" id="{4782B179-2E2E-4BD1-9A4F-D6D25E08F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11055" y="3659113"/>
                <a:ext cx="395372" cy="681789"/>
              </a:xfrm>
              <a:prstGeom prst="rect">
                <a:avLst/>
              </a:prstGeom>
            </p:spPr>
          </p:pic>
          <p:pic>
            <p:nvPicPr>
              <p:cNvPr id="190" name="Image 189">
                <a:extLst>
                  <a:ext uri="{FF2B5EF4-FFF2-40B4-BE49-F238E27FC236}">
                    <a16:creationId xmlns:a16="http://schemas.microsoft.com/office/drawing/2014/main" id="{EC6A8EAA-6BB2-43AF-B34B-29944B8272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97534" y="4000007"/>
                <a:ext cx="395372" cy="681789"/>
              </a:xfrm>
              <a:prstGeom prst="rect">
                <a:avLst/>
              </a:prstGeom>
            </p:spPr>
          </p:pic>
        </p:grpSp>
      </p:grpSp>
      <p:pic>
        <p:nvPicPr>
          <p:cNvPr id="191" name="Image 190">
            <a:extLst>
              <a:ext uri="{FF2B5EF4-FFF2-40B4-BE49-F238E27FC236}">
                <a16:creationId xmlns:a16="http://schemas.microsoft.com/office/drawing/2014/main" id="{00CFF884-A55C-46CB-959C-2C1CC6B16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895005">
            <a:off x="3752211" y="934021"/>
            <a:ext cx="546606" cy="54660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CFBC81B-2559-41B4-AD2A-D9214F9F8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23157" y="1034548"/>
            <a:ext cx="283106" cy="35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21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CFBC81B-2559-41B4-AD2A-D9214F9F8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728362" y="1099632"/>
            <a:ext cx="283106" cy="351247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64E952CC-0C6A-4F1B-A24F-DBA7775F2872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0"/>
            <a:ext cx="3377072" cy="5130686"/>
            <a:chOff x="0" y="0"/>
            <a:chExt cx="3377072" cy="513068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DC8DB5-7FCB-47AE-A210-28143DF97CC3}"/>
                </a:ext>
              </a:extLst>
            </p:cNvPr>
            <p:cNvSpPr/>
            <p:nvPr/>
          </p:nvSpPr>
          <p:spPr>
            <a:xfrm>
              <a:off x="0" y="0"/>
              <a:ext cx="3375652" cy="5130686"/>
            </a:xfrm>
            <a:prstGeom prst="rect">
              <a:avLst/>
            </a:prstGeom>
            <a:solidFill>
              <a:srgbClr val="01B0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5" name="Image 144">
              <a:extLst>
                <a:ext uri="{FF2B5EF4-FFF2-40B4-BE49-F238E27FC236}">
                  <a16:creationId xmlns:a16="http://schemas.microsoft.com/office/drawing/2014/main" id="{BFC8BEF1-CFFA-4327-8ECD-6714D7F5F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855" y="272715"/>
              <a:ext cx="395372" cy="681789"/>
            </a:xfrm>
            <a:prstGeom prst="rect">
              <a:avLst/>
            </a:prstGeom>
          </p:spPr>
        </p:pic>
        <p:pic>
          <p:nvPicPr>
            <p:cNvPr id="146" name="Image 145">
              <a:extLst>
                <a:ext uri="{FF2B5EF4-FFF2-40B4-BE49-F238E27FC236}">
                  <a16:creationId xmlns:a16="http://schemas.microsoft.com/office/drawing/2014/main" id="{9911E906-FC8D-49D3-BC11-459A57F91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3227" y="433136"/>
              <a:ext cx="395372" cy="681789"/>
            </a:xfrm>
            <a:prstGeom prst="rect">
              <a:avLst/>
            </a:prstGeom>
          </p:spPr>
        </p:pic>
        <p:pic>
          <p:nvPicPr>
            <p:cNvPr id="147" name="Image 146">
              <a:extLst>
                <a:ext uri="{FF2B5EF4-FFF2-40B4-BE49-F238E27FC236}">
                  <a16:creationId xmlns:a16="http://schemas.microsoft.com/office/drawing/2014/main" id="{DCE39119-2E17-4420-AF56-3FECEDCF4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0628" y="272714"/>
              <a:ext cx="395372" cy="681789"/>
            </a:xfrm>
            <a:prstGeom prst="rect">
              <a:avLst/>
            </a:prstGeom>
          </p:spPr>
        </p:pic>
        <p:pic>
          <p:nvPicPr>
            <p:cNvPr id="148" name="Image 147">
              <a:extLst>
                <a:ext uri="{FF2B5EF4-FFF2-40B4-BE49-F238E27FC236}">
                  <a16:creationId xmlns:a16="http://schemas.microsoft.com/office/drawing/2014/main" id="{910E1652-5F3A-45A9-BD93-9DF7EA9EC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149" name="Image 148">
              <a:extLst>
                <a:ext uri="{FF2B5EF4-FFF2-40B4-BE49-F238E27FC236}">
                  <a16:creationId xmlns:a16="http://schemas.microsoft.com/office/drawing/2014/main" id="{3607B35E-667E-46BA-B280-1654751F3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956" y="27057"/>
              <a:ext cx="395372" cy="681789"/>
            </a:xfrm>
            <a:prstGeom prst="rect">
              <a:avLst/>
            </a:prstGeom>
          </p:spPr>
        </p:pic>
        <p:pic>
          <p:nvPicPr>
            <p:cNvPr id="150" name="Image 149">
              <a:extLst>
                <a:ext uri="{FF2B5EF4-FFF2-40B4-BE49-F238E27FC236}">
                  <a16:creationId xmlns:a16="http://schemas.microsoft.com/office/drawing/2014/main" id="{F6D25A2C-04CF-4FAA-9A20-3EAC44E3D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151" name="Image 150">
              <a:extLst>
                <a:ext uri="{FF2B5EF4-FFF2-40B4-BE49-F238E27FC236}">
                  <a16:creationId xmlns:a16="http://schemas.microsoft.com/office/drawing/2014/main" id="{7A15D0E6-08C5-4E27-97F1-92DEEF2BC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2511" y="1952099"/>
              <a:ext cx="395372" cy="681789"/>
            </a:xfrm>
            <a:prstGeom prst="rect">
              <a:avLst/>
            </a:prstGeom>
          </p:spPr>
        </p:pic>
        <p:pic>
          <p:nvPicPr>
            <p:cNvPr id="152" name="Image 151">
              <a:extLst>
                <a:ext uri="{FF2B5EF4-FFF2-40B4-BE49-F238E27FC236}">
                  <a16:creationId xmlns:a16="http://schemas.microsoft.com/office/drawing/2014/main" id="{B42B2F88-10FF-4486-800C-5C1C061D1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153" name="Image 152">
              <a:extLst>
                <a:ext uri="{FF2B5EF4-FFF2-40B4-BE49-F238E27FC236}">
                  <a16:creationId xmlns:a16="http://schemas.microsoft.com/office/drawing/2014/main" id="{6047E3EF-DF45-42AB-A645-FBFA0CAD1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6600" y="1134974"/>
              <a:ext cx="395372" cy="681789"/>
            </a:xfrm>
            <a:prstGeom prst="rect">
              <a:avLst/>
            </a:prstGeom>
          </p:spPr>
        </p:pic>
        <p:pic>
          <p:nvPicPr>
            <p:cNvPr id="154" name="Image 153">
              <a:extLst>
                <a:ext uri="{FF2B5EF4-FFF2-40B4-BE49-F238E27FC236}">
                  <a16:creationId xmlns:a16="http://schemas.microsoft.com/office/drawing/2014/main" id="{A8FCCAB1-9283-48F9-B8C7-2954D8E41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0997" y="1611204"/>
              <a:ext cx="395372" cy="681789"/>
            </a:xfrm>
            <a:prstGeom prst="rect">
              <a:avLst/>
            </a:prstGeom>
          </p:spPr>
        </p:pic>
        <p:pic>
          <p:nvPicPr>
            <p:cNvPr id="155" name="Image 154">
              <a:extLst>
                <a:ext uri="{FF2B5EF4-FFF2-40B4-BE49-F238E27FC236}">
                  <a16:creationId xmlns:a16="http://schemas.microsoft.com/office/drawing/2014/main" id="{4AED6E6A-1940-4FBA-8CC1-73518ECAE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33043" y="427943"/>
              <a:ext cx="395372" cy="681789"/>
            </a:xfrm>
            <a:prstGeom prst="rect">
              <a:avLst/>
            </a:prstGeom>
          </p:spPr>
        </p:pic>
        <p:pic>
          <p:nvPicPr>
            <p:cNvPr id="156" name="Image 155">
              <a:extLst>
                <a:ext uri="{FF2B5EF4-FFF2-40B4-BE49-F238E27FC236}">
                  <a16:creationId xmlns:a16="http://schemas.microsoft.com/office/drawing/2014/main" id="{E328B788-F333-447A-9F16-04F35D8F0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8047" y="1085640"/>
              <a:ext cx="395372" cy="681789"/>
            </a:xfrm>
            <a:prstGeom prst="rect">
              <a:avLst/>
            </a:prstGeom>
          </p:spPr>
        </p:pic>
        <p:pic>
          <p:nvPicPr>
            <p:cNvPr id="157" name="Image 156">
              <a:extLst>
                <a:ext uri="{FF2B5EF4-FFF2-40B4-BE49-F238E27FC236}">
                  <a16:creationId xmlns:a16="http://schemas.microsoft.com/office/drawing/2014/main" id="{F8616793-61B6-471F-A152-9E1CCD62E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94336" y="3098095"/>
              <a:ext cx="395372" cy="681789"/>
            </a:xfrm>
            <a:prstGeom prst="rect">
              <a:avLst/>
            </a:prstGeom>
          </p:spPr>
        </p:pic>
        <p:pic>
          <p:nvPicPr>
            <p:cNvPr id="158" name="Image 157">
              <a:extLst>
                <a:ext uri="{FF2B5EF4-FFF2-40B4-BE49-F238E27FC236}">
                  <a16:creationId xmlns:a16="http://schemas.microsoft.com/office/drawing/2014/main" id="{BA21C0CC-1377-43A8-B36D-0DFCF9D0A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159" name="Image 158">
              <a:extLst>
                <a:ext uri="{FF2B5EF4-FFF2-40B4-BE49-F238E27FC236}">
                  <a16:creationId xmlns:a16="http://schemas.microsoft.com/office/drawing/2014/main" id="{22531D6B-BC3C-41E7-A3F9-BA99AA51C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160" name="Image 159">
              <a:extLst>
                <a:ext uri="{FF2B5EF4-FFF2-40B4-BE49-F238E27FC236}">
                  <a16:creationId xmlns:a16="http://schemas.microsoft.com/office/drawing/2014/main" id="{0C43989D-8F83-4205-9925-8946F4D0C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161" name="Image 160">
              <a:extLst>
                <a:ext uri="{FF2B5EF4-FFF2-40B4-BE49-F238E27FC236}">
                  <a16:creationId xmlns:a16="http://schemas.microsoft.com/office/drawing/2014/main" id="{A2F5510E-9FFC-4AEB-AB92-C050222DD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162" name="Image 161">
              <a:extLst>
                <a:ext uri="{FF2B5EF4-FFF2-40B4-BE49-F238E27FC236}">
                  <a16:creationId xmlns:a16="http://schemas.microsoft.com/office/drawing/2014/main" id="{5DE44C0D-361E-4AD5-B6CF-37A320275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163" name="Image 162">
              <a:extLst>
                <a:ext uri="{FF2B5EF4-FFF2-40B4-BE49-F238E27FC236}">
                  <a16:creationId xmlns:a16="http://schemas.microsoft.com/office/drawing/2014/main" id="{1822660B-A8E9-4202-BF71-8AE383C90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90734" y="57419"/>
              <a:ext cx="395372" cy="681789"/>
            </a:xfrm>
            <a:prstGeom prst="rect">
              <a:avLst/>
            </a:prstGeom>
          </p:spPr>
        </p:pic>
        <p:pic>
          <p:nvPicPr>
            <p:cNvPr id="164" name="Image 163">
              <a:extLst>
                <a:ext uri="{FF2B5EF4-FFF2-40B4-BE49-F238E27FC236}">
                  <a16:creationId xmlns:a16="http://schemas.microsoft.com/office/drawing/2014/main" id="{64125B03-D239-4A86-873C-749F40DFC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165" name="Image 164">
              <a:extLst>
                <a:ext uri="{FF2B5EF4-FFF2-40B4-BE49-F238E27FC236}">
                  <a16:creationId xmlns:a16="http://schemas.microsoft.com/office/drawing/2014/main" id="{1736FA15-9EC5-4C1A-B3E9-81912A212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166" name="Image 165">
              <a:extLst>
                <a:ext uri="{FF2B5EF4-FFF2-40B4-BE49-F238E27FC236}">
                  <a16:creationId xmlns:a16="http://schemas.microsoft.com/office/drawing/2014/main" id="{62C087F8-7FD8-482F-8B79-FA3587DA4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167" name="Image 166">
              <a:extLst>
                <a:ext uri="{FF2B5EF4-FFF2-40B4-BE49-F238E27FC236}">
                  <a16:creationId xmlns:a16="http://schemas.microsoft.com/office/drawing/2014/main" id="{9DF4913D-5437-43AC-82BE-A866C33E9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168" name="Image 167">
              <a:extLst>
                <a:ext uri="{FF2B5EF4-FFF2-40B4-BE49-F238E27FC236}">
                  <a16:creationId xmlns:a16="http://schemas.microsoft.com/office/drawing/2014/main" id="{27E6985C-610C-4561-BD90-221BAB63A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169" name="Image 168">
              <a:extLst>
                <a:ext uri="{FF2B5EF4-FFF2-40B4-BE49-F238E27FC236}">
                  <a16:creationId xmlns:a16="http://schemas.microsoft.com/office/drawing/2014/main" id="{4FC2F6B0-D84E-40F7-B06B-F50CB5899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768" y="3251508"/>
              <a:ext cx="395372" cy="681789"/>
            </a:xfrm>
            <a:prstGeom prst="rect">
              <a:avLst/>
            </a:prstGeom>
          </p:spPr>
        </p:pic>
        <p:pic>
          <p:nvPicPr>
            <p:cNvPr id="170" name="Image 169">
              <a:extLst>
                <a:ext uri="{FF2B5EF4-FFF2-40B4-BE49-F238E27FC236}">
                  <a16:creationId xmlns:a16="http://schemas.microsoft.com/office/drawing/2014/main" id="{9474D9C7-8F4D-4133-BE79-9769650DE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171" name="Image 170">
              <a:extLst>
                <a:ext uri="{FF2B5EF4-FFF2-40B4-BE49-F238E27FC236}">
                  <a16:creationId xmlns:a16="http://schemas.microsoft.com/office/drawing/2014/main" id="{62385BFD-1278-4EA6-87CF-A4EE1682B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2575" y="4388384"/>
              <a:ext cx="395372" cy="681789"/>
            </a:xfrm>
            <a:prstGeom prst="rect">
              <a:avLst/>
            </a:prstGeom>
          </p:spPr>
        </p:pic>
        <p:pic>
          <p:nvPicPr>
            <p:cNvPr id="172" name="Image 171">
              <a:extLst>
                <a:ext uri="{FF2B5EF4-FFF2-40B4-BE49-F238E27FC236}">
                  <a16:creationId xmlns:a16="http://schemas.microsoft.com/office/drawing/2014/main" id="{4417369E-7E61-45AF-8CD2-4A70326FA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173" name="Image 172">
              <a:extLst>
                <a:ext uri="{FF2B5EF4-FFF2-40B4-BE49-F238E27FC236}">
                  <a16:creationId xmlns:a16="http://schemas.microsoft.com/office/drawing/2014/main" id="{CE434D00-E500-4FA5-B112-C627FA179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174" name="Image 173">
              <a:extLst>
                <a:ext uri="{FF2B5EF4-FFF2-40B4-BE49-F238E27FC236}">
                  <a16:creationId xmlns:a16="http://schemas.microsoft.com/office/drawing/2014/main" id="{4FA7D51C-DF85-4D9D-AD85-8254BF3DC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175" name="Image 174">
              <a:extLst>
                <a:ext uri="{FF2B5EF4-FFF2-40B4-BE49-F238E27FC236}">
                  <a16:creationId xmlns:a16="http://schemas.microsoft.com/office/drawing/2014/main" id="{C19E479D-FE04-4211-9329-49199F92A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347" y="18562"/>
              <a:ext cx="395372" cy="681789"/>
            </a:xfrm>
            <a:prstGeom prst="rect">
              <a:avLst/>
            </a:prstGeom>
          </p:spPr>
        </p:pic>
        <p:pic>
          <p:nvPicPr>
            <p:cNvPr id="176" name="Image 175">
              <a:extLst>
                <a:ext uri="{FF2B5EF4-FFF2-40B4-BE49-F238E27FC236}">
                  <a16:creationId xmlns:a16="http://schemas.microsoft.com/office/drawing/2014/main" id="{42E87F30-295E-4430-ADF1-5FF78111F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177" name="Image 176">
              <a:extLst>
                <a:ext uri="{FF2B5EF4-FFF2-40B4-BE49-F238E27FC236}">
                  <a16:creationId xmlns:a16="http://schemas.microsoft.com/office/drawing/2014/main" id="{C79000EA-E848-47FD-A487-54C423E17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178" name="Image 177">
              <a:extLst>
                <a:ext uri="{FF2B5EF4-FFF2-40B4-BE49-F238E27FC236}">
                  <a16:creationId xmlns:a16="http://schemas.microsoft.com/office/drawing/2014/main" id="{7B53F5A3-3137-41A1-BCCC-811798AC8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179" name="Image 178">
              <a:extLst>
                <a:ext uri="{FF2B5EF4-FFF2-40B4-BE49-F238E27FC236}">
                  <a16:creationId xmlns:a16="http://schemas.microsoft.com/office/drawing/2014/main" id="{2F087315-ED16-439D-AB4B-1FDBE4EF1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704" y="1729549"/>
              <a:ext cx="395372" cy="681789"/>
            </a:xfrm>
            <a:prstGeom prst="rect">
              <a:avLst/>
            </a:prstGeom>
          </p:spPr>
        </p:pic>
        <p:pic>
          <p:nvPicPr>
            <p:cNvPr id="180" name="Image 179">
              <a:extLst>
                <a:ext uri="{FF2B5EF4-FFF2-40B4-BE49-F238E27FC236}">
                  <a16:creationId xmlns:a16="http://schemas.microsoft.com/office/drawing/2014/main" id="{44C4ED4F-8625-4C62-A9CC-D77BD8C1A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3650" y="1145317"/>
              <a:ext cx="265979" cy="265979"/>
            </a:xfrm>
            <a:prstGeom prst="rect">
              <a:avLst/>
            </a:prstGeom>
          </p:spPr>
        </p:pic>
        <p:sp>
          <p:nvSpPr>
            <p:cNvPr id="181" name="Ellipse 180">
              <a:extLst>
                <a:ext uri="{FF2B5EF4-FFF2-40B4-BE49-F238E27FC236}">
                  <a16:creationId xmlns:a16="http://schemas.microsoft.com/office/drawing/2014/main" id="{5EDA039A-C083-4CF5-BEEC-42306AF89B0E}"/>
                </a:ext>
              </a:extLst>
            </p:cNvPr>
            <p:cNvSpPr/>
            <p:nvPr/>
          </p:nvSpPr>
          <p:spPr>
            <a:xfrm>
              <a:off x="1389582" y="1022669"/>
              <a:ext cx="521365" cy="5213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82" name="Image 181">
              <a:extLst>
                <a:ext uri="{FF2B5EF4-FFF2-40B4-BE49-F238E27FC236}">
                  <a16:creationId xmlns:a16="http://schemas.microsoft.com/office/drawing/2014/main" id="{7C2212E6-3792-408E-B25D-2ED049DD3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4155" y="3867019"/>
              <a:ext cx="265979" cy="265979"/>
            </a:xfrm>
            <a:prstGeom prst="rect">
              <a:avLst/>
            </a:prstGeom>
          </p:spPr>
        </p:pic>
        <p:sp>
          <p:nvSpPr>
            <p:cNvPr id="183" name="Ellipse 182">
              <a:extLst>
                <a:ext uri="{FF2B5EF4-FFF2-40B4-BE49-F238E27FC236}">
                  <a16:creationId xmlns:a16="http://schemas.microsoft.com/office/drawing/2014/main" id="{C850351D-8A28-41C5-8376-031FC40050CD}"/>
                </a:ext>
              </a:extLst>
            </p:cNvPr>
            <p:cNvSpPr/>
            <p:nvPr/>
          </p:nvSpPr>
          <p:spPr>
            <a:xfrm>
              <a:off x="650087" y="3744371"/>
              <a:ext cx="521365" cy="5213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84" name="Image 183">
              <a:extLst>
                <a:ext uri="{FF2B5EF4-FFF2-40B4-BE49-F238E27FC236}">
                  <a16:creationId xmlns:a16="http://schemas.microsoft.com/office/drawing/2014/main" id="{A1BB1FBB-CCAC-4EDC-86C8-B7557FC78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25400" y="4265736"/>
              <a:ext cx="395372" cy="681789"/>
            </a:xfrm>
            <a:prstGeom prst="rect">
              <a:avLst/>
            </a:prstGeom>
          </p:spPr>
        </p:pic>
        <p:pic>
          <p:nvPicPr>
            <p:cNvPr id="185" name="Image 184">
              <a:extLst>
                <a:ext uri="{FF2B5EF4-FFF2-40B4-BE49-F238E27FC236}">
                  <a16:creationId xmlns:a16="http://schemas.microsoft.com/office/drawing/2014/main" id="{8D926FC9-FB55-41C0-97CC-5871DC7CF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86" name="Image 185">
              <a:extLst>
                <a:ext uri="{FF2B5EF4-FFF2-40B4-BE49-F238E27FC236}">
                  <a16:creationId xmlns:a16="http://schemas.microsoft.com/office/drawing/2014/main" id="{28F58B10-82C5-48E4-9935-88C9E1DA4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87" name="Image 186">
              <a:extLst>
                <a:ext uri="{FF2B5EF4-FFF2-40B4-BE49-F238E27FC236}">
                  <a16:creationId xmlns:a16="http://schemas.microsoft.com/office/drawing/2014/main" id="{2428138D-B056-4416-A144-90A60912A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188" name="Image 187">
              <a:extLst>
                <a:ext uri="{FF2B5EF4-FFF2-40B4-BE49-F238E27FC236}">
                  <a16:creationId xmlns:a16="http://schemas.microsoft.com/office/drawing/2014/main" id="{49AB809B-8AF2-44C9-BA06-759EF5C03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89" name="Image 188">
              <a:extLst>
                <a:ext uri="{FF2B5EF4-FFF2-40B4-BE49-F238E27FC236}">
                  <a16:creationId xmlns:a16="http://schemas.microsoft.com/office/drawing/2014/main" id="{4782B179-2E2E-4BD1-9A4F-D6D25E08F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90" name="Image 189">
              <a:extLst>
                <a:ext uri="{FF2B5EF4-FFF2-40B4-BE49-F238E27FC236}">
                  <a16:creationId xmlns:a16="http://schemas.microsoft.com/office/drawing/2014/main" id="{EC6A8EAA-6BB2-43AF-B34B-29944B827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133" name="Image 132">
              <a:extLst>
                <a:ext uri="{FF2B5EF4-FFF2-40B4-BE49-F238E27FC236}">
                  <a16:creationId xmlns:a16="http://schemas.microsoft.com/office/drawing/2014/main" id="{4E4352CF-7214-4AE7-A83C-57428E418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134" name="Image 133">
              <a:extLst>
                <a:ext uri="{FF2B5EF4-FFF2-40B4-BE49-F238E27FC236}">
                  <a16:creationId xmlns:a16="http://schemas.microsoft.com/office/drawing/2014/main" id="{C3901443-3998-4B9C-9E8B-C38E6002E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136" name="Image 135">
              <a:extLst>
                <a:ext uri="{FF2B5EF4-FFF2-40B4-BE49-F238E27FC236}">
                  <a16:creationId xmlns:a16="http://schemas.microsoft.com/office/drawing/2014/main" id="{FAF5625B-5C62-4BA6-9670-6A8829D70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0280" y="952697"/>
              <a:ext cx="395372" cy="681789"/>
            </a:xfrm>
            <a:prstGeom prst="rect">
              <a:avLst/>
            </a:prstGeom>
          </p:spPr>
        </p:pic>
        <p:pic>
          <p:nvPicPr>
            <p:cNvPr id="137" name="Image 136">
              <a:extLst>
                <a:ext uri="{FF2B5EF4-FFF2-40B4-BE49-F238E27FC236}">
                  <a16:creationId xmlns:a16="http://schemas.microsoft.com/office/drawing/2014/main" id="{33028C63-D381-4E35-99AE-78F840A24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138" name="Image 137">
              <a:extLst>
                <a:ext uri="{FF2B5EF4-FFF2-40B4-BE49-F238E27FC236}">
                  <a16:creationId xmlns:a16="http://schemas.microsoft.com/office/drawing/2014/main" id="{79D6B63A-7A39-4A9C-9D7A-1BCA45CA6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139" name="Image 138">
              <a:extLst>
                <a:ext uri="{FF2B5EF4-FFF2-40B4-BE49-F238E27FC236}">
                  <a16:creationId xmlns:a16="http://schemas.microsoft.com/office/drawing/2014/main" id="{98E57FC0-3907-40B1-BD00-B52F5F9B0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140" name="Image 139">
              <a:extLst>
                <a:ext uri="{FF2B5EF4-FFF2-40B4-BE49-F238E27FC236}">
                  <a16:creationId xmlns:a16="http://schemas.microsoft.com/office/drawing/2014/main" id="{BB83DED5-23CB-45EC-B192-028D87109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1700" y="3601339"/>
              <a:ext cx="395372" cy="681789"/>
            </a:xfrm>
            <a:prstGeom prst="rect">
              <a:avLst/>
            </a:prstGeom>
          </p:spPr>
        </p:pic>
        <p:pic>
          <p:nvPicPr>
            <p:cNvPr id="141" name="Image 140">
              <a:extLst>
                <a:ext uri="{FF2B5EF4-FFF2-40B4-BE49-F238E27FC236}">
                  <a16:creationId xmlns:a16="http://schemas.microsoft.com/office/drawing/2014/main" id="{C348FA3D-68AE-45FE-BA6A-7C63124E6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</p:grpSp>
      <p:grpSp>
        <p:nvGrpSpPr>
          <p:cNvPr id="142" name="Groupe 141">
            <a:extLst>
              <a:ext uri="{FF2B5EF4-FFF2-40B4-BE49-F238E27FC236}">
                <a16:creationId xmlns:a16="http://schemas.microsoft.com/office/drawing/2014/main" id="{34807BCE-D03F-4BB6-B054-BFA899E4A618}"/>
              </a:ext>
            </a:extLst>
          </p:cNvPr>
          <p:cNvGrpSpPr/>
          <p:nvPr/>
        </p:nvGrpSpPr>
        <p:grpSpPr>
          <a:xfrm flipH="1">
            <a:off x="5754458" y="1821"/>
            <a:ext cx="3389541" cy="5141679"/>
            <a:chOff x="0" y="0"/>
            <a:chExt cx="3377072" cy="5130686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B1DDDD4E-6A5B-4AEE-B223-957F67BF1B4E}"/>
                </a:ext>
              </a:extLst>
            </p:cNvPr>
            <p:cNvSpPr/>
            <p:nvPr/>
          </p:nvSpPr>
          <p:spPr>
            <a:xfrm>
              <a:off x="0" y="0"/>
              <a:ext cx="3375652" cy="5130686"/>
            </a:xfrm>
            <a:prstGeom prst="rect">
              <a:avLst/>
            </a:prstGeom>
            <a:solidFill>
              <a:srgbClr val="01B0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2" name="Image 191">
              <a:extLst>
                <a:ext uri="{FF2B5EF4-FFF2-40B4-BE49-F238E27FC236}">
                  <a16:creationId xmlns:a16="http://schemas.microsoft.com/office/drawing/2014/main" id="{67A2B210-76AA-4EAA-AD76-C0D8FDC7C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855" y="272715"/>
              <a:ext cx="395372" cy="681789"/>
            </a:xfrm>
            <a:prstGeom prst="rect">
              <a:avLst/>
            </a:prstGeom>
          </p:spPr>
        </p:pic>
        <p:pic>
          <p:nvPicPr>
            <p:cNvPr id="193" name="Image 192">
              <a:extLst>
                <a:ext uri="{FF2B5EF4-FFF2-40B4-BE49-F238E27FC236}">
                  <a16:creationId xmlns:a16="http://schemas.microsoft.com/office/drawing/2014/main" id="{97D7215E-2DF0-4117-B6EF-B86072C98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3227" y="433136"/>
              <a:ext cx="395372" cy="681789"/>
            </a:xfrm>
            <a:prstGeom prst="rect">
              <a:avLst/>
            </a:prstGeom>
          </p:spPr>
        </p:pic>
        <p:pic>
          <p:nvPicPr>
            <p:cNvPr id="194" name="Image 193">
              <a:extLst>
                <a:ext uri="{FF2B5EF4-FFF2-40B4-BE49-F238E27FC236}">
                  <a16:creationId xmlns:a16="http://schemas.microsoft.com/office/drawing/2014/main" id="{5A7EE9D4-AC83-4F45-8D90-F2393F2D8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0628" y="272714"/>
              <a:ext cx="395372" cy="681789"/>
            </a:xfrm>
            <a:prstGeom prst="rect">
              <a:avLst/>
            </a:prstGeom>
          </p:spPr>
        </p:pic>
        <p:pic>
          <p:nvPicPr>
            <p:cNvPr id="195" name="Image 194">
              <a:extLst>
                <a:ext uri="{FF2B5EF4-FFF2-40B4-BE49-F238E27FC236}">
                  <a16:creationId xmlns:a16="http://schemas.microsoft.com/office/drawing/2014/main" id="{937EF02A-3B7F-45B0-89E4-241CF45D2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196" name="Image 195">
              <a:extLst>
                <a:ext uri="{FF2B5EF4-FFF2-40B4-BE49-F238E27FC236}">
                  <a16:creationId xmlns:a16="http://schemas.microsoft.com/office/drawing/2014/main" id="{733FC145-CDDD-45B0-8180-95D307AE6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956" y="27057"/>
              <a:ext cx="395372" cy="681789"/>
            </a:xfrm>
            <a:prstGeom prst="rect">
              <a:avLst/>
            </a:prstGeom>
          </p:spPr>
        </p:pic>
        <p:pic>
          <p:nvPicPr>
            <p:cNvPr id="197" name="Image 196">
              <a:extLst>
                <a:ext uri="{FF2B5EF4-FFF2-40B4-BE49-F238E27FC236}">
                  <a16:creationId xmlns:a16="http://schemas.microsoft.com/office/drawing/2014/main" id="{E304296D-1ED7-4676-B060-E658A0CAB2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198" name="Image 197">
              <a:extLst>
                <a:ext uri="{FF2B5EF4-FFF2-40B4-BE49-F238E27FC236}">
                  <a16:creationId xmlns:a16="http://schemas.microsoft.com/office/drawing/2014/main" id="{B994D7A5-E6BC-4BE7-BFEF-A27865AE7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2511" y="1952099"/>
              <a:ext cx="395372" cy="681789"/>
            </a:xfrm>
            <a:prstGeom prst="rect">
              <a:avLst/>
            </a:prstGeom>
          </p:spPr>
        </p:pic>
        <p:pic>
          <p:nvPicPr>
            <p:cNvPr id="199" name="Image 198">
              <a:extLst>
                <a:ext uri="{FF2B5EF4-FFF2-40B4-BE49-F238E27FC236}">
                  <a16:creationId xmlns:a16="http://schemas.microsoft.com/office/drawing/2014/main" id="{5665FE8E-1681-4190-9ED4-E246795BD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200" name="Image 199">
              <a:extLst>
                <a:ext uri="{FF2B5EF4-FFF2-40B4-BE49-F238E27FC236}">
                  <a16:creationId xmlns:a16="http://schemas.microsoft.com/office/drawing/2014/main" id="{622B1C9E-3110-4018-ACB8-71250604A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6600" y="1134974"/>
              <a:ext cx="395372" cy="681789"/>
            </a:xfrm>
            <a:prstGeom prst="rect">
              <a:avLst/>
            </a:prstGeom>
          </p:spPr>
        </p:pic>
        <p:pic>
          <p:nvPicPr>
            <p:cNvPr id="201" name="Image 200">
              <a:extLst>
                <a:ext uri="{FF2B5EF4-FFF2-40B4-BE49-F238E27FC236}">
                  <a16:creationId xmlns:a16="http://schemas.microsoft.com/office/drawing/2014/main" id="{D274D54E-47A7-4570-91C9-B184F96A6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0997" y="1611204"/>
              <a:ext cx="395372" cy="681789"/>
            </a:xfrm>
            <a:prstGeom prst="rect">
              <a:avLst/>
            </a:prstGeom>
          </p:spPr>
        </p:pic>
        <p:pic>
          <p:nvPicPr>
            <p:cNvPr id="202" name="Image 201">
              <a:extLst>
                <a:ext uri="{FF2B5EF4-FFF2-40B4-BE49-F238E27FC236}">
                  <a16:creationId xmlns:a16="http://schemas.microsoft.com/office/drawing/2014/main" id="{B2835026-B0D5-4E8A-AB13-FDBFC498E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33043" y="427943"/>
              <a:ext cx="395372" cy="681789"/>
            </a:xfrm>
            <a:prstGeom prst="rect">
              <a:avLst/>
            </a:prstGeom>
          </p:spPr>
        </p:pic>
        <p:pic>
          <p:nvPicPr>
            <p:cNvPr id="203" name="Image 202">
              <a:extLst>
                <a:ext uri="{FF2B5EF4-FFF2-40B4-BE49-F238E27FC236}">
                  <a16:creationId xmlns:a16="http://schemas.microsoft.com/office/drawing/2014/main" id="{17609F22-D1B4-4B97-A76D-20058FE56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8047" y="1085640"/>
              <a:ext cx="395372" cy="681789"/>
            </a:xfrm>
            <a:prstGeom prst="rect">
              <a:avLst/>
            </a:prstGeom>
          </p:spPr>
        </p:pic>
        <p:pic>
          <p:nvPicPr>
            <p:cNvPr id="204" name="Image 203">
              <a:extLst>
                <a:ext uri="{FF2B5EF4-FFF2-40B4-BE49-F238E27FC236}">
                  <a16:creationId xmlns:a16="http://schemas.microsoft.com/office/drawing/2014/main" id="{DE9B3357-32AE-43AE-BBBD-073960A3A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94336" y="3098095"/>
              <a:ext cx="395372" cy="681789"/>
            </a:xfrm>
            <a:prstGeom prst="rect">
              <a:avLst/>
            </a:prstGeom>
          </p:spPr>
        </p:pic>
        <p:pic>
          <p:nvPicPr>
            <p:cNvPr id="205" name="Image 204">
              <a:extLst>
                <a:ext uri="{FF2B5EF4-FFF2-40B4-BE49-F238E27FC236}">
                  <a16:creationId xmlns:a16="http://schemas.microsoft.com/office/drawing/2014/main" id="{5A2F12FC-8BC5-4AD8-98B4-49D47CBE5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206" name="Image 205">
              <a:extLst>
                <a:ext uri="{FF2B5EF4-FFF2-40B4-BE49-F238E27FC236}">
                  <a16:creationId xmlns:a16="http://schemas.microsoft.com/office/drawing/2014/main" id="{C33EB7A6-1CA1-4C5B-823E-895964332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207" name="Image 206">
              <a:extLst>
                <a:ext uri="{FF2B5EF4-FFF2-40B4-BE49-F238E27FC236}">
                  <a16:creationId xmlns:a16="http://schemas.microsoft.com/office/drawing/2014/main" id="{6DF24CBB-BDA4-48A3-8167-9D5C3CB7D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208" name="Image 207">
              <a:extLst>
                <a:ext uri="{FF2B5EF4-FFF2-40B4-BE49-F238E27FC236}">
                  <a16:creationId xmlns:a16="http://schemas.microsoft.com/office/drawing/2014/main" id="{47B089B0-4485-4CB4-80D3-3D6ECFD7B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209" name="Image 208">
              <a:extLst>
                <a:ext uri="{FF2B5EF4-FFF2-40B4-BE49-F238E27FC236}">
                  <a16:creationId xmlns:a16="http://schemas.microsoft.com/office/drawing/2014/main" id="{7062CE07-0427-489F-A88B-DA55EE5F2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210" name="Image 209">
              <a:extLst>
                <a:ext uri="{FF2B5EF4-FFF2-40B4-BE49-F238E27FC236}">
                  <a16:creationId xmlns:a16="http://schemas.microsoft.com/office/drawing/2014/main" id="{771FE815-74E9-4D90-BE91-A82A6625D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90734" y="57419"/>
              <a:ext cx="395372" cy="681789"/>
            </a:xfrm>
            <a:prstGeom prst="rect">
              <a:avLst/>
            </a:prstGeom>
          </p:spPr>
        </p:pic>
        <p:pic>
          <p:nvPicPr>
            <p:cNvPr id="211" name="Image 210">
              <a:extLst>
                <a:ext uri="{FF2B5EF4-FFF2-40B4-BE49-F238E27FC236}">
                  <a16:creationId xmlns:a16="http://schemas.microsoft.com/office/drawing/2014/main" id="{03B05560-3704-449C-947B-203B2DA57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212" name="Image 211">
              <a:extLst>
                <a:ext uri="{FF2B5EF4-FFF2-40B4-BE49-F238E27FC236}">
                  <a16:creationId xmlns:a16="http://schemas.microsoft.com/office/drawing/2014/main" id="{DFD7F545-7D7F-434C-A0E5-C3D207DC2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213" name="Image 212">
              <a:extLst>
                <a:ext uri="{FF2B5EF4-FFF2-40B4-BE49-F238E27FC236}">
                  <a16:creationId xmlns:a16="http://schemas.microsoft.com/office/drawing/2014/main" id="{958C7E40-BC86-4A28-8D84-8D33AA6E6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214" name="Image 213">
              <a:extLst>
                <a:ext uri="{FF2B5EF4-FFF2-40B4-BE49-F238E27FC236}">
                  <a16:creationId xmlns:a16="http://schemas.microsoft.com/office/drawing/2014/main" id="{CB9AAD90-944E-45AE-A563-17D393FE5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215" name="Image 214">
              <a:extLst>
                <a:ext uri="{FF2B5EF4-FFF2-40B4-BE49-F238E27FC236}">
                  <a16:creationId xmlns:a16="http://schemas.microsoft.com/office/drawing/2014/main" id="{A64EA106-30FE-4700-804D-6F840A6E0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216" name="Image 215">
              <a:extLst>
                <a:ext uri="{FF2B5EF4-FFF2-40B4-BE49-F238E27FC236}">
                  <a16:creationId xmlns:a16="http://schemas.microsoft.com/office/drawing/2014/main" id="{083B3271-EF5E-4A65-A0DA-D4A11D563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768" y="3251508"/>
              <a:ext cx="395372" cy="681789"/>
            </a:xfrm>
            <a:prstGeom prst="rect">
              <a:avLst/>
            </a:prstGeom>
          </p:spPr>
        </p:pic>
        <p:pic>
          <p:nvPicPr>
            <p:cNvPr id="217" name="Image 216">
              <a:extLst>
                <a:ext uri="{FF2B5EF4-FFF2-40B4-BE49-F238E27FC236}">
                  <a16:creationId xmlns:a16="http://schemas.microsoft.com/office/drawing/2014/main" id="{CE3C49A3-FA0F-4E47-AC60-96EA03113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218" name="Image 217">
              <a:extLst>
                <a:ext uri="{FF2B5EF4-FFF2-40B4-BE49-F238E27FC236}">
                  <a16:creationId xmlns:a16="http://schemas.microsoft.com/office/drawing/2014/main" id="{AE85E695-5E2A-402A-B4E3-DC9A3C6EE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2575" y="4388384"/>
              <a:ext cx="395372" cy="681789"/>
            </a:xfrm>
            <a:prstGeom prst="rect">
              <a:avLst/>
            </a:prstGeom>
          </p:spPr>
        </p:pic>
        <p:pic>
          <p:nvPicPr>
            <p:cNvPr id="219" name="Image 218">
              <a:extLst>
                <a:ext uri="{FF2B5EF4-FFF2-40B4-BE49-F238E27FC236}">
                  <a16:creationId xmlns:a16="http://schemas.microsoft.com/office/drawing/2014/main" id="{9A362F84-08F2-4936-841D-424BC60E8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220" name="Image 219">
              <a:extLst>
                <a:ext uri="{FF2B5EF4-FFF2-40B4-BE49-F238E27FC236}">
                  <a16:creationId xmlns:a16="http://schemas.microsoft.com/office/drawing/2014/main" id="{5B95DFAF-195B-4053-8C8F-F9499BC91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221" name="Image 220">
              <a:extLst>
                <a:ext uri="{FF2B5EF4-FFF2-40B4-BE49-F238E27FC236}">
                  <a16:creationId xmlns:a16="http://schemas.microsoft.com/office/drawing/2014/main" id="{0FC9CB8B-4293-4B50-A3B0-C267D2C2B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222" name="Image 221">
              <a:extLst>
                <a:ext uri="{FF2B5EF4-FFF2-40B4-BE49-F238E27FC236}">
                  <a16:creationId xmlns:a16="http://schemas.microsoft.com/office/drawing/2014/main" id="{EE6F349E-1E17-4259-A6A0-6CB2C3D28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347" y="18562"/>
              <a:ext cx="395372" cy="681789"/>
            </a:xfrm>
            <a:prstGeom prst="rect">
              <a:avLst/>
            </a:prstGeom>
          </p:spPr>
        </p:pic>
        <p:pic>
          <p:nvPicPr>
            <p:cNvPr id="223" name="Image 222">
              <a:extLst>
                <a:ext uri="{FF2B5EF4-FFF2-40B4-BE49-F238E27FC236}">
                  <a16:creationId xmlns:a16="http://schemas.microsoft.com/office/drawing/2014/main" id="{A21FF383-891A-4C83-8628-8135D093D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224" name="Image 223">
              <a:extLst>
                <a:ext uri="{FF2B5EF4-FFF2-40B4-BE49-F238E27FC236}">
                  <a16:creationId xmlns:a16="http://schemas.microsoft.com/office/drawing/2014/main" id="{D76F7FBA-AF7F-4445-9883-4AA1FD715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225" name="Image 224">
              <a:extLst>
                <a:ext uri="{FF2B5EF4-FFF2-40B4-BE49-F238E27FC236}">
                  <a16:creationId xmlns:a16="http://schemas.microsoft.com/office/drawing/2014/main" id="{91D477B8-E33B-462D-8768-969A49D49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226" name="Image 225">
              <a:extLst>
                <a:ext uri="{FF2B5EF4-FFF2-40B4-BE49-F238E27FC236}">
                  <a16:creationId xmlns:a16="http://schemas.microsoft.com/office/drawing/2014/main" id="{9DA009D6-9BED-4BE6-8EF1-7D14784EE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704" y="1729549"/>
              <a:ext cx="395372" cy="681789"/>
            </a:xfrm>
            <a:prstGeom prst="rect">
              <a:avLst/>
            </a:prstGeom>
          </p:spPr>
        </p:pic>
        <p:pic>
          <p:nvPicPr>
            <p:cNvPr id="227" name="Image 226">
              <a:extLst>
                <a:ext uri="{FF2B5EF4-FFF2-40B4-BE49-F238E27FC236}">
                  <a16:creationId xmlns:a16="http://schemas.microsoft.com/office/drawing/2014/main" id="{3EBD319D-8BBE-4A9F-B51C-ABD252F4F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23650" y="1145317"/>
              <a:ext cx="265979" cy="265979"/>
            </a:xfrm>
            <a:prstGeom prst="rect">
              <a:avLst/>
            </a:prstGeom>
          </p:spPr>
        </p:pic>
        <p:sp>
          <p:nvSpPr>
            <p:cNvPr id="228" name="Ellipse 227">
              <a:extLst>
                <a:ext uri="{FF2B5EF4-FFF2-40B4-BE49-F238E27FC236}">
                  <a16:creationId xmlns:a16="http://schemas.microsoft.com/office/drawing/2014/main" id="{67FC5C34-11B4-411C-A17B-A7B062288FFE}"/>
                </a:ext>
              </a:extLst>
            </p:cNvPr>
            <p:cNvSpPr/>
            <p:nvPr/>
          </p:nvSpPr>
          <p:spPr>
            <a:xfrm>
              <a:off x="1389582" y="1022669"/>
              <a:ext cx="521365" cy="5213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29" name="Image 228">
              <a:extLst>
                <a:ext uri="{FF2B5EF4-FFF2-40B4-BE49-F238E27FC236}">
                  <a16:creationId xmlns:a16="http://schemas.microsoft.com/office/drawing/2014/main" id="{B66FE5C7-0C23-4BFC-94C3-DFA2CA105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84155" y="3867019"/>
              <a:ext cx="265979" cy="265979"/>
            </a:xfrm>
            <a:prstGeom prst="rect">
              <a:avLst/>
            </a:prstGeom>
          </p:spPr>
        </p:pic>
        <p:sp>
          <p:nvSpPr>
            <p:cNvPr id="230" name="Ellipse 229">
              <a:extLst>
                <a:ext uri="{FF2B5EF4-FFF2-40B4-BE49-F238E27FC236}">
                  <a16:creationId xmlns:a16="http://schemas.microsoft.com/office/drawing/2014/main" id="{F8D926C5-F321-4D8A-9F1D-178B358E3AA8}"/>
                </a:ext>
              </a:extLst>
            </p:cNvPr>
            <p:cNvSpPr/>
            <p:nvPr/>
          </p:nvSpPr>
          <p:spPr>
            <a:xfrm>
              <a:off x="650087" y="3744371"/>
              <a:ext cx="521365" cy="52136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31" name="Image 230">
              <a:extLst>
                <a:ext uri="{FF2B5EF4-FFF2-40B4-BE49-F238E27FC236}">
                  <a16:creationId xmlns:a16="http://schemas.microsoft.com/office/drawing/2014/main" id="{699DE870-7080-479D-8637-DB5EBFCCF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25400" y="4265736"/>
              <a:ext cx="395372" cy="681789"/>
            </a:xfrm>
            <a:prstGeom prst="rect">
              <a:avLst/>
            </a:prstGeom>
          </p:spPr>
        </p:pic>
        <p:pic>
          <p:nvPicPr>
            <p:cNvPr id="232" name="Image 231">
              <a:extLst>
                <a:ext uri="{FF2B5EF4-FFF2-40B4-BE49-F238E27FC236}">
                  <a16:creationId xmlns:a16="http://schemas.microsoft.com/office/drawing/2014/main" id="{CA25F508-395C-4C44-A73D-8E354633C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233" name="Image 232">
              <a:extLst>
                <a:ext uri="{FF2B5EF4-FFF2-40B4-BE49-F238E27FC236}">
                  <a16:creationId xmlns:a16="http://schemas.microsoft.com/office/drawing/2014/main" id="{4AB86576-A0A6-4668-865E-F62F36575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234" name="Image 233">
              <a:extLst>
                <a:ext uri="{FF2B5EF4-FFF2-40B4-BE49-F238E27FC236}">
                  <a16:creationId xmlns:a16="http://schemas.microsoft.com/office/drawing/2014/main" id="{99EC1DB5-0FE1-48F5-BFAD-428728B11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235" name="Image 234">
              <a:extLst>
                <a:ext uri="{FF2B5EF4-FFF2-40B4-BE49-F238E27FC236}">
                  <a16:creationId xmlns:a16="http://schemas.microsoft.com/office/drawing/2014/main" id="{50DF5149-97BF-44A9-9BDF-BC18D6B78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236" name="Image 235">
              <a:extLst>
                <a:ext uri="{FF2B5EF4-FFF2-40B4-BE49-F238E27FC236}">
                  <a16:creationId xmlns:a16="http://schemas.microsoft.com/office/drawing/2014/main" id="{194E1E29-C8BC-4261-81EE-27FE1FB12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237" name="Image 236">
              <a:extLst>
                <a:ext uri="{FF2B5EF4-FFF2-40B4-BE49-F238E27FC236}">
                  <a16:creationId xmlns:a16="http://schemas.microsoft.com/office/drawing/2014/main" id="{EA041EEC-371D-4910-8663-BD3AEAAD0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238" name="Image 237">
              <a:extLst>
                <a:ext uri="{FF2B5EF4-FFF2-40B4-BE49-F238E27FC236}">
                  <a16:creationId xmlns:a16="http://schemas.microsoft.com/office/drawing/2014/main" id="{5BF0A3AB-2E85-4932-A6FA-E2A258CBD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239" name="Image 238">
              <a:extLst>
                <a:ext uri="{FF2B5EF4-FFF2-40B4-BE49-F238E27FC236}">
                  <a16:creationId xmlns:a16="http://schemas.microsoft.com/office/drawing/2014/main" id="{A383B551-70D7-45A2-BB7F-FC13F419C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240" name="Image 239">
              <a:extLst>
                <a:ext uri="{FF2B5EF4-FFF2-40B4-BE49-F238E27FC236}">
                  <a16:creationId xmlns:a16="http://schemas.microsoft.com/office/drawing/2014/main" id="{1D649682-15E2-48A3-9607-566C31F5C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0280" y="952697"/>
              <a:ext cx="395372" cy="681789"/>
            </a:xfrm>
            <a:prstGeom prst="rect">
              <a:avLst/>
            </a:prstGeom>
          </p:spPr>
        </p:pic>
        <p:pic>
          <p:nvPicPr>
            <p:cNvPr id="241" name="Image 240">
              <a:extLst>
                <a:ext uri="{FF2B5EF4-FFF2-40B4-BE49-F238E27FC236}">
                  <a16:creationId xmlns:a16="http://schemas.microsoft.com/office/drawing/2014/main" id="{44D9B184-99FB-42E1-9563-C1A03F85D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242" name="Image 241">
              <a:extLst>
                <a:ext uri="{FF2B5EF4-FFF2-40B4-BE49-F238E27FC236}">
                  <a16:creationId xmlns:a16="http://schemas.microsoft.com/office/drawing/2014/main" id="{AA8EBB47-ADE2-4E37-94BE-7909E2D49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243" name="Image 242">
              <a:extLst>
                <a:ext uri="{FF2B5EF4-FFF2-40B4-BE49-F238E27FC236}">
                  <a16:creationId xmlns:a16="http://schemas.microsoft.com/office/drawing/2014/main" id="{2C70D0FE-516D-44C2-8CBC-21D5E15F2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244" name="Image 243">
              <a:extLst>
                <a:ext uri="{FF2B5EF4-FFF2-40B4-BE49-F238E27FC236}">
                  <a16:creationId xmlns:a16="http://schemas.microsoft.com/office/drawing/2014/main" id="{08B5FCA9-DE70-42D0-9D83-ED15C93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1700" y="3601339"/>
              <a:ext cx="395372" cy="681789"/>
            </a:xfrm>
            <a:prstGeom prst="rect">
              <a:avLst/>
            </a:prstGeom>
          </p:spPr>
        </p:pic>
        <p:pic>
          <p:nvPicPr>
            <p:cNvPr id="245" name="Image 244">
              <a:extLst>
                <a:ext uri="{FF2B5EF4-FFF2-40B4-BE49-F238E27FC236}">
                  <a16:creationId xmlns:a16="http://schemas.microsoft.com/office/drawing/2014/main" id="{35DD0C6C-B610-4925-A6CB-9004D95C9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</p:grpSp>
      <p:pic>
        <p:nvPicPr>
          <p:cNvPr id="248" name="Image 247">
            <a:extLst>
              <a:ext uri="{FF2B5EF4-FFF2-40B4-BE49-F238E27FC236}">
                <a16:creationId xmlns:a16="http://schemas.microsoft.com/office/drawing/2014/main" id="{0751C801-E18E-47E7-8958-F8C0C596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4895237" y="1099633"/>
            <a:ext cx="283106" cy="35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22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52">
            <a:extLst>
              <a:ext uri="{FF2B5EF4-FFF2-40B4-BE49-F238E27FC236}">
                <a16:creationId xmlns:a16="http://schemas.microsoft.com/office/drawing/2014/main" id="{1A8599E6-41A0-466B-B529-2C054904F10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7855" y="272715"/>
            <a:ext cx="395372" cy="681789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F18D1506-C1E2-4B90-A2F5-111A89628E8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3227" y="433136"/>
            <a:ext cx="395372" cy="681789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00753986-9780-46ED-804A-12843606FA6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80628" y="272714"/>
            <a:ext cx="395372" cy="681789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248FDD67-2D94-4191-A563-A3E8DE87720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8838" y="954503"/>
            <a:ext cx="395372" cy="681789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9CEC1AC3-3977-448F-BE3A-FEC2352D07F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9956" y="27057"/>
            <a:ext cx="395372" cy="681789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C2049CB3-5C42-48DB-88F4-AD57962D276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52970" y="2879545"/>
            <a:ext cx="395372" cy="681789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D5D6E3F4-EDAD-42CD-AE14-D2CA12636ED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2511" y="1952099"/>
            <a:ext cx="395372" cy="681789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5AAD3461-B8D4-4A08-8116-4E66F987A3C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2277" y="735924"/>
            <a:ext cx="395372" cy="681789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C8D5A2CA-4805-432A-B498-92CA46A19B8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6600" y="1134974"/>
            <a:ext cx="395372" cy="681789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B1D6B4BF-63D1-4B01-B22E-1CD7C92EDFB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30997" y="1611204"/>
            <a:ext cx="395372" cy="681789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FC66D78C-F3D3-4BD1-8E28-A28969630C7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33043" y="427943"/>
            <a:ext cx="395372" cy="681789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1421120B-C761-4222-9F4E-BC036DD3922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8047" y="1085640"/>
            <a:ext cx="395372" cy="681789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7EAB3A2F-56A7-4D12-B180-5989FEC4E4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4336" y="3098095"/>
            <a:ext cx="395372" cy="681789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469ADDF1-9C70-45B0-BAC8-B1840D49CC6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3877" y="2170649"/>
            <a:ext cx="395372" cy="681789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22286E07-E3E5-4C7C-97C7-3C6114FA5C3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43785" y="2170649"/>
            <a:ext cx="395372" cy="681789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754200E3-C0B8-42B0-B525-E065F57CD41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22913" y="1765594"/>
            <a:ext cx="395372" cy="681789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7647921B-B447-40AD-B47C-7A3EBA0CD6C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0462" y="2653938"/>
            <a:ext cx="395372" cy="681789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AFE00E64-4986-4CDA-931D-B3CE229AE02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4721" y="1746569"/>
            <a:ext cx="395372" cy="681789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A15C7043-6789-4846-9C75-F5DA7FE272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20599" y="25078"/>
            <a:ext cx="395372" cy="681789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45AF9A68-7ABB-4425-A422-06E6B5F5504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4889" y="2798284"/>
            <a:ext cx="395372" cy="681789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051CD5C6-2318-42D2-AB27-0FACC983DDE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2869" y="3527307"/>
            <a:ext cx="395372" cy="681789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2AE248B8-534E-48E4-8D6D-6E5C245DB7A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678" y="3785342"/>
            <a:ext cx="395372" cy="681789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F9A06AE1-C647-4ECA-AFB1-A4C71396050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6038" y="3664596"/>
            <a:ext cx="395372" cy="681789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0219350E-8744-4696-86C5-85200965BBC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04355" y="2267949"/>
            <a:ext cx="395372" cy="681789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98896A40-8E9A-4E79-B926-75A2FEE3ABE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7768" y="3251508"/>
            <a:ext cx="395372" cy="681789"/>
          </a:xfrm>
          <a:prstGeom prst="rect">
            <a:avLst/>
          </a:prstGeom>
        </p:spPr>
      </p:pic>
      <p:pic>
        <p:nvPicPr>
          <p:cNvPr id="78" name="Image 77">
            <a:extLst>
              <a:ext uri="{FF2B5EF4-FFF2-40B4-BE49-F238E27FC236}">
                <a16:creationId xmlns:a16="http://schemas.microsoft.com/office/drawing/2014/main" id="{04FB30C2-D8DB-415C-B625-AE63A2D265C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2746" y="4281186"/>
            <a:ext cx="395372" cy="681789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A5FE2217-46A4-489A-ABC7-C972237420A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4721" y="4281186"/>
            <a:ext cx="395372" cy="681789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976A598B-BCAF-4136-B36B-9D73F3EDCE3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44198" y="4138903"/>
            <a:ext cx="395372" cy="681789"/>
          </a:xfrm>
          <a:prstGeom prst="rect">
            <a:avLst/>
          </a:prstGeom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820FAA0A-F9E9-446D-88E5-3838852316E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53817" y="3381900"/>
            <a:ext cx="395372" cy="681789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5A9D13F4-8509-4FDE-AB23-C8E4EEFF34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56027" y="4380491"/>
            <a:ext cx="395372" cy="681789"/>
          </a:xfrm>
          <a:prstGeom prst="rect">
            <a:avLst/>
          </a:prstGeom>
        </p:spPr>
      </p:pic>
      <p:pic>
        <p:nvPicPr>
          <p:cNvPr id="83" name="Image 82">
            <a:extLst>
              <a:ext uri="{FF2B5EF4-FFF2-40B4-BE49-F238E27FC236}">
                <a16:creationId xmlns:a16="http://schemas.microsoft.com/office/drawing/2014/main" id="{63E6FE47-9FB3-4CA9-BDE1-346B5D30D85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3347" y="18562"/>
            <a:ext cx="395372" cy="681789"/>
          </a:xfrm>
          <a:prstGeom prst="rect">
            <a:avLst/>
          </a:prstGeom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53C6C0D0-8965-472D-ACA5-E92DE40EAE1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125" y="1231207"/>
            <a:ext cx="395372" cy="681789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70298CDC-5ACD-47B8-8529-C72152F42FF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7644" y="2736202"/>
            <a:ext cx="395372" cy="681789"/>
          </a:xfrm>
          <a:prstGeom prst="rect">
            <a:avLst/>
          </a:prstGeom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183520EB-3914-4736-B9FB-EF61063EE6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73845" y="-37615"/>
            <a:ext cx="395372" cy="681789"/>
          </a:xfrm>
          <a:prstGeom prst="rect">
            <a:avLst/>
          </a:prstGeom>
        </p:spPr>
      </p:pic>
      <p:pic>
        <p:nvPicPr>
          <p:cNvPr id="91" name="Image 90">
            <a:extLst>
              <a:ext uri="{FF2B5EF4-FFF2-40B4-BE49-F238E27FC236}">
                <a16:creationId xmlns:a16="http://schemas.microsoft.com/office/drawing/2014/main" id="{67491D58-A4FB-4535-80BC-0E25AE7A5F7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6704" y="1729549"/>
            <a:ext cx="395372" cy="68178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9F4570B-D5E7-497E-A7D3-6486420FB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650" y="1145317"/>
            <a:ext cx="265979" cy="265979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B8CE94B1-8DD2-4840-B372-BCBEC9FE7445}"/>
              </a:ext>
            </a:extLst>
          </p:cNvPr>
          <p:cNvSpPr/>
          <p:nvPr/>
        </p:nvSpPr>
        <p:spPr>
          <a:xfrm>
            <a:off x="1389582" y="1022669"/>
            <a:ext cx="521365" cy="521365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3" name="Image 92">
            <a:extLst>
              <a:ext uri="{FF2B5EF4-FFF2-40B4-BE49-F238E27FC236}">
                <a16:creationId xmlns:a16="http://schemas.microsoft.com/office/drawing/2014/main" id="{C227EAE0-7945-4DCA-929D-427195FD0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55" y="3867019"/>
            <a:ext cx="265979" cy="265979"/>
          </a:xfrm>
          <a:prstGeom prst="rect">
            <a:avLst/>
          </a:prstGeom>
        </p:spPr>
      </p:pic>
      <p:sp>
        <p:nvSpPr>
          <p:cNvPr id="94" name="Ellipse 93">
            <a:extLst>
              <a:ext uri="{FF2B5EF4-FFF2-40B4-BE49-F238E27FC236}">
                <a16:creationId xmlns:a16="http://schemas.microsoft.com/office/drawing/2014/main" id="{C0D48176-D2EB-43F3-B082-D11C2756B887}"/>
              </a:ext>
            </a:extLst>
          </p:cNvPr>
          <p:cNvSpPr/>
          <p:nvPr/>
        </p:nvSpPr>
        <p:spPr>
          <a:xfrm>
            <a:off x="650087" y="3744371"/>
            <a:ext cx="521365" cy="521365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208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21F6B41-67D2-4548-9458-DBBDA4B8F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85" y="0"/>
            <a:ext cx="88174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9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21F6B41-67D2-4548-9458-DBBDA4B8FF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26" t="69345" r="50841" b="23002"/>
          <a:stretch/>
        </p:blipFill>
        <p:spPr>
          <a:xfrm>
            <a:off x="4123883" y="3566766"/>
            <a:ext cx="399672" cy="39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03262"/>
      </p:ext>
    </p:extLst>
  </p:cSld>
  <p:clrMapOvr>
    <a:masterClrMapping/>
  </p:clrMapOvr>
</p:sld>
</file>

<file path=ppt/theme/theme1.xml><?xml version="1.0" encoding="utf-8"?>
<a:theme xmlns:a="http://schemas.openxmlformats.org/drawingml/2006/main" name="G_GROUPE RENAULT_PowerPoint template_16x9_v2">
  <a:themeElements>
    <a:clrScheme name="Groupe Renaul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C33"/>
      </a:accent1>
      <a:accent2>
        <a:srgbClr val="C80E0E"/>
      </a:accent2>
      <a:accent3>
        <a:srgbClr val="9BC814"/>
      </a:accent3>
      <a:accent4>
        <a:srgbClr val="878785"/>
      </a:accent4>
      <a:accent5>
        <a:srgbClr val="97999B"/>
      </a:accent5>
      <a:accent6>
        <a:srgbClr val="CFC9C4"/>
      </a:accent6>
      <a:hlink>
        <a:srgbClr val="000000"/>
      </a:hlink>
      <a:folHlink>
        <a:srgbClr val="97999B"/>
      </a:folHlink>
    </a:clrScheme>
    <a:fontScheme name="RENAULT">
      <a:majorFont>
        <a:latin typeface="Arial Narrow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_SIGN-FRANCAIS_Garde 1">
        <a:dk1>
          <a:srgbClr val="000000"/>
        </a:dk1>
        <a:lt1>
          <a:srgbClr val="FFFFFF"/>
        </a:lt1>
        <a:dk2>
          <a:srgbClr val="000000"/>
        </a:dk2>
        <a:lt2>
          <a:srgbClr val="8A8E91"/>
        </a:lt2>
        <a:accent1>
          <a:srgbClr val="F7B100"/>
        </a:accent1>
        <a:accent2>
          <a:srgbClr val="CCCCCC"/>
        </a:accent2>
        <a:accent3>
          <a:srgbClr val="FFFFFF"/>
        </a:accent3>
        <a:accent4>
          <a:srgbClr val="000000"/>
        </a:accent4>
        <a:accent5>
          <a:srgbClr val="FAD5AA"/>
        </a:accent5>
        <a:accent6>
          <a:srgbClr val="B9B9B9"/>
        </a:accent6>
        <a:hlink>
          <a:srgbClr val="9BC814"/>
        </a:hlink>
        <a:folHlink>
          <a:srgbClr val="C80E0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_GROUPE RENAULT_PPT template_V1" id="{EC4812B9-E22D-4A5C-AAF7-852E5F6B9CC7}" vid="{5FD50497-A1E9-4DDE-B8C6-8A074B1B1A56}"/>
    </a:ext>
  </a:extLst>
</a:theme>
</file>

<file path=ppt/theme/theme2.xml><?xml version="1.0" encoding="utf-8"?>
<a:theme xmlns:a="http://schemas.openxmlformats.org/drawingml/2006/main" name="CONTENT">
  <a:themeElements>
    <a:clrScheme name="Groupe Renaul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C33"/>
      </a:accent1>
      <a:accent2>
        <a:srgbClr val="C80E0E"/>
      </a:accent2>
      <a:accent3>
        <a:srgbClr val="9BC814"/>
      </a:accent3>
      <a:accent4>
        <a:srgbClr val="878785"/>
      </a:accent4>
      <a:accent5>
        <a:srgbClr val="97999B"/>
      </a:accent5>
      <a:accent6>
        <a:srgbClr val="CFC9C4"/>
      </a:accent6>
      <a:hlink>
        <a:srgbClr val="000000"/>
      </a:hlink>
      <a:folHlink>
        <a:srgbClr val="97999B"/>
      </a:folHlink>
    </a:clrScheme>
    <a:fontScheme name="RENAULT">
      <a:majorFont>
        <a:latin typeface="Arial Narrow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600" b="0" dirty="0" err="1" smtClean="0">
            <a:solidFill>
              <a:schemeClr val="tx1"/>
            </a:solidFill>
          </a:defRPr>
        </a:defPPr>
      </a:lstStyle>
    </a:txDef>
  </a:objectDefaults>
  <a:extraClrSchemeLst>
    <a:extraClrScheme>
      <a:clrScheme name="B_SIGN-FRANCAIS_Garde 1">
        <a:dk1>
          <a:srgbClr val="000000"/>
        </a:dk1>
        <a:lt1>
          <a:srgbClr val="FFFFFF"/>
        </a:lt1>
        <a:dk2>
          <a:srgbClr val="000000"/>
        </a:dk2>
        <a:lt2>
          <a:srgbClr val="8A8E91"/>
        </a:lt2>
        <a:accent1>
          <a:srgbClr val="F7B100"/>
        </a:accent1>
        <a:accent2>
          <a:srgbClr val="CCCCCC"/>
        </a:accent2>
        <a:accent3>
          <a:srgbClr val="FFFFFF"/>
        </a:accent3>
        <a:accent4>
          <a:srgbClr val="000000"/>
        </a:accent4>
        <a:accent5>
          <a:srgbClr val="FAD5AA"/>
        </a:accent5>
        <a:accent6>
          <a:srgbClr val="B9B9B9"/>
        </a:accent6>
        <a:hlink>
          <a:srgbClr val="9BC814"/>
        </a:hlink>
        <a:folHlink>
          <a:srgbClr val="C80E0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_GROUPE RENAULT_PPT template_V1" id="{EC4812B9-E22D-4A5C-AAF7-852E5F6B9CC7}" vid="{E39D093D-B6B5-4744-B6A9-264BBC0FDAE3}"/>
    </a:ext>
  </a:extLst>
</a:theme>
</file>

<file path=ppt/theme/theme3.xml><?xml version="1.0" encoding="utf-8"?>
<a:theme xmlns:a="http://schemas.openxmlformats.org/drawingml/2006/main" name="END">
  <a:themeElements>
    <a:clrScheme name="Groupe Renaul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C33"/>
      </a:accent1>
      <a:accent2>
        <a:srgbClr val="C80E0E"/>
      </a:accent2>
      <a:accent3>
        <a:srgbClr val="9BC814"/>
      </a:accent3>
      <a:accent4>
        <a:srgbClr val="878785"/>
      </a:accent4>
      <a:accent5>
        <a:srgbClr val="97999B"/>
      </a:accent5>
      <a:accent6>
        <a:srgbClr val="CFC9C4"/>
      </a:accent6>
      <a:hlink>
        <a:srgbClr val="000000"/>
      </a:hlink>
      <a:folHlink>
        <a:srgbClr val="97999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_GROUPE RENAULT_PPT template_V1" id="{EC4812B9-E22D-4A5C-AAF7-852E5F6B9CC7}" vid="{B3D0E180-1F0D-43F7-8E7A-206DC286D189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RENAULT CORPORA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7B100"/>
      </a:accent1>
      <a:accent2>
        <a:srgbClr val="C80E0E"/>
      </a:accent2>
      <a:accent3>
        <a:srgbClr val="9BC814"/>
      </a:accent3>
      <a:accent4>
        <a:srgbClr val="767A7D"/>
      </a:accent4>
      <a:accent5>
        <a:srgbClr val="CCCCCC"/>
      </a:accent5>
      <a:accent6>
        <a:srgbClr val="EBEBEB"/>
      </a:accent6>
      <a:hlink>
        <a:srgbClr val="000000"/>
      </a:hlink>
      <a:folHlink>
        <a:srgbClr val="7F7F7F"/>
      </a:folHlink>
    </a:clrScheme>
    <a:fontScheme name="RENAULT">
      <a:majorFont>
        <a:latin typeface="Arial Narrow"/>
        <a:ea typeface="MS PGothic"/>
        <a:cs typeface=""/>
      </a:majorFont>
      <a:minorFont>
        <a:latin typeface="Arial"/>
        <a:ea typeface="MS PGothic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Groupe Renaul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C33"/>
      </a:accent1>
      <a:accent2>
        <a:srgbClr val="C80E0E"/>
      </a:accent2>
      <a:accent3>
        <a:srgbClr val="9BC814"/>
      </a:accent3>
      <a:accent4>
        <a:srgbClr val="878785"/>
      </a:accent4>
      <a:accent5>
        <a:srgbClr val="97999B"/>
      </a:accent5>
      <a:accent6>
        <a:srgbClr val="CFC9C4"/>
      </a:accent6>
      <a:hlink>
        <a:srgbClr val="000000"/>
      </a:hlink>
      <a:folHlink>
        <a:srgbClr val="97999B"/>
      </a:folHlink>
    </a:clrScheme>
    <a:fontScheme name="RENAULT">
      <a:majorFont>
        <a:latin typeface="Arial Narrow"/>
        <a:ea typeface="MS PGothic"/>
        <a:cs typeface=""/>
      </a:majorFont>
      <a:minorFont>
        <a:latin typeface="Arial"/>
        <a:ea typeface="MS PGothic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G_GROUPE RENAULT_PowerPoint template_16x9_v2</Template>
  <TotalTime>13497</TotalTime>
  <Words>0</Words>
  <Application>Microsoft Office PowerPoint</Application>
  <PresentationFormat>Affichage à l'écran (16:9)</PresentationFormat>
  <Paragraphs>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7</vt:i4>
      </vt:variant>
    </vt:vector>
  </HeadingPairs>
  <TitlesOfParts>
    <vt:vector size="18" baseType="lpstr">
      <vt:lpstr>MS PGothic</vt:lpstr>
      <vt:lpstr>MS PGothic</vt:lpstr>
      <vt:lpstr>Arial</vt:lpstr>
      <vt:lpstr>Arial Narrow</vt:lpstr>
      <vt:lpstr>Calibri</vt:lpstr>
      <vt:lpstr>Calibri Light</vt:lpstr>
      <vt:lpstr>Wingdings</vt:lpstr>
      <vt:lpstr>G_GROUPE RENAULT_PowerPoint template_16x9_v2</vt:lpstr>
      <vt:lpstr>CONTENT</vt:lpstr>
      <vt:lpstr>END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SUBTITLE</dc:title>
  <dc:creator>DARCHY Claire</dc:creator>
  <cp:lastModifiedBy>Ioani.LAPORTE</cp:lastModifiedBy>
  <cp:revision>1425</cp:revision>
  <cp:lastPrinted>2015-03-31T14:07:15Z</cp:lastPrinted>
  <dcterms:created xsi:type="dcterms:W3CDTF">2015-05-04T12:44:44Z</dcterms:created>
  <dcterms:modified xsi:type="dcterms:W3CDTF">2018-01-31T14:57:07Z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-1828941354</vt:i4>
  </property>
  <property fmtid="{D5CDD505-2E9C-101B-9397-08002B2CF9AE}" pid="3" name="_NewReviewCycle">
    <vt:lpwstr/>
  </property>
  <property fmtid="{D5CDD505-2E9C-101B-9397-08002B2CF9AE}" pid="4" name="_EmailSubject">
    <vt:lpwstr>Planches produits 2015 MAJ base FC 15</vt:lpwstr>
  </property>
  <property fmtid="{D5CDD505-2E9C-101B-9397-08002B2CF9AE}" pid="5" name="_AuthorEmail">
    <vt:lpwstr>martine.huynh@renault.com</vt:lpwstr>
  </property>
  <property fmtid="{D5CDD505-2E9C-101B-9397-08002B2CF9AE}" pid="6" name="_AuthorEmailDisplayName">
    <vt:lpwstr>HUYNH Martine</vt:lpwstr>
  </property>
</Properties>
</file>