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12599988" cy="6840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90" d="100"/>
          <a:sy n="90" d="100"/>
        </p:scale>
        <p:origin x="504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19505"/>
            <a:ext cx="9449991" cy="2381521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592866"/>
            <a:ext cx="9449991" cy="1651546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294A-99DC-4FC6-BE85-9F6875A3C060}" type="datetimeFigureOut">
              <a:rPr lang="fr-FR" smtClean="0"/>
              <a:t>05/02/2018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FBDF-F4C8-467D-B1E6-A4C1E6CF52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9500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294A-99DC-4FC6-BE85-9F6875A3C060}" type="datetimeFigureOut">
              <a:rPr lang="fr-FR" smtClean="0"/>
              <a:t>05/02/2018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FBDF-F4C8-467D-B1E6-A4C1E6CF52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0620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64195"/>
            <a:ext cx="2716872" cy="579704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64195"/>
            <a:ext cx="7993117" cy="5797040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294A-99DC-4FC6-BE85-9F6875A3C060}" type="datetimeFigureOut">
              <a:rPr lang="fr-FR" smtClean="0"/>
              <a:t>05/02/2018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FBDF-F4C8-467D-B1E6-A4C1E6CF52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41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294A-99DC-4FC6-BE85-9F6875A3C060}" type="datetimeFigureOut">
              <a:rPr lang="fr-FR" smtClean="0"/>
              <a:t>05/02/2018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FBDF-F4C8-467D-B1E6-A4C1E6CF52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5577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05385"/>
            <a:ext cx="10867490" cy="2845473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577778"/>
            <a:ext cx="10867490" cy="149636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294A-99DC-4FC6-BE85-9F6875A3C060}" type="datetimeFigureOut">
              <a:rPr lang="fr-FR" smtClean="0"/>
              <a:t>05/02/2018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FBDF-F4C8-467D-B1E6-A4C1E6CF52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5597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820976"/>
            <a:ext cx="5354995" cy="43402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820976"/>
            <a:ext cx="5354995" cy="43402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294A-99DC-4FC6-BE85-9F6875A3C060}" type="datetimeFigureOut">
              <a:rPr lang="fr-FR" smtClean="0"/>
              <a:t>05/02/2018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FBDF-F4C8-467D-B1E6-A4C1E6CF52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7346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64196"/>
            <a:ext cx="10867490" cy="13221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676882"/>
            <a:ext cx="5330385" cy="821814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498697"/>
            <a:ext cx="5330385" cy="367520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676882"/>
            <a:ext cx="5356636" cy="821814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498697"/>
            <a:ext cx="5356636" cy="367520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294A-99DC-4FC6-BE85-9F6875A3C060}" type="datetimeFigureOut">
              <a:rPr lang="fr-FR" smtClean="0"/>
              <a:t>05/02/2018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FBDF-F4C8-467D-B1E6-A4C1E6CF52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0989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294A-99DC-4FC6-BE85-9F6875A3C060}" type="datetimeFigureOut">
              <a:rPr lang="fr-FR" smtClean="0"/>
              <a:t>05/02/2018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FBDF-F4C8-467D-B1E6-A4C1E6CF52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3121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294A-99DC-4FC6-BE85-9F6875A3C060}" type="datetimeFigureOut">
              <a:rPr lang="fr-FR" smtClean="0"/>
              <a:t>05/02/2018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FBDF-F4C8-467D-B1E6-A4C1E6CF52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6805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56036"/>
            <a:ext cx="4063824" cy="1596126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984911"/>
            <a:ext cx="6378744" cy="4861216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052161"/>
            <a:ext cx="4063824" cy="3801883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294A-99DC-4FC6-BE85-9F6875A3C060}" type="datetimeFigureOut">
              <a:rPr lang="fr-FR" smtClean="0"/>
              <a:t>05/02/2018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FBDF-F4C8-467D-B1E6-A4C1E6CF52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5923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56036"/>
            <a:ext cx="4063824" cy="1596126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984911"/>
            <a:ext cx="6378744" cy="486121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052161"/>
            <a:ext cx="4063824" cy="3801883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294A-99DC-4FC6-BE85-9F6875A3C060}" type="datetimeFigureOut">
              <a:rPr lang="fr-FR" smtClean="0"/>
              <a:t>05/02/2018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FBDF-F4C8-467D-B1E6-A4C1E6CF52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3106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64196"/>
            <a:ext cx="10867490" cy="1322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820976"/>
            <a:ext cx="10867490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340166"/>
            <a:ext cx="2834997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B294A-99DC-4FC6-BE85-9F6875A3C060}" type="datetimeFigureOut">
              <a:rPr lang="fr-FR" smtClean="0"/>
              <a:t>05/02/2018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340166"/>
            <a:ext cx="425249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340166"/>
            <a:ext cx="2834997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5FBDF-F4C8-467D-B1E6-A4C1E6CF52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771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e 59">
            <a:extLst>
              <a:ext uri="{FF2B5EF4-FFF2-40B4-BE49-F238E27FC236}">
                <a16:creationId xmlns:a16="http://schemas.microsoft.com/office/drawing/2014/main" id="{05EC570A-27CF-4337-BF66-DCAB451BE64D}"/>
              </a:ext>
            </a:extLst>
          </p:cNvPr>
          <p:cNvGrpSpPr>
            <a:grpSpLocks noChangeAspect="1"/>
          </p:cNvGrpSpPr>
          <p:nvPr/>
        </p:nvGrpSpPr>
        <p:grpSpPr>
          <a:xfrm>
            <a:off x="75534" y="59987"/>
            <a:ext cx="5023357" cy="6780551"/>
            <a:chOff x="-410722" y="0"/>
            <a:chExt cx="3801059" cy="513068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0BA38D1-973C-43AE-B988-10732AB73572}"/>
                </a:ext>
              </a:extLst>
            </p:cNvPr>
            <p:cNvSpPr/>
            <p:nvPr/>
          </p:nvSpPr>
          <p:spPr>
            <a:xfrm>
              <a:off x="0" y="0"/>
              <a:ext cx="3375652" cy="5130686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585"/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450A67C8-343C-4200-AEB4-81E7862CA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484708" y="187909"/>
              <a:ext cx="395372" cy="681789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8B573C3C-FDDE-4495-83DD-51FB63392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814392" y="397045"/>
              <a:ext cx="395372" cy="681789"/>
            </a:xfrm>
            <a:prstGeom prst="rect">
              <a:avLst/>
            </a:prstGeom>
          </p:spPr>
        </p:pic>
        <p:pic>
          <p:nvPicPr>
            <p:cNvPr id="64" name="Image 63">
              <a:extLst>
                <a:ext uri="{FF2B5EF4-FFF2-40B4-BE49-F238E27FC236}">
                  <a16:creationId xmlns:a16="http://schemas.microsoft.com/office/drawing/2014/main" id="{610E9C02-66D2-46B4-BCE4-CA5FBFC87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273823" y="214855"/>
              <a:ext cx="395372" cy="681789"/>
            </a:xfrm>
            <a:prstGeom prst="rect">
              <a:avLst/>
            </a:prstGeom>
          </p:spPr>
        </p:pic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0D4CC7A2-437A-4339-A238-4F9AF7C05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598838" y="954503"/>
              <a:ext cx="395372" cy="681789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4802B89D-0586-4D9D-ADA8-E1F3ACA43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969956" y="27057"/>
              <a:ext cx="395372" cy="681789"/>
            </a:xfrm>
            <a:prstGeom prst="rect">
              <a:avLst/>
            </a:prstGeom>
          </p:spPr>
        </p:pic>
        <p:pic>
          <p:nvPicPr>
            <p:cNvPr id="67" name="Image 66">
              <a:extLst>
                <a:ext uri="{FF2B5EF4-FFF2-40B4-BE49-F238E27FC236}">
                  <a16:creationId xmlns:a16="http://schemas.microsoft.com/office/drawing/2014/main" id="{CF0BA9A1-0AA0-4D56-873B-BB7FA3E99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752970" y="2608843"/>
              <a:ext cx="395372" cy="681789"/>
            </a:xfrm>
            <a:prstGeom prst="rect">
              <a:avLst/>
            </a:prstGeom>
          </p:spPr>
        </p:pic>
        <p:pic>
          <p:nvPicPr>
            <p:cNvPr id="68" name="Image 67">
              <a:extLst>
                <a:ext uri="{FF2B5EF4-FFF2-40B4-BE49-F238E27FC236}">
                  <a16:creationId xmlns:a16="http://schemas.microsoft.com/office/drawing/2014/main" id="{EE85E3EB-B430-4331-9ABA-53089FA5A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772511" y="1952099"/>
              <a:ext cx="395372" cy="681789"/>
            </a:xfrm>
            <a:prstGeom prst="rect">
              <a:avLst/>
            </a:prstGeom>
          </p:spPr>
        </p:pic>
        <p:pic>
          <p:nvPicPr>
            <p:cNvPr id="69" name="Image 68">
              <a:extLst>
                <a:ext uri="{FF2B5EF4-FFF2-40B4-BE49-F238E27FC236}">
                  <a16:creationId xmlns:a16="http://schemas.microsoft.com/office/drawing/2014/main" id="{87AC373F-5F77-4237-9BE4-F8EFDF4B0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72277" y="735924"/>
              <a:ext cx="395372" cy="681789"/>
            </a:xfrm>
            <a:prstGeom prst="rect">
              <a:avLst/>
            </a:prstGeom>
          </p:spPr>
        </p:pic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6F6D2062-A451-445F-8E29-D773585EB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906600" y="1134974"/>
              <a:ext cx="395372" cy="681789"/>
            </a:xfrm>
            <a:prstGeom prst="rect">
              <a:avLst/>
            </a:prstGeom>
          </p:spPr>
        </p:pic>
        <p:pic>
          <p:nvPicPr>
            <p:cNvPr id="71" name="Image 70">
              <a:extLst>
                <a:ext uri="{FF2B5EF4-FFF2-40B4-BE49-F238E27FC236}">
                  <a16:creationId xmlns:a16="http://schemas.microsoft.com/office/drawing/2014/main" id="{4DA5770A-DA18-431E-8856-1BC52EFF7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444476" y="1653856"/>
              <a:ext cx="395372" cy="681789"/>
            </a:xfrm>
            <a:prstGeom prst="rect">
              <a:avLst/>
            </a:prstGeom>
          </p:spPr>
        </p:pic>
        <p:pic>
          <p:nvPicPr>
            <p:cNvPr id="72" name="Image 71">
              <a:extLst>
                <a:ext uri="{FF2B5EF4-FFF2-40B4-BE49-F238E27FC236}">
                  <a16:creationId xmlns:a16="http://schemas.microsoft.com/office/drawing/2014/main" id="{2BB9A97B-D9DC-4A06-9A5E-B684CB63F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883809" y="277922"/>
              <a:ext cx="395372" cy="681789"/>
            </a:xfrm>
            <a:prstGeom prst="rect">
              <a:avLst/>
            </a:prstGeom>
          </p:spPr>
        </p:pic>
        <p:pic>
          <p:nvPicPr>
            <p:cNvPr id="73" name="Image 72">
              <a:extLst>
                <a:ext uri="{FF2B5EF4-FFF2-40B4-BE49-F238E27FC236}">
                  <a16:creationId xmlns:a16="http://schemas.microsoft.com/office/drawing/2014/main" id="{6864B519-DC12-4123-8BD0-86B5794F1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048047" y="1085640"/>
              <a:ext cx="395372" cy="681789"/>
            </a:xfrm>
            <a:prstGeom prst="rect">
              <a:avLst/>
            </a:prstGeom>
          </p:spPr>
        </p:pic>
        <p:pic>
          <p:nvPicPr>
            <p:cNvPr id="74" name="Image 73">
              <a:extLst>
                <a:ext uri="{FF2B5EF4-FFF2-40B4-BE49-F238E27FC236}">
                  <a16:creationId xmlns:a16="http://schemas.microsoft.com/office/drawing/2014/main" id="{864E4879-CE5D-4B8E-8754-4595FE977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179861" y="3027927"/>
              <a:ext cx="395372" cy="681789"/>
            </a:xfrm>
            <a:prstGeom prst="rect">
              <a:avLst/>
            </a:prstGeom>
          </p:spPr>
        </p:pic>
        <p:pic>
          <p:nvPicPr>
            <p:cNvPr id="75" name="Image 74">
              <a:extLst>
                <a:ext uri="{FF2B5EF4-FFF2-40B4-BE49-F238E27FC236}">
                  <a16:creationId xmlns:a16="http://schemas.microsoft.com/office/drawing/2014/main" id="{84AFB741-ED02-4CDA-AB8B-9D355AE008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13877" y="2170649"/>
              <a:ext cx="395372" cy="681789"/>
            </a:xfrm>
            <a:prstGeom prst="rect">
              <a:avLst/>
            </a:prstGeom>
          </p:spPr>
        </p:pic>
        <p:pic>
          <p:nvPicPr>
            <p:cNvPr id="76" name="Image 75">
              <a:extLst>
                <a:ext uri="{FF2B5EF4-FFF2-40B4-BE49-F238E27FC236}">
                  <a16:creationId xmlns:a16="http://schemas.microsoft.com/office/drawing/2014/main" id="{2A3F63B0-8596-462D-963B-4D95EF45C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359326" y="2394330"/>
              <a:ext cx="395372" cy="681789"/>
            </a:xfrm>
            <a:prstGeom prst="rect">
              <a:avLst/>
            </a:prstGeom>
          </p:spPr>
        </p:pic>
        <p:pic>
          <p:nvPicPr>
            <p:cNvPr id="77" name="Image 76">
              <a:extLst>
                <a:ext uri="{FF2B5EF4-FFF2-40B4-BE49-F238E27FC236}">
                  <a16:creationId xmlns:a16="http://schemas.microsoft.com/office/drawing/2014/main" id="{6B6C81C4-0B13-496E-A598-7F11931BCE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782212" y="1844814"/>
              <a:ext cx="395372" cy="681789"/>
            </a:xfrm>
            <a:prstGeom prst="rect">
              <a:avLst/>
            </a:prstGeom>
          </p:spPr>
        </p:pic>
        <p:pic>
          <p:nvPicPr>
            <p:cNvPr id="78" name="Image 77">
              <a:extLst>
                <a:ext uri="{FF2B5EF4-FFF2-40B4-BE49-F238E27FC236}">
                  <a16:creationId xmlns:a16="http://schemas.microsoft.com/office/drawing/2014/main" id="{608E94CA-89B9-47E6-966C-7B3E2B917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906600" y="2630893"/>
              <a:ext cx="395372" cy="681789"/>
            </a:xfrm>
            <a:prstGeom prst="rect">
              <a:avLst/>
            </a:prstGeom>
          </p:spPr>
        </p:pic>
        <p:pic>
          <p:nvPicPr>
            <p:cNvPr id="79" name="Image 78">
              <a:extLst>
                <a:ext uri="{FF2B5EF4-FFF2-40B4-BE49-F238E27FC236}">
                  <a16:creationId xmlns:a16="http://schemas.microsoft.com/office/drawing/2014/main" id="{A71E023D-5357-43C3-BFEF-372392545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004721" y="1746569"/>
              <a:ext cx="395372" cy="681789"/>
            </a:xfrm>
            <a:prstGeom prst="rect">
              <a:avLst/>
            </a:prstGeom>
          </p:spPr>
        </p:pic>
        <p:pic>
          <p:nvPicPr>
            <p:cNvPr id="80" name="Image 79">
              <a:extLst>
                <a:ext uri="{FF2B5EF4-FFF2-40B4-BE49-F238E27FC236}">
                  <a16:creationId xmlns:a16="http://schemas.microsoft.com/office/drawing/2014/main" id="{5ABD8D84-788A-48FB-A990-2E6FB9173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181230" y="57419"/>
              <a:ext cx="395372" cy="681789"/>
            </a:xfrm>
            <a:prstGeom prst="rect">
              <a:avLst/>
            </a:prstGeom>
          </p:spPr>
        </p:pic>
        <p:pic>
          <p:nvPicPr>
            <p:cNvPr id="81" name="Image 80">
              <a:extLst>
                <a:ext uri="{FF2B5EF4-FFF2-40B4-BE49-F238E27FC236}">
                  <a16:creationId xmlns:a16="http://schemas.microsoft.com/office/drawing/2014/main" id="{FB2BFD8E-3E1D-428F-8F64-A9E626F02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544889" y="2798284"/>
              <a:ext cx="395372" cy="681789"/>
            </a:xfrm>
            <a:prstGeom prst="rect">
              <a:avLst/>
            </a:prstGeom>
          </p:spPr>
        </p:pic>
        <p:pic>
          <p:nvPicPr>
            <p:cNvPr id="82" name="Image 81">
              <a:extLst>
                <a:ext uri="{FF2B5EF4-FFF2-40B4-BE49-F238E27FC236}">
                  <a16:creationId xmlns:a16="http://schemas.microsoft.com/office/drawing/2014/main" id="{094F6E4F-F327-46D3-B560-CEF83E067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705253" y="3312682"/>
              <a:ext cx="395372" cy="681789"/>
            </a:xfrm>
            <a:prstGeom prst="rect">
              <a:avLst/>
            </a:prstGeom>
          </p:spPr>
        </p:pic>
        <p:pic>
          <p:nvPicPr>
            <p:cNvPr id="83" name="Image 82">
              <a:extLst>
                <a:ext uri="{FF2B5EF4-FFF2-40B4-BE49-F238E27FC236}">
                  <a16:creationId xmlns:a16="http://schemas.microsoft.com/office/drawing/2014/main" id="{DA933B08-BBC9-4F7C-B83D-E3DBD6E53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5678" y="3785342"/>
              <a:ext cx="395372" cy="681789"/>
            </a:xfrm>
            <a:prstGeom prst="rect">
              <a:avLst/>
            </a:prstGeom>
          </p:spPr>
        </p:pic>
        <p:pic>
          <p:nvPicPr>
            <p:cNvPr id="84" name="Image 83">
              <a:extLst>
                <a:ext uri="{FF2B5EF4-FFF2-40B4-BE49-F238E27FC236}">
                  <a16:creationId xmlns:a16="http://schemas.microsoft.com/office/drawing/2014/main" id="{60102582-CFBB-4AC9-9DE9-916595993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366038" y="3664596"/>
              <a:ext cx="395372" cy="681789"/>
            </a:xfrm>
            <a:prstGeom prst="rect">
              <a:avLst/>
            </a:prstGeom>
          </p:spPr>
        </p:pic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9BAC811C-5C7D-41C4-9E18-1C358BE1AF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066880" y="2235237"/>
              <a:ext cx="395372" cy="681789"/>
            </a:xfrm>
            <a:prstGeom prst="rect">
              <a:avLst/>
            </a:prstGeom>
          </p:spPr>
        </p:pic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655C3193-CC45-4CB3-AB95-8D9D822D8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48379" y="3144392"/>
              <a:ext cx="395372" cy="681789"/>
            </a:xfrm>
            <a:prstGeom prst="rect">
              <a:avLst/>
            </a:prstGeom>
          </p:spPr>
        </p:pic>
        <p:pic>
          <p:nvPicPr>
            <p:cNvPr id="87" name="Image 86">
              <a:extLst>
                <a:ext uri="{FF2B5EF4-FFF2-40B4-BE49-F238E27FC236}">
                  <a16:creationId xmlns:a16="http://schemas.microsoft.com/office/drawing/2014/main" id="{9624BA56-CCD2-4CA1-9DCE-B2871D1D0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61352" y="4299618"/>
              <a:ext cx="395372" cy="681789"/>
            </a:xfrm>
            <a:prstGeom prst="rect">
              <a:avLst/>
            </a:prstGeom>
          </p:spPr>
        </p:pic>
        <p:pic>
          <p:nvPicPr>
            <p:cNvPr id="88" name="Image 87">
              <a:extLst>
                <a:ext uri="{FF2B5EF4-FFF2-40B4-BE49-F238E27FC236}">
                  <a16:creationId xmlns:a16="http://schemas.microsoft.com/office/drawing/2014/main" id="{E582D1E4-FD34-4EA7-8D2F-39B3B58BB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742575" y="4388384"/>
              <a:ext cx="395372" cy="681789"/>
            </a:xfrm>
            <a:prstGeom prst="rect">
              <a:avLst/>
            </a:prstGeom>
          </p:spPr>
        </p:pic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F03E3A99-5CC8-466E-97DE-9DD7343E6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674720" y="4434702"/>
              <a:ext cx="395372" cy="681789"/>
            </a:xfrm>
            <a:prstGeom prst="rect">
              <a:avLst/>
            </a:prstGeom>
          </p:spPr>
        </p:pic>
        <p:pic>
          <p:nvPicPr>
            <p:cNvPr id="90" name="Image 89">
              <a:extLst>
                <a:ext uri="{FF2B5EF4-FFF2-40B4-BE49-F238E27FC236}">
                  <a16:creationId xmlns:a16="http://schemas.microsoft.com/office/drawing/2014/main" id="{9875DB5F-426D-4770-B15B-B0DD0AEE7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104355" y="3312681"/>
              <a:ext cx="395372" cy="681789"/>
            </a:xfrm>
            <a:prstGeom prst="rect">
              <a:avLst/>
            </a:prstGeom>
          </p:spPr>
        </p:pic>
        <p:pic>
          <p:nvPicPr>
            <p:cNvPr id="91" name="Image 90">
              <a:extLst>
                <a:ext uri="{FF2B5EF4-FFF2-40B4-BE49-F238E27FC236}">
                  <a16:creationId xmlns:a16="http://schemas.microsoft.com/office/drawing/2014/main" id="{CC32888E-C5E7-432A-ABAD-9290748A0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184172" y="4388383"/>
              <a:ext cx="395372" cy="681789"/>
            </a:xfrm>
            <a:prstGeom prst="rect">
              <a:avLst/>
            </a:prstGeom>
          </p:spPr>
        </p:pic>
        <p:pic>
          <p:nvPicPr>
            <p:cNvPr id="92" name="Image 91">
              <a:extLst>
                <a:ext uri="{FF2B5EF4-FFF2-40B4-BE49-F238E27FC236}">
                  <a16:creationId xmlns:a16="http://schemas.microsoft.com/office/drawing/2014/main" id="{5C898738-3365-48F4-A9DE-2604E8D8E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50009" y="20753"/>
              <a:ext cx="395372" cy="681789"/>
            </a:xfrm>
            <a:prstGeom prst="rect">
              <a:avLst/>
            </a:prstGeom>
          </p:spPr>
        </p:pic>
        <p:pic>
          <p:nvPicPr>
            <p:cNvPr id="93" name="Image 92">
              <a:extLst>
                <a:ext uri="{FF2B5EF4-FFF2-40B4-BE49-F238E27FC236}">
                  <a16:creationId xmlns:a16="http://schemas.microsoft.com/office/drawing/2014/main" id="{78DBD363-2680-455E-9470-311A7CB59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4100" y="1048240"/>
              <a:ext cx="395372" cy="681789"/>
            </a:xfrm>
            <a:prstGeom prst="rect">
              <a:avLst/>
            </a:prstGeom>
          </p:spPr>
        </p:pic>
        <p:pic>
          <p:nvPicPr>
            <p:cNvPr id="94" name="Image 93">
              <a:extLst>
                <a:ext uri="{FF2B5EF4-FFF2-40B4-BE49-F238E27FC236}">
                  <a16:creationId xmlns:a16="http://schemas.microsoft.com/office/drawing/2014/main" id="{53F9C25F-B00C-4464-A805-59A4976B2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2480" y="2737232"/>
              <a:ext cx="395372" cy="681789"/>
            </a:xfrm>
            <a:prstGeom prst="rect">
              <a:avLst/>
            </a:prstGeom>
          </p:spPr>
        </p:pic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6D75A150-1A9A-4A01-8FFB-F0BF35240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565300" y="49930"/>
              <a:ext cx="395372" cy="681789"/>
            </a:xfrm>
            <a:prstGeom prst="rect">
              <a:avLst/>
            </a:prstGeom>
          </p:spPr>
        </p:pic>
        <p:pic>
          <p:nvPicPr>
            <p:cNvPr id="96" name="Image 95">
              <a:extLst>
                <a:ext uri="{FF2B5EF4-FFF2-40B4-BE49-F238E27FC236}">
                  <a16:creationId xmlns:a16="http://schemas.microsoft.com/office/drawing/2014/main" id="{B0AEBD1C-920A-4529-A4E2-2CA920FB3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476704" y="1729549"/>
              <a:ext cx="395372" cy="681789"/>
            </a:xfrm>
            <a:prstGeom prst="rect">
              <a:avLst/>
            </a:prstGeom>
          </p:spPr>
        </p:pic>
        <p:pic>
          <p:nvPicPr>
            <p:cNvPr id="101" name="Image 100">
              <a:extLst>
                <a:ext uri="{FF2B5EF4-FFF2-40B4-BE49-F238E27FC236}">
                  <a16:creationId xmlns:a16="http://schemas.microsoft.com/office/drawing/2014/main" id="{D8C38DD4-CC63-40F6-BD98-415C477DA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225400" y="4265736"/>
              <a:ext cx="395372" cy="681789"/>
            </a:xfrm>
            <a:prstGeom prst="rect">
              <a:avLst/>
            </a:prstGeom>
          </p:spPr>
        </p:pic>
        <p:pic>
          <p:nvPicPr>
            <p:cNvPr id="102" name="Image 101">
              <a:extLst>
                <a:ext uri="{FF2B5EF4-FFF2-40B4-BE49-F238E27FC236}">
                  <a16:creationId xmlns:a16="http://schemas.microsoft.com/office/drawing/2014/main" id="{5E781C08-9CD7-41B7-9631-85E8AF00E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0472" y="1653856"/>
              <a:ext cx="395372" cy="681789"/>
            </a:xfrm>
            <a:prstGeom prst="rect">
              <a:avLst/>
            </a:prstGeom>
          </p:spPr>
        </p:pic>
        <p:pic>
          <p:nvPicPr>
            <p:cNvPr id="103" name="Image 102">
              <a:extLst>
                <a:ext uri="{FF2B5EF4-FFF2-40B4-BE49-F238E27FC236}">
                  <a16:creationId xmlns:a16="http://schemas.microsoft.com/office/drawing/2014/main" id="{4AA3FBBA-5422-4BEF-BFB0-A1F15415A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399432" y="1676795"/>
              <a:ext cx="395372" cy="681789"/>
            </a:xfrm>
            <a:prstGeom prst="rect">
              <a:avLst/>
            </a:prstGeom>
          </p:spPr>
        </p:pic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24E24002-53C6-4309-822E-D6A5E9817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438230" y="805860"/>
              <a:ext cx="395372" cy="681789"/>
            </a:xfrm>
            <a:prstGeom prst="rect">
              <a:avLst/>
            </a:prstGeom>
          </p:spPr>
        </p:pic>
        <p:pic>
          <p:nvPicPr>
            <p:cNvPr id="105" name="Image 104">
              <a:extLst>
                <a:ext uri="{FF2B5EF4-FFF2-40B4-BE49-F238E27FC236}">
                  <a16:creationId xmlns:a16="http://schemas.microsoft.com/office/drawing/2014/main" id="{5FA7B677-D899-4164-A9B9-C5F65EAB0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298861" y="2687033"/>
              <a:ext cx="395372" cy="681789"/>
            </a:xfrm>
            <a:prstGeom prst="rect">
              <a:avLst/>
            </a:prstGeom>
          </p:spPr>
        </p:pic>
        <p:pic>
          <p:nvPicPr>
            <p:cNvPr id="106" name="Image 105">
              <a:extLst>
                <a:ext uri="{FF2B5EF4-FFF2-40B4-BE49-F238E27FC236}">
                  <a16:creationId xmlns:a16="http://schemas.microsoft.com/office/drawing/2014/main" id="{D8F72800-F3C3-456C-946B-E37294B0EC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411055" y="3659113"/>
              <a:ext cx="395372" cy="681789"/>
            </a:xfrm>
            <a:prstGeom prst="rect">
              <a:avLst/>
            </a:prstGeom>
          </p:spPr>
        </p:pic>
        <p:pic>
          <p:nvPicPr>
            <p:cNvPr id="107" name="Image 106">
              <a:extLst>
                <a:ext uri="{FF2B5EF4-FFF2-40B4-BE49-F238E27FC236}">
                  <a16:creationId xmlns:a16="http://schemas.microsoft.com/office/drawing/2014/main" id="{018E2B9C-1B5F-47DD-BE5B-244F6CA1E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897534" y="4000007"/>
              <a:ext cx="395372" cy="681789"/>
            </a:xfrm>
            <a:prstGeom prst="rect">
              <a:avLst/>
            </a:prstGeom>
          </p:spPr>
        </p:pic>
        <p:pic>
          <p:nvPicPr>
            <p:cNvPr id="108" name="Image 107">
              <a:extLst>
                <a:ext uri="{FF2B5EF4-FFF2-40B4-BE49-F238E27FC236}">
                  <a16:creationId xmlns:a16="http://schemas.microsoft.com/office/drawing/2014/main" id="{FCF0A36C-08B2-4D11-80BD-7C542D49D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543177" y="279785"/>
              <a:ext cx="395372" cy="681789"/>
            </a:xfrm>
            <a:prstGeom prst="rect">
              <a:avLst/>
            </a:prstGeom>
          </p:spPr>
        </p:pic>
        <p:pic>
          <p:nvPicPr>
            <p:cNvPr id="109" name="Image 108">
              <a:extLst>
                <a:ext uri="{FF2B5EF4-FFF2-40B4-BE49-F238E27FC236}">
                  <a16:creationId xmlns:a16="http://schemas.microsoft.com/office/drawing/2014/main" id="{B1C532D5-94F6-4FC8-BD30-D5FD35AC9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861274" y="68415"/>
              <a:ext cx="395372" cy="681789"/>
            </a:xfrm>
            <a:prstGeom prst="rect">
              <a:avLst/>
            </a:prstGeom>
          </p:spPr>
        </p:pic>
        <p:pic>
          <p:nvPicPr>
            <p:cNvPr id="110" name="Image 109">
              <a:extLst>
                <a:ext uri="{FF2B5EF4-FFF2-40B4-BE49-F238E27FC236}">
                  <a16:creationId xmlns:a16="http://schemas.microsoft.com/office/drawing/2014/main" id="{7F62BD5C-1D3D-419E-8A72-327E3E076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994965" y="816320"/>
              <a:ext cx="395372" cy="681789"/>
            </a:xfrm>
            <a:prstGeom prst="rect">
              <a:avLst/>
            </a:prstGeom>
          </p:spPr>
        </p:pic>
        <p:pic>
          <p:nvPicPr>
            <p:cNvPr id="111" name="Image 110">
              <a:extLst>
                <a:ext uri="{FF2B5EF4-FFF2-40B4-BE49-F238E27FC236}">
                  <a16:creationId xmlns:a16="http://schemas.microsoft.com/office/drawing/2014/main" id="{5AA10693-0F08-4D27-8803-27E4C41457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718089" y="1425017"/>
              <a:ext cx="395372" cy="681789"/>
            </a:xfrm>
            <a:prstGeom prst="rect">
              <a:avLst/>
            </a:prstGeom>
          </p:spPr>
        </p:pic>
        <p:pic>
          <p:nvPicPr>
            <p:cNvPr id="112" name="Image 111">
              <a:extLst>
                <a:ext uri="{FF2B5EF4-FFF2-40B4-BE49-F238E27FC236}">
                  <a16:creationId xmlns:a16="http://schemas.microsoft.com/office/drawing/2014/main" id="{43D4B2CB-EC02-4553-B7C6-EBC47C9D7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693979" y="2147241"/>
              <a:ext cx="395372" cy="681789"/>
            </a:xfrm>
            <a:prstGeom prst="rect">
              <a:avLst/>
            </a:prstGeom>
          </p:spPr>
        </p:pic>
        <p:pic>
          <p:nvPicPr>
            <p:cNvPr id="113" name="Image 112">
              <a:extLst>
                <a:ext uri="{FF2B5EF4-FFF2-40B4-BE49-F238E27FC236}">
                  <a16:creationId xmlns:a16="http://schemas.microsoft.com/office/drawing/2014/main" id="{DFBEDBEB-86BF-48C7-829E-2778A07B41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671951" y="2949737"/>
              <a:ext cx="395372" cy="681789"/>
            </a:xfrm>
            <a:prstGeom prst="rect">
              <a:avLst/>
            </a:prstGeom>
          </p:spPr>
        </p:pic>
        <p:pic>
          <p:nvPicPr>
            <p:cNvPr id="114" name="Image 113">
              <a:extLst>
                <a:ext uri="{FF2B5EF4-FFF2-40B4-BE49-F238E27FC236}">
                  <a16:creationId xmlns:a16="http://schemas.microsoft.com/office/drawing/2014/main" id="{458F0A0C-65CD-49F7-9619-1E9F4FB47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994965" y="3553336"/>
              <a:ext cx="395372" cy="681789"/>
            </a:xfrm>
            <a:prstGeom prst="rect">
              <a:avLst/>
            </a:prstGeom>
          </p:spPr>
        </p:pic>
        <p:pic>
          <p:nvPicPr>
            <p:cNvPr id="115" name="Image 114">
              <a:extLst>
                <a:ext uri="{FF2B5EF4-FFF2-40B4-BE49-F238E27FC236}">
                  <a16:creationId xmlns:a16="http://schemas.microsoft.com/office/drawing/2014/main" id="{10A7E3B1-341B-40DC-BB8D-5BDBFF216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718929" y="4203617"/>
              <a:ext cx="395372" cy="681789"/>
            </a:xfrm>
            <a:prstGeom prst="rect">
              <a:avLst/>
            </a:prstGeom>
          </p:spPr>
        </p:pic>
        <p:pic>
          <p:nvPicPr>
            <p:cNvPr id="116" name="Image 115">
              <a:extLst>
                <a:ext uri="{FF2B5EF4-FFF2-40B4-BE49-F238E27FC236}">
                  <a16:creationId xmlns:a16="http://schemas.microsoft.com/office/drawing/2014/main" id="{2365972F-61D3-4CAF-B3D5-AB2F7EF2D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324121" y="3185230"/>
              <a:ext cx="395372" cy="681789"/>
            </a:xfrm>
            <a:prstGeom prst="rect">
              <a:avLst/>
            </a:prstGeom>
          </p:spPr>
        </p:pic>
        <p:pic>
          <p:nvPicPr>
            <p:cNvPr id="117" name="Image 116">
              <a:extLst>
                <a:ext uri="{FF2B5EF4-FFF2-40B4-BE49-F238E27FC236}">
                  <a16:creationId xmlns:a16="http://schemas.microsoft.com/office/drawing/2014/main" id="{80DB6350-2BC1-4138-9F81-0B0551982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328606" y="4042480"/>
              <a:ext cx="395372" cy="681789"/>
            </a:xfrm>
            <a:prstGeom prst="rect">
              <a:avLst/>
            </a:prstGeom>
          </p:spPr>
        </p:pic>
        <p:pic>
          <p:nvPicPr>
            <p:cNvPr id="118" name="Image 117">
              <a:extLst>
                <a:ext uri="{FF2B5EF4-FFF2-40B4-BE49-F238E27FC236}">
                  <a16:creationId xmlns:a16="http://schemas.microsoft.com/office/drawing/2014/main" id="{849DD1B5-BA37-4661-813C-8384B6673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241695" y="2292993"/>
              <a:ext cx="395372" cy="681789"/>
            </a:xfrm>
            <a:prstGeom prst="rect">
              <a:avLst/>
            </a:prstGeom>
          </p:spPr>
        </p:pic>
        <p:pic>
          <p:nvPicPr>
            <p:cNvPr id="119" name="Image 118">
              <a:extLst>
                <a:ext uri="{FF2B5EF4-FFF2-40B4-BE49-F238E27FC236}">
                  <a16:creationId xmlns:a16="http://schemas.microsoft.com/office/drawing/2014/main" id="{861B2B45-31FC-43E0-AA42-A3DC3AE52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379182" y="1495444"/>
              <a:ext cx="395372" cy="681789"/>
            </a:xfrm>
            <a:prstGeom prst="rect">
              <a:avLst/>
            </a:prstGeom>
          </p:spPr>
        </p:pic>
        <p:pic>
          <p:nvPicPr>
            <p:cNvPr id="120" name="Image 119">
              <a:extLst>
                <a:ext uri="{FF2B5EF4-FFF2-40B4-BE49-F238E27FC236}">
                  <a16:creationId xmlns:a16="http://schemas.microsoft.com/office/drawing/2014/main" id="{1BD5C88B-E793-427A-9C9B-4497A89DAD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286375" y="761619"/>
              <a:ext cx="395372" cy="681789"/>
            </a:xfrm>
            <a:prstGeom prst="rect">
              <a:avLst/>
            </a:prstGeom>
          </p:spPr>
        </p:pic>
        <p:pic>
          <p:nvPicPr>
            <p:cNvPr id="121" name="Image 120">
              <a:extLst>
                <a:ext uri="{FF2B5EF4-FFF2-40B4-BE49-F238E27FC236}">
                  <a16:creationId xmlns:a16="http://schemas.microsoft.com/office/drawing/2014/main" id="{508CC1E6-0918-4AC8-A86D-183E78BF5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410722" y="191279"/>
              <a:ext cx="395372" cy="681789"/>
            </a:xfrm>
            <a:prstGeom prst="rect">
              <a:avLst/>
            </a:prstGeom>
          </p:spPr>
        </p:pic>
        <p:pic>
          <p:nvPicPr>
            <p:cNvPr id="122" name="Image 121">
              <a:extLst>
                <a:ext uri="{FF2B5EF4-FFF2-40B4-BE49-F238E27FC236}">
                  <a16:creationId xmlns:a16="http://schemas.microsoft.com/office/drawing/2014/main" id="{38A9D58B-91F6-49E3-B894-82C113C4B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128238" y="4383374"/>
              <a:ext cx="395372" cy="681789"/>
            </a:xfrm>
            <a:prstGeom prst="rect">
              <a:avLst/>
            </a:prstGeom>
          </p:spPr>
        </p:pic>
      </p:grpSp>
      <p:grpSp>
        <p:nvGrpSpPr>
          <p:cNvPr id="125" name="Groupe 124">
            <a:extLst>
              <a:ext uri="{FF2B5EF4-FFF2-40B4-BE49-F238E27FC236}">
                <a16:creationId xmlns:a16="http://schemas.microsoft.com/office/drawing/2014/main" id="{D71ADC95-8B20-4EBA-A3CC-571926925114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7433567" y="59987"/>
            <a:ext cx="5063899" cy="6780551"/>
            <a:chOff x="-410722" y="0"/>
            <a:chExt cx="3801059" cy="5130686"/>
          </a:xfrm>
        </p:grpSpPr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69DFA07D-31BB-4485-93BF-14C775F0F9C1}"/>
                </a:ext>
              </a:extLst>
            </p:cNvPr>
            <p:cNvSpPr/>
            <p:nvPr/>
          </p:nvSpPr>
          <p:spPr>
            <a:xfrm>
              <a:off x="0" y="0"/>
              <a:ext cx="3375652" cy="5130686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585"/>
            </a:p>
          </p:txBody>
        </p:sp>
        <p:pic>
          <p:nvPicPr>
            <p:cNvPr id="127" name="Image 126">
              <a:extLst>
                <a:ext uri="{FF2B5EF4-FFF2-40B4-BE49-F238E27FC236}">
                  <a16:creationId xmlns:a16="http://schemas.microsoft.com/office/drawing/2014/main" id="{F786C0CF-5B67-4DEF-9BA0-F506B7FC6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4708" y="187909"/>
              <a:ext cx="395372" cy="681789"/>
            </a:xfrm>
            <a:prstGeom prst="rect">
              <a:avLst/>
            </a:prstGeom>
          </p:spPr>
        </p:pic>
        <p:pic>
          <p:nvPicPr>
            <p:cNvPr id="128" name="Image 127">
              <a:extLst>
                <a:ext uri="{FF2B5EF4-FFF2-40B4-BE49-F238E27FC236}">
                  <a16:creationId xmlns:a16="http://schemas.microsoft.com/office/drawing/2014/main" id="{B1943A1A-2EE2-4F65-B752-87F0473C4C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4392" y="397045"/>
              <a:ext cx="395372" cy="681789"/>
            </a:xfrm>
            <a:prstGeom prst="rect">
              <a:avLst/>
            </a:prstGeom>
          </p:spPr>
        </p:pic>
        <p:pic>
          <p:nvPicPr>
            <p:cNvPr id="129" name="Image 128">
              <a:extLst>
                <a:ext uri="{FF2B5EF4-FFF2-40B4-BE49-F238E27FC236}">
                  <a16:creationId xmlns:a16="http://schemas.microsoft.com/office/drawing/2014/main" id="{584B86D1-25B2-4E6E-AF5F-171D89F90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73823" y="214855"/>
              <a:ext cx="395372" cy="681789"/>
            </a:xfrm>
            <a:prstGeom prst="rect">
              <a:avLst/>
            </a:prstGeom>
          </p:spPr>
        </p:pic>
        <p:pic>
          <p:nvPicPr>
            <p:cNvPr id="130" name="Image 129">
              <a:extLst>
                <a:ext uri="{FF2B5EF4-FFF2-40B4-BE49-F238E27FC236}">
                  <a16:creationId xmlns:a16="http://schemas.microsoft.com/office/drawing/2014/main" id="{BBA36B08-F54F-4C30-AF00-EA672504D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8838" y="954503"/>
              <a:ext cx="395372" cy="681789"/>
            </a:xfrm>
            <a:prstGeom prst="rect">
              <a:avLst/>
            </a:prstGeom>
          </p:spPr>
        </p:pic>
        <p:pic>
          <p:nvPicPr>
            <p:cNvPr id="131" name="Image 130">
              <a:extLst>
                <a:ext uri="{FF2B5EF4-FFF2-40B4-BE49-F238E27FC236}">
                  <a16:creationId xmlns:a16="http://schemas.microsoft.com/office/drawing/2014/main" id="{1CB2F18F-5206-446A-BBD8-D94F4A4D9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9956" y="27057"/>
              <a:ext cx="395372" cy="681789"/>
            </a:xfrm>
            <a:prstGeom prst="rect">
              <a:avLst/>
            </a:prstGeom>
          </p:spPr>
        </p:pic>
        <p:pic>
          <p:nvPicPr>
            <p:cNvPr id="132" name="Image 131">
              <a:extLst>
                <a:ext uri="{FF2B5EF4-FFF2-40B4-BE49-F238E27FC236}">
                  <a16:creationId xmlns:a16="http://schemas.microsoft.com/office/drawing/2014/main" id="{2CDB3FC2-17A2-4453-9C8F-B4E9C12101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52970" y="2608843"/>
              <a:ext cx="395372" cy="681789"/>
            </a:xfrm>
            <a:prstGeom prst="rect">
              <a:avLst/>
            </a:prstGeom>
          </p:spPr>
        </p:pic>
        <p:pic>
          <p:nvPicPr>
            <p:cNvPr id="133" name="Image 132">
              <a:extLst>
                <a:ext uri="{FF2B5EF4-FFF2-40B4-BE49-F238E27FC236}">
                  <a16:creationId xmlns:a16="http://schemas.microsoft.com/office/drawing/2014/main" id="{F7211FB2-B55E-4B09-966D-357EE4BF29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2511" y="1952099"/>
              <a:ext cx="395372" cy="681789"/>
            </a:xfrm>
            <a:prstGeom prst="rect">
              <a:avLst/>
            </a:prstGeom>
          </p:spPr>
        </p:pic>
        <p:pic>
          <p:nvPicPr>
            <p:cNvPr id="134" name="Image 133">
              <a:extLst>
                <a:ext uri="{FF2B5EF4-FFF2-40B4-BE49-F238E27FC236}">
                  <a16:creationId xmlns:a16="http://schemas.microsoft.com/office/drawing/2014/main" id="{2767DE1A-C9CC-4CC1-AE30-DF3985BAC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2277" y="735924"/>
              <a:ext cx="395372" cy="681789"/>
            </a:xfrm>
            <a:prstGeom prst="rect">
              <a:avLst/>
            </a:prstGeom>
          </p:spPr>
        </p:pic>
        <p:pic>
          <p:nvPicPr>
            <p:cNvPr id="135" name="Image 134">
              <a:extLst>
                <a:ext uri="{FF2B5EF4-FFF2-40B4-BE49-F238E27FC236}">
                  <a16:creationId xmlns:a16="http://schemas.microsoft.com/office/drawing/2014/main" id="{3AA55465-5975-4468-8607-FDF1144B7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6600" y="1134974"/>
              <a:ext cx="395372" cy="681789"/>
            </a:xfrm>
            <a:prstGeom prst="rect">
              <a:avLst/>
            </a:prstGeom>
          </p:spPr>
        </p:pic>
        <p:pic>
          <p:nvPicPr>
            <p:cNvPr id="136" name="Image 135">
              <a:extLst>
                <a:ext uri="{FF2B5EF4-FFF2-40B4-BE49-F238E27FC236}">
                  <a16:creationId xmlns:a16="http://schemas.microsoft.com/office/drawing/2014/main" id="{0E8C954D-A417-4303-85C4-F01D7AC8B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476" y="1653856"/>
              <a:ext cx="395372" cy="681789"/>
            </a:xfrm>
            <a:prstGeom prst="rect">
              <a:avLst/>
            </a:prstGeom>
          </p:spPr>
        </p:pic>
        <p:pic>
          <p:nvPicPr>
            <p:cNvPr id="137" name="Image 136">
              <a:extLst>
                <a:ext uri="{FF2B5EF4-FFF2-40B4-BE49-F238E27FC236}">
                  <a16:creationId xmlns:a16="http://schemas.microsoft.com/office/drawing/2014/main" id="{35FA4857-D679-46EE-AEDF-DB02D3166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83809" y="277922"/>
              <a:ext cx="395372" cy="681789"/>
            </a:xfrm>
            <a:prstGeom prst="rect">
              <a:avLst/>
            </a:prstGeom>
          </p:spPr>
        </p:pic>
        <p:pic>
          <p:nvPicPr>
            <p:cNvPr id="138" name="Image 137">
              <a:extLst>
                <a:ext uri="{FF2B5EF4-FFF2-40B4-BE49-F238E27FC236}">
                  <a16:creationId xmlns:a16="http://schemas.microsoft.com/office/drawing/2014/main" id="{8C887568-BC67-430F-970E-818B5F349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48047" y="1085640"/>
              <a:ext cx="395372" cy="681789"/>
            </a:xfrm>
            <a:prstGeom prst="rect">
              <a:avLst/>
            </a:prstGeom>
          </p:spPr>
        </p:pic>
        <p:pic>
          <p:nvPicPr>
            <p:cNvPr id="139" name="Image 138">
              <a:extLst>
                <a:ext uri="{FF2B5EF4-FFF2-40B4-BE49-F238E27FC236}">
                  <a16:creationId xmlns:a16="http://schemas.microsoft.com/office/drawing/2014/main" id="{824E9A83-D108-4CBA-BE5A-65D71AA8B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9861" y="3027927"/>
              <a:ext cx="395372" cy="681789"/>
            </a:xfrm>
            <a:prstGeom prst="rect">
              <a:avLst/>
            </a:prstGeom>
          </p:spPr>
        </p:pic>
        <p:pic>
          <p:nvPicPr>
            <p:cNvPr id="140" name="Image 139">
              <a:extLst>
                <a:ext uri="{FF2B5EF4-FFF2-40B4-BE49-F238E27FC236}">
                  <a16:creationId xmlns:a16="http://schemas.microsoft.com/office/drawing/2014/main" id="{12C0E079-A0EB-404B-A4FB-7774138E72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877" y="2170649"/>
              <a:ext cx="395372" cy="681789"/>
            </a:xfrm>
            <a:prstGeom prst="rect">
              <a:avLst/>
            </a:prstGeom>
          </p:spPr>
        </p:pic>
        <p:pic>
          <p:nvPicPr>
            <p:cNvPr id="141" name="Image 140">
              <a:extLst>
                <a:ext uri="{FF2B5EF4-FFF2-40B4-BE49-F238E27FC236}">
                  <a16:creationId xmlns:a16="http://schemas.microsoft.com/office/drawing/2014/main" id="{A6B9132E-52E7-448B-A368-AF893DD0E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59326" y="2394330"/>
              <a:ext cx="395372" cy="681789"/>
            </a:xfrm>
            <a:prstGeom prst="rect">
              <a:avLst/>
            </a:prstGeom>
          </p:spPr>
        </p:pic>
        <p:pic>
          <p:nvPicPr>
            <p:cNvPr id="142" name="Image 141">
              <a:extLst>
                <a:ext uri="{FF2B5EF4-FFF2-40B4-BE49-F238E27FC236}">
                  <a16:creationId xmlns:a16="http://schemas.microsoft.com/office/drawing/2014/main" id="{7F7C165A-64B0-4396-A0FC-B2DF3EB95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82212" y="1844814"/>
              <a:ext cx="395372" cy="681789"/>
            </a:xfrm>
            <a:prstGeom prst="rect">
              <a:avLst/>
            </a:prstGeom>
          </p:spPr>
        </p:pic>
        <p:pic>
          <p:nvPicPr>
            <p:cNvPr id="143" name="Image 142">
              <a:extLst>
                <a:ext uri="{FF2B5EF4-FFF2-40B4-BE49-F238E27FC236}">
                  <a16:creationId xmlns:a16="http://schemas.microsoft.com/office/drawing/2014/main" id="{BBC985B8-224E-498F-953E-8AA77F31C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6600" y="2630893"/>
              <a:ext cx="395372" cy="681789"/>
            </a:xfrm>
            <a:prstGeom prst="rect">
              <a:avLst/>
            </a:prstGeom>
          </p:spPr>
        </p:pic>
        <p:pic>
          <p:nvPicPr>
            <p:cNvPr id="144" name="Image 143">
              <a:extLst>
                <a:ext uri="{FF2B5EF4-FFF2-40B4-BE49-F238E27FC236}">
                  <a16:creationId xmlns:a16="http://schemas.microsoft.com/office/drawing/2014/main" id="{C2451859-283D-4AD8-9B6B-8190037D2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4721" y="1746569"/>
              <a:ext cx="395372" cy="681789"/>
            </a:xfrm>
            <a:prstGeom prst="rect">
              <a:avLst/>
            </a:prstGeom>
          </p:spPr>
        </p:pic>
        <p:pic>
          <p:nvPicPr>
            <p:cNvPr id="145" name="Image 144">
              <a:extLst>
                <a:ext uri="{FF2B5EF4-FFF2-40B4-BE49-F238E27FC236}">
                  <a16:creationId xmlns:a16="http://schemas.microsoft.com/office/drawing/2014/main" id="{54C800F5-90B6-4F05-9708-94FEF292A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81230" y="57419"/>
              <a:ext cx="395372" cy="681789"/>
            </a:xfrm>
            <a:prstGeom prst="rect">
              <a:avLst/>
            </a:prstGeom>
          </p:spPr>
        </p:pic>
        <p:pic>
          <p:nvPicPr>
            <p:cNvPr id="146" name="Image 145">
              <a:extLst>
                <a:ext uri="{FF2B5EF4-FFF2-40B4-BE49-F238E27FC236}">
                  <a16:creationId xmlns:a16="http://schemas.microsoft.com/office/drawing/2014/main" id="{65866CC1-E19B-415A-868E-AF573042D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4889" y="2798284"/>
              <a:ext cx="395372" cy="681789"/>
            </a:xfrm>
            <a:prstGeom prst="rect">
              <a:avLst/>
            </a:prstGeom>
          </p:spPr>
        </p:pic>
        <p:pic>
          <p:nvPicPr>
            <p:cNvPr id="147" name="Image 146">
              <a:extLst>
                <a:ext uri="{FF2B5EF4-FFF2-40B4-BE49-F238E27FC236}">
                  <a16:creationId xmlns:a16="http://schemas.microsoft.com/office/drawing/2014/main" id="{69ED444B-6BFF-4824-B3D4-6831E129DB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05253" y="3312682"/>
              <a:ext cx="395372" cy="681789"/>
            </a:xfrm>
            <a:prstGeom prst="rect">
              <a:avLst/>
            </a:prstGeom>
          </p:spPr>
        </p:pic>
        <p:pic>
          <p:nvPicPr>
            <p:cNvPr id="148" name="Image 147">
              <a:extLst>
                <a:ext uri="{FF2B5EF4-FFF2-40B4-BE49-F238E27FC236}">
                  <a16:creationId xmlns:a16="http://schemas.microsoft.com/office/drawing/2014/main" id="{85B1DF6A-DE2D-4CE3-A023-6B8626085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678" y="3785342"/>
              <a:ext cx="395372" cy="681789"/>
            </a:xfrm>
            <a:prstGeom prst="rect">
              <a:avLst/>
            </a:prstGeom>
          </p:spPr>
        </p:pic>
        <p:pic>
          <p:nvPicPr>
            <p:cNvPr id="149" name="Image 148">
              <a:extLst>
                <a:ext uri="{FF2B5EF4-FFF2-40B4-BE49-F238E27FC236}">
                  <a16:creationId xmlns:a16="http://schemas.microsoft.com/office/drawing/2014/main" id="{E522A45B-4402-4816-9DA0-8C5D5C0A4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66038" y="3664596"/>
              <a:ext cx="395372" cy="681789"/>
            </a:xfrm>
            <a:prstGeom prst="rect">
              <a:avLst/>
            </a:prstGeom>
          </p:spPr>
        </p:pic>
        <p:pic>
          <p:nvPicPr>
            <p:cNvPr id="150" name="Image 149">
              <a:extLst>
                <a:ext uri="{FF2B5EF4-FFF2-40B4-BE49-F238E27FC236}">
                  <a16:creationId xmlns:a16="http://schemas.microsoft.com/office/drawing/2014/main" id="{ABFE97F8-60D5-4E3A-8092-6B2491B83A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66880" y="2235237"/>
              <a:ext cx="395372" cy="681789"/>
            </a:xfrm>
            <a:prstGeom prst="rect">
              <a:avLst/>
            </a:prstGeom>
          </p:spPr>
        </p:pic>
        <p:pic>
          <p:nvPicPr>
            <p:cNvPr id="151" name="Image 150">
              <a:extLst>
                <a:ext uri="{FF2B5EF4-FFF2-40B4-BE49-F238E27FC236}">
                  <a16:creationId xmlns:a16="http://schemas.microsoft.com/office/drawing/2014/main" id="{0FAA6A60-1876-433C-B7CA-1991B276D9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379" y="3144392"/>
              <a:ext cx="395372" cy="681789"/>
            </a:xfrm>
            <a:prstGeom prst="rect">
              <a:avLst/>
            </a:prstGeom>
          </p:spPr>
        </p:pic>
        <p:pic>
          <p:nvPicPr>
            <p:cNvPr id="152" name="Image 151">
              <a:extLst>
                <a:ext uri="{FF2B5EF4-FFF2-40B4-BE49-F238E27FC236}">
                  <a16:creationId xmlns:a16="http://schemas.microsoft.com/office/drawing/2014/main" id="{A71C2073-6863-4C31-9216-8AACB1B60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1352" y="4299618"/>
              <a:ext cx="395372" cy="681789"/>
            </a:xfrm>
            <a:prstGeom prst="rect">
              <a:avLst/>
            </a:prstGeom>
          </p:spPr>
        </p:pic>
        <p:pic>
          <p:nvPicPr>
            <p:cNvPr id="153" name="Image 152">
              <a:extLst>
                <a:ext uri="{FF2B5EF4-FFF2-40B4-BE49-F238E27FC236}">
                  <a16:creationId xmlns:a16="http://schemas.microsoft.com/office/drawing/2014/main" id="{146DA3BF-A4C2-4F61-8275-55304A515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2575" y="4388384"/>
              <a:ext cx="395372" cy="681789"/>
            </a:xfrm>
            <a:prstGeom prst="rect">
              <a:avLst/>
            </a:prstGeom>
          </p:spPr>
        </p:pic>
        <p:pic>
          <p:nvPicPr>
            <p:cNvPr id="154" name="Image 153">
              <a:extLst>
                <a:ext uri="{FF2B5EF4-FFF2-40B4-BE49-F238E27FC236}">
                  <a16:creationId xmlns:a16="http://schemas.microsoft.com/office/drawing/2014/main" id="{A53B3117-0424-42CA-BC27-017BC1D4A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74720" y="4434702"/>
              <a:ext cx="395372" cy="681789"/>
            </a:xfrm>
            <a:prstGeom prst="rect">
              <a:avLst/>
            </a:prstGeom>
          </p:spPr>
        </p:pic>
        <p:pic>
          <p:nvPicPr>
            <p:cNvPr id="155" name="Image 154">
              <a:extLst>
                <a:ext uri="{FF2B5EF4-FFF2-40B4-BE49-F238E27FC236}">
                  <a16:creationId xmlns:a16="http://schemas.microsoft.com/office/drawing/2014/main" id="{10CF00BC-6D2C-46A5-910D-AAEDC6D73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04355" y="3312681"/>
              <a:ext cx="395372" cy="681789"/>
            </a:xfrm>
            <a:prstGeom prst="rect">
              <a:avLst/>
            </a:prstGeom>
          </p:spPr>
        </p:pic>
        <p:pic>
          <p:nvPicPr>
            <p:cNvPr id="156" name="Image 155">
              <a:extLst>
                <a:ext uri="{FF2B5EF4-FFF2-40B4-BE49-F238E27FC236}">
                  <a16:creationId xmlns:a16="http://schemas.microsoft.com/office/drawing/2014/main" id="{2798377B-9F23-4728-AB22-69DF9EAF3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84172" y="4388383"/>
              <a:ext cx="395372" cy="681789"/>
            </a:xfrm>
            <a:prstGeom prst="rect">
              <a:avLst/>
            </a:prstGeom>
          </p:spPr>
        </p:pic>
        <p:pic>
          <p:nvPicPr>
            <p:cNvPr id="157" name="Image 156">
              <a:extLst>
                <a:ext uri="{FF2B5EF4-FFF2-40B4-BE49-F238E27FC236}">
                  <a16:creationId xmlns:a16="http://schemas.microsoft.com/office/drawing/2014/main" id="{38C8317D-C99B-4356-9DF9-8813ACF03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009" y="20753"/>
              <a:ext cx="395372" cy="681789"/>
            </a:xfrm>
            <a:prstGeom prst="rect">
              <a:avLst/>
            </a:prstGeom>
          </p:spPr>
        </p:pic>
        <p:pic>
          <p:nvPicPr>
            <p:cNvPr id="158" name="Image 157">
              <a:extLst>
                <a:ext uri="{FF2B5EF4-FFF2-40B4-BE49-F238E27FC236}">
                  <a16:creationId xmlns:a16="http://schemas.microsoft.com/office/drawing/2014/main" id="{9652798A-47EA-455B-B6DC-96B4164C9F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100" y="1048240"/>
              <a:ext cx="395372" cy="681789"/>
            </a:xfrm>
            <a:prstGeom prst="rect">
              <a:avLst/>
            </a:prstGeom>
          </p:spPr>
        </p:pic>
        <p:pic>
          <p:nvPicPr>
            <p:cNvPr id="159" name="Image 158">
              <a:extLst>
                <a:ext uri="{FF2B5EF4-FFF2-40B4-BE49-F238E27FC236}">
                  <a16:creationId xmlns:a16="http://schemas.microsoft.com/office/drawing/2014/main" id="{87FB48C9-C76A-464A-95E7-2FAEC01DE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480" y="2737232"/>
              <a:ext cx="395372" cy="681789"/>
            </a:xfrm>
            <a:prstGeom prst="rect">
              <a:avLst/>
            </a:prstGeom>
          </p:spPr>
        </p:pic>
        <p:pic>
          <p:nvPicPr>
            <p:cNvPr id="160" name="Image 159">
              <a:extLst>
                <a:ext uri="{FF2B5EF4-FFF2-40B4-BE49-F238E27FC236}">
                  <a16:creationId xmlns:a16="http://schemas.microsoft.com/office/drawing/2014/main" id="{E21B9722-C815-4D58-8B9A-045AFF7F1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65300" y="49930"/>
              <a:ext cx="395372" cy="681789"/>
            </a:xfrm>
            <a:prstGeom prst="rect">
              <a:avLst/>
            </a:prstGeom>
          </p:spPr>
        </p:pic>
        <p:pic>
          <p:nvPicPr>
            <p:cNvPr id="161" name="Image 160">
              <a:extLst>
                <a:ext uri="{FF2B5EF4-FFF2-40B4-BE49-F238E27FC236}">
                  <a16:creationId xmlns:a16="http://schemas.microsoft.com/office/drawing/2014/main" id="{68D8FC2C-FF97-4D68-A582-DF7690DD2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704" y="1729549"/>
              <a:ext cx="395372" cy="681789"/>
            </a:xfrm>
            <a:prstGeom prst="rect">
              <a:avLst/>
            </a:prstGeom>
          </p:spPr>
        </p:pic>
        <p:pic>
          <p:nvPicPr>
            <p:cNvPr id="162" name="Image 161">
              <a:extLst>
                <a:ext uri="{FF2B5EF4-FFF2-40B4-BE49-F238E27FC236}">
                  <a16:creationId xmlns:a16="http://schemas.microsoft.com/office/drawing/2014/main" id="{8853A9F4-95E2-4B78-9709-A3101FC9C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25400" y="4265736"/>
              <a:ext cx="395372" cy="681789"/>
            </a:xfrm>
            <a:prstGeom prst="rect">
              <a:avLst/>
            </a:prstGeom>
          </p:spPr>
        </p:pic>
        <p:pic>
          <p:nvPicPr>
            <p:cNvPr id="163" name="Image 162">
              <a:extLst>
                <a:ext uri="{FF2B5EF4-FFF2-40B4-BE49-F238E27FC236}">
                  <a16:creationId xmlns:a16="http://schemas.microsoft.com/office/drawing/2014/main" id="{56594AE4-14F6-48B9-9833-EDBFFDDA8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472" y="1653856"/>
              <a:ext cx="395372" cy="681789"/>
            </a:xfrm>
            <a:prstGeom prst="rect">
              <a:avLst/>
            </a:prstGeom>
          </p:spPr>
        </p:pic>
        <p:pic>
          <p:nvPicPr>
            <p:cNvPr id="164" name="Image 163">
              <a:extLst>
                <a:ext uri="{FF2B5EF4-FFF2-40B4-BE49-F238E27FC236}">
                  <a16:creationId xmlns:a16="http://schemas.microsoft.com/office/drawing/2014/main" id="{E182C33C-FBFC-47C0-B335-32FF6E65A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99432" y="1676795"/>
              <a:ext cx="395372" cy="681789"/>
            </a:xfrm>
            <a:prstGeom prst="rect">
              <a:avLst/>
            </a:prstGeom>
          </p:spPr>
        </p:pic>
        <p:pic>
          <p:nvPicPr>
            <p:cNvPr id="165" name="Image 164">
              <a:extLst>
                <a:ext uri="{FF2B5EF4-FFF2-40B4-BE49-F238E27FC236}">
                  <a16:creationId xmlns:a16="http://schemas.microsoft.com/office/drawing/2014/main" id="{43C6D215-4281-4973-B81D-C8B288807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38230" y="805860"/>
              <a:ext cx="395372" cy="681789"/>
            </a:xfrm>
            <a:prstGeom prst="rect">
              <a:avLst/>
            </a:prstGeom>
          </p:spPr>
        </p:pic>
        <p:pic>
          <p:nvPicPr>
            <p:cNvPr id="166" name="Image 165">
              <a:extLst>
                <a:ext uri="{FF2B5EF4-FFF2-40B4-BE49-F238E27FC236}">
                  <a16:creationId xmlns:a16="http://schemas.microsoft.com/office/drawing/2014/main" id="{607BF42A-14FB-4B30-B1B2-4AD5EB76D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98861" y="2687033"/>
              <a:ext cx="395372" cy="681789"/>
            </a:xfrm>
            <a:prstGeom prst="rect">
              <a:avLst/>
            </a:prstGeom>
          </p:spPr>
        </p:pic>
        <p:pic>
          <p:nvPicPr>
            <p:cNvPr id="167" name="Image 166">
              <a:extLst>
                <a:ext uri="{FF2B5EF4-FFF2-40B4-BE49-F238E27FC236}">
                  <a16:creationId xmlns:a16="http://schemas.microsoft.com/office/drawing/2014/main" id="{EAD69530-5235-40A8-B09F-31A91E51F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11055" y="3659113"/>
              <a:ext cx="395372" cy="681789"/>
            </a:xfrm>
            <a:prstGeom prst="rect">
              <a:avLst/>
            </a:prstGeom>
          </p:spPr>
        </p:pic>
        <p:pic>
          <p:nvPicPr>
            <p:cNvPr id="168" name="Image 167">
              <a:extLst>
                <a:ext uri="{FF2B5EF4-FFF2-40B4-BE49-F238E27FC236}">
                  <a16:creationId xmlns:a16="http://schemas.microsoft.com/office/drawing/2014/main" id="{1964247A-BEC0-45B1-9973-13F934F11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97534" y="4000007"/>
              <a:ext cx="395372" cy="681789"/>
            </a:xfrm>
            <a:prstGeom prst="rect">
              <a:avLst/>
            </a:prstGeom>
          </p:spPr>
        </p:pic>
        <p:pic>
          <p:nvPicPr>
            <p:cNvPr id="169" name="Image 168">
              <a:extLst>
                <a:ext uri="{FF2B5EF4-FFF2-40B4-BE49-F238E27FC236}">
                  <a16:creationId xmlns:a16="http://schemas.microsoft.com/office/drawing/2014/main" id="{A14D3C48-3D71-4664-8C17-589E2E03D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43177" y="279785"/>
              <a:ext cx="395372" cy="681789"/>
            </a:xfrm>
            <a:prstGeom prst="rect">
              <a:avLst/>
            </a:prstGeom>
          </p:spPr>
        </p:pic>
        <p:pic>
          <p:nvPicPr>
            <p:cNvPr id="170" name="Image 169">
              <a:extLst>
                <a:ext uri="{FF2B5EF4-FFF2-40B4-BE49-F238E27FC236}">
                  <a16:creationId xmlns:a16="http://schemas.microsoft.com/office/drawing/2014/main" id="{6DF8C8A3-9AF5-4C44-9A3F-DFEB7AC3B3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61274" y="68415"/>
              <a:ext cx="395372" cy="681789"/>
            </a:xfrm>
            <a:prstGeom prst="rect">
              <a:avLst/>
            </a:prstGeom>
          </p:spPr>
        </p:pic>
        <p:pic>
          <p:nvPicPr>
            <p:cNvPr id="171" name="Image 170">
              <a:extLst>
                <a:ext uri="{FF2B5EF4-FFF2-40B4-BE49-F238E27FC236}">
                  <a16:creationId xmlns:a16="http://schemas.microsoft.com/office/drawing/2014/main" id="{11F4FB36-38EB-447A-93BB-74D9E4AB3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94965" y="816320"/>
              <a:ext cx="395372" cy="681789"/>
            </a:xfrm>
            <a:prstGeom prst="rect">
              <a:avLst/>
            </a:prstGeom>
          </p:spPr>
        </p:pic>
        <p:pic>
          <p:nvPicPr>
            <p:cNvPr id="172" name="Image 171">
              <a:extLst>
                <a:ext uri="{FF2B5EF4-FFF2-40B4-BE49-F238E27FC236}">
                  <a16:creationId xmlns:a16="http://schemas.microsoft.com/office/drawing/2014/main" id="{0B6DEB3F-973F-462D-B562-AB5FCD646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18089" y="1425017"/>
              <a:ext cx="395372" cy="681789"/>
            </a:xfrm>
            <a:prstGeom prst="rect">
              <a:avLst/>
            </a:prstGeom>
          </p:spPr>
        </p:pic>
        <p:pic>
          <p:nvPicPr>
            <p:cNvPr id="173" name="Image 172">
              <a:extLst>
                <a:ext uri="{FF2B5EF4-FFF2-40B4-BE49-F238E27FC236}">
                  <a16:creationId xmlns:a16="http://schemas.microsoft.com/office/drawing/2014/main" id="{155A1983-C6AE-488E-99ED-90A35D35F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93979" y="2147241"/>
              <a:ext cx="395372" cy="681789"/>
            </a:xfrm>
            <a:prstGeom prst="rect">
              <a:avLst/>
            </a:prstGeom>
          </p:spPr>
        </p:pic>
        <p:pic>
          <p:nvPicPr>
            <p:cNvPr id="174" name="Image 173">
              <a:extLst>
                <a:ext uri="{FF2B5EF4-FFF2-40B4-BE49-F238E27FC236}">
                  <a16:creationId xmlns:a16="http://schemas.microsoft.com/office/drawing/2014/main" id="{3C6C4F33-E89C-4063-9B4A-06E788B17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71951" y="2949737"/>
              <a:ext cx="395372" cy="681789"/>
            </a:xfrm>
            <a:prstGeom prst="rect">
              <a:avLst/>
            </a:prstGeom>
          </p:spPr>
        </p:pic>
        <p:pic>
          <p:nvPicPr>
            <p:cNvPr id="175" name="Image 174">
              <a:extLst>
                <a:ext uri="{FF2B5EF4-FFF2-40B4-BE49-F238E27FC236}">
                  <a16:creationId xmlns:a16="http://schemas.microsoft.com/office/drawing/2014/main" id="{046D51FD-8CE0-4325-92F6-B73E11704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94965" y="3553336"/>
              <a:ext cx="395372" cy="681789"/>
            </a:xfrm>
            <a:prstGeom prst="rect">
              <a:avLst/>
            </a:prstGeom>
          </p:spPr>
        </p:pic>
        <p:pic>
          <p:nvPicPr>
            <p:cNvPr id="176" name="Image 175">
              <a:extLst>
                <a:ext uri="{FF2B5EF4-FFF2-40B4-BE49-F238E27FC236}">
                  <a16:creationId xmlns:a16="http://schemas.microsoft.com/office/drawing/2014/main" id="{C073B170-BB1C-43AD-A62A-C4DA9D4DC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18929" y="4203617"/>
              <a:ext cx="395372" cy="681789"/>
            </a:xfrm>
            <a:prstGeom prst="rect">
              <a:avLst/>
            </a:prstGeom>
          </p:spPr>
        </p:pic>
        <p:pic>
          <p:nvPicPr>
            <p:cNvPr id="177" name="Image 176">
              <a:extLst>
                <a:ext uri="{FF2B5EF4-FFF2-40B4-BE49-F238E27FC236}">
                  <a16:creationId xmlns:a16="http://schemas.microsoft.com/office/drawing/2014/main" id="{8B80AF88-ECEE-4807-9E0F-BA876D560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324121" y="3185230"/>
              <a:ext cx="395372" cy="681789"/>
            </a:xfrm>
            <a:prstGeom prst="rect">
              <a:avLst/>
            </a:prstGeom>
          </p:spPr>
        </p:pic>
        <p:pic>
          <p:nvPicPr>
            <p:cNvPr id="178" name="Image 177">
              <a:extLst>
                <a:ext uri="{FF2B5EF4-FFF2-40B4-BE49-F238E27FC236}">
                  <a16:creationId xmlns:a16="http://schemas.microsoft.com/office/drawing/2014/main" id="{E84BC41A-6BC3-4606-9B28-7F671B5D3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328606" y="4042480"/>
              <a:ext cx="395372" cy="681789"/>
            </a:xfrm>
            <a:prstGeom prst="rect">
              <a:avLst/>
            </a:prstGeom>
          </p:spPr>
        </p:pic>
        <p:pic>
          <p:nvPicPr>
            <p:cNvPr id="179" name="Image 178">
              <a:extLst>
                <a:ext uri="{FF2B5EF4-FFF2-40B4-BE49-F238E27FC236}">
                  <a16:creationId xmlns:a16="http://schemas.microsoft.com/office/drawing/2014/main" id="{D50CD051-6852-43CD-9834-E23DBE3F3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41695" y="2292993"/>
              <a:ext cx="395372" cy="681789"/>
            </a:xfrm>
            <a:prstGeom prst="rect">
              <a:avLst/>
            </a:prstGeom>
          </p:spPr>
        </p:pic>
        <p:pic>
          <p:nvPicPr>
            <p:cNvPr id="180" name="Image 179">
              <a:extLst>
                <a:ext uri="{FF2B5EF4-FFF2-40B4-BE49-F238E27FC236}">
                  <a16:creationId xmlns:a16="http://schemas.microsoft.com/office/drawing/2014/main" id="{3FDFE4EA-3CEB-47FC-BF8A-4D6A92467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379182" y="1495444"/>
              <a:ext cx="395372" cy="681789"/>
            </a:xfrm>
            <a:prstGeom prst="rect">
              <a:avLst/>
            </a:prstGeom>
          </p:spPr>
        </p:pic>
        <p:pic>
          <p:nvPicPr>
            <p:cNvPr id="181" name="Image 180">
              <a:extLst>
                <a:ext uri="{FF2B5EF4-FFF2-40B4-BE49-F238E27FC236}">
                  <a16:creationId xmlns:a16="http://schemas.microsoft.com/office/drawing/2014/main" id="{94DA5AAE-2168-415C-A57E-9DD5300D7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86375" y="761619"/>
              <a:ext cx="395372" cy="681789"/>
            </a:xfrm>
            <a:prstGeom prst="rect">
              <a:avLst/>
            </a:prstGeom>
          </p:spPr>
        </p:pic>
        <p:pic>
          <p:nvPicPr>
            <p:cNvPr id="182" name="Image 181">
              <a:extLst>
                <a:ext uri="{FF2B5EF4-FFF2-40B4-BE49-F238E27FC236}">
                  <a16:creationId xmlns:a16="http://schemas.microsoft.com/office/drawing/2014/main" id="{BC912B41-2C49-496D-8EE2-40BE9A992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410722" y="191279"/>
              <a:ext cx="395372" cy="681789"/>
            </a:xfrm>
            <a:prstGeom prst="rect">
              <a:avLst/>
            </a:prstGeom>
          </p:spPr>
        </p:pic>
        <p:pic>
          <p:nvPicPr>
            <p:cNvPr id="183" name="Image 182">
              <a:extLst>
                <a:ext uri="{FF2B5EF4-FFF2-40B4-BE49-F238E27FC236}">
                  <a16:creationId xmlns:a16="http://schemas.microsoft.com/office/drawing/2014/main" id="{D927CCDC-678C-475F-9B41-6FE220B76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28238" y="4383374"/>
              <a:ext cx="395372" cy="6817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013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e 59">
            <a:extLst>
              <a:ext uri="{FF2B5EF4-FFF2-40B4-BE49-F238E27FC236}">
                <a16:creationId xmlns:a16="http://schemas.microsoft.com/office/drawing/2014/main" id="{05EC570A-27CF-4337-BF66-DCAB451BE64D}"/>
              </a:ext>
            </a:extLst>
          </p:cNvPr>
          <p:cNvGrpSpPr>
            <a:grpSpLocks noChangeAspect="1"/>
          </p:cNvGrpSpPr>
          <p:nvPr/>
        </p:nvGrpSpPr>
        <p:grpSpPr>
          <a:xfrm>
            <a:off x="75534" y="59987"/>
            <a:ext cx="5023357" cy="6780551"/>
            <a:chOff x="-410722" y="0"/>
            <a:chExt cx="3801059" cy="513068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0BA38D1-973C-43AE-B988-10732AB73572}"/>
                </a:ext>
              </a:extLst>
            </p:cNvPr>
            <p:cNvSpPr/>
            <p:nvPr/>
          </p:nvSpPr>
          <p:spPr>
            <a:xfrm>
              <a:off x="0" y="0"/>
              <a:ext cx="3375652" cy="5130686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585"/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450A67C8-343C-4200-AEB4-81E7862CA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484708" y="187909"/>
              <a:ext cx="395372" cy="681789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8B573C3C-FDDE-4495-83DD-51FB63392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814392" y="397045"/>
              <a:ext cx="395372" cy="681789"/>
            </a:xfrm>
            <a:prstGeom prst="rect">
              <a:avLst/>
            </a:prstGeom>
          </p:spPr>
        </p:pic>
        <p:pic>
          <p:nvPicPr>
            <p:cNvPr id="64" name="Image 63">
              <a:extLst>
                <a:ext uri="{FF2B5EF4-FFF2-40B4-BE49-F238E27FC236}">
                  <a16:creationId xmlns:a16="http://schemas.microsoft.com/office/drawing/2014/main" id="{610E9C02-66D2-46B4-BCE4-CA5FBFC87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273823" y="214855"/>
              <a:ext cx="395372" cy="681789"/>
            </a:xfrm>
            <a:prstGeom prst="rect">
              <a:avLst/>
            </a:prstGeom>
          </p:spPr>
        </p:pic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0D4CC7A2-437A-4339-A238-4F9AF7C05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598838" y="954503"/>
              <a:ext cx="395372" cy="681789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4802B89D-0586-4D9D-ADA8-E1F3ACA43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969956" y="27057"/>
              <a:ext cx="395372" cy="681789"/>
            </a:xfrm>
            <a:prstGeom prst="rect">
              <a:avLst/>
            </a:prstGeom>
          </p:spPr>
        </p:pic>
        <p:pic>
          <p:nvPicPr>
            <p:cNvPr id="67" name="Image 66">
              <a:extLst>
                <a:ext uri="{FF2B5EF4-FFF2-40B4-BE49-F238E27FC236}">
                  <a16:creationId xmlns:a16="http://schemas.microsoft.com/office/drawing/2014/main" id="{CF0BA9A1-0AA0-4D56-873B-BB7FA3E99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752970" y="2608843"/>
              <a:ext cx="395372" cy="681789"/>
            </a:xfrm>
            <a:prstGeom prst="rect">
              <a:avLst/>
            </a:prstGeom>
          </p:spPr>
        </p:pic>
        <p:pic>
          <p:nvPicPr>
            <p:cNvPr id="68" name="Image 67">
              <a:extLst>
                <a:ext uri="{FF2B5EF4-FFF2-40B4-BE49-F238E27FC236}">
                  <a16:creationId xmlns:a16="http://schemas.microsoft.com/office/drawing/2014/main" id="{EE85E3EB-B430-4331-9ABA-53089FA5A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772511" y="1952099"/>
              <a:ext cx="395372" cy="681789"/>
            </a:xfrm>
            <a:prstGeom prst="rect">
              <a:avLst/>
            </a:prstGeom>
          </p:spPr>
        </p:pic>
        <p:pic>
          <p:nvPicPr>
            <p:cNvPr id="69" name="Image 68">
              <a:extLst>
                <a:ext uri="{FF2B5EF4-FFF2-40B4-BE49-F238E27FC236}">
                  <a16:creationId xmlns:a16="http://schemas.microsoft.com/office/drawing/2014/main" id="{87AC373F-5F77-4237-9BE4-F8EFDF4B0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72277" y="735924"/>
              <a:ext cx="395372" cy="681789"/>
            </a:xfrm>
            <a:prstGeom prst="rect">
              <a:avLst/>
            </a:prstGeom>
          </p:spPr>
        </p:pic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6F6D2062-A451-445F-8E29-D773585EB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906600" y="1134974"/>
              <a:ext cx="395372" cy="681789"/>
            </a:xfrm>
            <a:prstGeom prst="rect">
              <a:avLst/>
            </a:prstGeom>
          </p:spPr>
        </p:pic>
        <p:pic>
          <p:nvPicPr>
            <p:cNvPr id="71" name="Image 70">
              <a:extLst>
                <a:ext uri="{FF2B5EF4-FFF2-40B4-BE49-F238E27FC236}">
                  <a16:creationId xmlns:a16="http://schemas.microsoft.com/office/drawing/2014/main" id="{4DA5770A-DA18-431E-8856-1BC52EFF7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444476" y="1653856"/>
              <a:ext cx="395372" cy="681789"/>
            </a:xfrm>
            <a:prstGeom prst="rect">
              <a:avLst/>
            </a:prstGeom>
          </p:spPr>
        </p:pic>
        <p:pic>
          <p:nvPicPr>
            <p:cNvPr id="72" name="Image 71">
              <a:extLst>
                <a:ext uri="{FF2B5EF4-FFF2-40B4-BE49-F238E27FC236}">
                  <a16:creationId xmlns:a16="http://schemas.microsoft.com/office/drawing/2014/main" id="{2BB9A97B-D9DC-4A06-9A5E-B684CB63F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883809" y="277922"/>
              <a:ext cx="395372" cy="681789"/>
            </a:xfrm>
            <a:prstGeom prst="rect">
              <a:avLst/>
            </a:prstGeom>
          </p:spPr>
        </p:pic>
        <p:pic>
          <p:nvPicPr>
            <p:cNvPr id="73" name="Image 72">
              <a:extLst>
                <a:ext uri="{FF2B5EF4-FFF2-40B4-BE49-F238E27FC236}">
                  <a16:creationId xmlns:a16="http://schemas.microsoft.com/office/drawing/2014/main" id="{6864B519-DC12-4123-8BD0-86B5794F1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048047" y="1085640"/>
              <a:ext cx="395372" cy="681789"/>
            </a:xfrm>
            <a:prstGeom prst="rect">
              <a:avLst/>
            </a:prstGeom>
          </p:spPr>
        </p:pic>
        <p:pic>
          <p:nvPicPr>
            <p:cNvPr id="74" name="Image 73">
              <a:extLst>
                <a:ext uri="{FF2B5EF4-FFF2-40B4-BE49-F238E27FC236}">
                  <a16:creationId xmlns:a16="http://schemas.microsoft.com/office/drawing/2014/main" id="{864E4879-CE5D-4B8E-8754-4595FE977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179861" y="3027927"/>
              <a:ext cx="395372" cy="681789"/>
            </a:xfrm>
            <a:prstGeom prst="rect">
              <a:avLst/>
            </a:prstGeom>
          </p:spPr>
        </p:pic>
        <p:pic>
          <p:nvPicPr>
            <p:cNvPr id="75" name="Image 74">
              <a:extLst>
                <a:ext uri="{FF2B5EF4-FFF2-40B4-BE49-F238E27FC236}">
                  <a16:creationId xmlns:a16="http://schemas.microsoft.com/office/drawing/2014/main" id="{84AFB741-ED02-4CDA-AB8B-9D355AE008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13877" y="2170649"/>
              <a:ext cx="395372" cy="681789"/>
            </a:xfrm>
            <a:prstGeom prst="rect">
              <a:avLst/>
            </a:prstGeom>
          </p:spPr>
        </p:pic>
        <p:pic>
          <p:nvPicPr>
            <p:cNvPr id="76" name="Image 75">
              <a:extLst>
                <a:ext uri="{FF2B5EF4-FFF2-40B4-BE49-F238E27FC236}">
                  <a16:creationId xmlns:a16="http://schemas.microsoft.com/office/drawing/2014/main" id="{2A3F63B0-8596-462D-963B-4D95EF45C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359326" y="2394330"/>
              <a:ext cx="395372" cy="681789"/>
            </a:xfrm>
            <a:prstGeom prst="rect">
              <a:avLst/>
            </a:prstGeom>
          </p:spPr>
        </p:pic>
        <p:pic>
          <p:nvPicPr>
            <p:cNvPr id="77" name="Image 76">
              <a:extLst>
                <a:ext uri="{FF2B5EF4-FFF2-40B4-BE49-F238E27FC236}">
                  <a16:creationId xmlns:a16="http://schemas.microsoft.com/office/drawing/2014/main" id="{6B6C81C4-0B13-496E-A598-7F11931BCE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782212" y="1844814"/>
              <a:ext cx="395372" cy="681789"/>
            </a:xfrm>
            <a:prstGeom prst="rect">
              <a:avLst/>
            </a:prstGeom>
          </p:spPr>
        </p:pic>
        <p:pic>
          <p:nvPicPr>
            <p:cNvPr id="78" name="Image 77">
              <a:extLst>
                <a:ext uri="{FF2B5EF4-FFF2-40B4-BE49-F238E27FC236}">
                  <a16:creationId xmlns:a16="http://schemas.microsoft.com/office/drawing/2014/main" id="{608E94CA-89B9-47E6-966C-7B3E2B917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906600" y="2630893"/>
              <a:ext cx="395372" cy="681789"/>
            </a:xfrm>
            <a:prstGeom prst="rect">
              <a:avLst/>
            </a:prstGeom>
          </p:spPr>
        </p:pic>
        <p:pic>
          <p:nvPicPr>
            <p:cNvPr id="79" name="Image 78">
              <a:extLst>
                <a:ext uri="{FF2B5EF4-FFF2-40B4-BE49-F238E27FC236}">
                  <a16:creationId xmlns:a16="http://schemas.microsoft.com/office/drawing/2014/main" id="{A71E023D-5357-43C3-BFEF-372392545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004721" y="1746569"/>
              <a:ext cx="395372" cy="681789"/>
            </a:xfrm>
            <a:prstGeom prst="rect">
              <a:avLst/>
            </a:prstGeom>
          </p:spPr>
        </p:pic>
        <p:pic>
          <p:nvPicPr>
            <p:cNvPr id="80" name="Image 79">
              <a:extLst>
                <a:ext uri="{FF2B5EF4-FFF2-40B4-BE49-F238E27FC236}">
                  <a16:creationId xmlns:a16="http://schemas.microsoft.com/office/drawing/2014/main" id="{5ABD8D84-788A-48FB-A990-2E6FB9173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181230" y="57419"/>
              <a:ext cx="395372" cy="681789"/>
            </a:xfrm>
            <a:prstGeom prst="rect">
              <a:avLst/>
            </a:prstGeom>
          </p:spPr>
        </p:pic>
        <p:pic>
          <p:nvPicPr>
            <p:cNvPr id="81" name="Image 80">
              <a:extLst>
                <a:ext uri="{FF2B5EF4-FFF2-40B4-BE49-F238E27FC236}">
                  <a16:creationId xmlns:a16="http://schemas.microsoft.com/office/drawing/2014/main" id="{FB2BFD8E-3E1D-428F-8F64-A9E626F02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544889" y="2798284"/>
              <a:ext cx="395372" cy="681789"/>
            </a:xfrm>
            <a:prstGeom prst="rect">
              <a:avLst/>
            </a:prstGeom>
          </p:spPr>
        </p:pic>
        <p:pic>
          <p:nvPicPr>
            <p:cNvPr id="82" name="Image 81">
              <a:extLst>
                <a:ext uri="{FF2B5EF4-FFF2-40B4-BE49-F238E27FC236}">
                  <a16:creationId xmlns:a16="http://schemas.microsoft.com/office/drawing/2014/main" id="{094F6E4F-F327-46D3-B560-CEF83E067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705253" y="3312682"/>
              <a:ext cx="395372" cy="681789"/>
            </a:xfrm>
            <a:prstGeom prst="rect">
              <a:avLst/>
            </a:prstGeom>
          </p:spPr>
        </p:pic>
        <p:pic>
          <p:nvPicPr>
            <p:cNvPr id="83" name="Image 82">
              <a:extLst>
                <a:ext uri="{FF2B5EF4-FFF2-40B4-BE49-F238E27FC236}">
                  <a16:creationId xmlns:a16="http://schemas.microsoft.com/office/drawing/2014/main" id="{DA933B08-BBC9-4F7C-B83D-E3DBD6E53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5678" y="3785342"/>
              <a:ext cx="395372" cy="681789"/>
            </a:xfrm>
            <a:prstGeom prst="rect">
              <a:avLst/>
            </a:prstGeom>
          </p:spPr>
        </p:pic>
        <p:pic>
          <p:nvPicPr>
            <p:cNvPr id="84" name="Image 83">
              <a:extLst>
                <a:ext uri="{FF2B5EF4-FFF2-40B4-BE49-F238E27FC236}">
                  <a16:creationId xmlns:a16="http://schemas.microsoft.com/office/drawing/2014/main" id="{60102582-CFBB-4AC9-9DE9-916595993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366038" y="3664596"/>
              <a:ext cx="395372" cy="681789"/>
            </a:xfrm>
            <a:prstGeom prst="rect">
              <a:avLst/>
            </a:prstGeom>
          </p:spPr>
        </p:pic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9BAC811C-5C7D-41C4-9E18-1C358BE1AF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066880" y="2235237"/>
              <a:ext cx="395372" cy="681789"/>
            </a:xfrm>
            <a:prstGeom prst="rect">
              <a:avLst/>
            </a:prstGeom>
          </p:spPr>
        </p:pic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655C3193-CC45-4CB3-AB95-8D9D822D8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48379" y="3144392"/>
              <a:ext cx="395372" cy="681789"/>
            </a:xfrm>
            <a:prstGeom prst="rect">
              <a:avLst/>
            </a:prstGeom>
          </p:spPr>
        </p:pic>
        <p:pic>
          <p:nvPicPr>
            <p:cNvPr id="87" name="Image 86">
              <a:extLst>
                <a:ext uri="{FF2B5EF4-FFF2-40B4-BE49-F238E27FC236}">
                  <a16:creationId xmlns:a16="http://schemas.microsoft.com/office/drawing/2014/main" id="{9624BA56-CCD2-4CA1-9DCE-B2871D1D0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61352" y="4299618"/>
              <a:ext cx="395372" cy="681789"/>
            </a:xfrm>
            <a:prstGeom prst="rect">
              <a:avLst/>
            </a:prstGeom>
          </p:spPr>
        </p:pic>
        <p:pic>
          <p:nvPicPr>
            <p:cNvPr id="88" name="Image 87">
              <a:extLst>
                <a:ext uri="{FF2B5EF4-FFF2-40B4-BE49-F238E27FC236}">
                  <a16:creationId xmlns:a16="http://schemas.microsoft.com/office/drawing/2014/main" id="{E582D1E4-FD34-4EA7-8D2F-39B3B58BB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742575" y="4388384"/>
              <a:ext cx="395372" cy="681789"/>
            </a:xfrm>
            <a:prstGeom prst="rect">
              <a:avLst/>
            </a:prstGeom>
          </p:spPr>
        </p:pic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F03E3A99-5CC8-466E-97DE-9DD7343E6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674720" y="4434702"/>
              <a:ext cx="395372" cy="681789"/>
            </a:xfrm>
            <a:prstGeom prst="rect">
              <a:avLst/>
            </a:prstGeom>
          </p:spPr>
        </p:pic>
        <p:pic>
          <p:nvPicPr>
            <p:cNvPr id="90" name="Image 89">
              <a:extLst>
                <a:ext uri="{FF2B5EF4-FFF2-40B4-BE49-F238E27FC236}">
                  <a16:creationId xmlns:a16="http://schemas.microsoft.com/office/drawing/2014/main" id="{9875DB5F-426D-4770-B15B-B0DD0AEE7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104355" y="3312681"/>
              <a:ext cx="395372" cy="681789"/>
            </a:xfrm>
            <a:prstGeom prst="rect">
              <a:avLst/>
            </a:prstGeom>
          </p:spPr>
        </p:pic>
        <p:pic>
          <p:nvPicPr>
            <p:cNvPr id="91" name="Image 90">
              <a:extLst>
                <a:ext uri="{FF2B5EF4-FFF2-40B4-BE49-F238E27FC236}">
                  <a16:creationId xmlns:a16="http://schemas.microsoft.com/office/drawing/2014/main" id="{CC32888E-C5E7-432A-ABAD-9290748A0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184172" y="4388383"/>
              <a:ext cx="395372" cy="681789"/>
            </a:xfrm>
            <a:prstGeom prst="rect">
              <a:avLst/>
            </a:prstGeom>
          </p:spPr>
        </p:pic>
        <p:pic>
          <p:nvPicPr>
            <p:cNvPr id="92" name="Image 91">
              <a:extLst>
                <a:ext uri="{FF2B5EF4-FFF2-40B4-BE49-F238E27FC236}">
                  <a16:creationId xmlns:a16="http://schemas.microsoft.com/office/drawing/2014/main" id="{5C898738-3365-48F4-A9DE-2604E8D8E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50009" y="20753"/>
              <a:ext cx="395372" cy="681789"/>
            </a:xfrm>
            <a:prstGeom prst="rect">
              <a:avLst/>
            </a:prstGeom>
          </p:spPr>
        </p:pic>
        <p:pic>
          <p:nvPicPr>
            <p:cNvPr id="93" name="Image 92">
              <a:extLst>
                <a:ext uri="{FF2B5EF4-FFF2-40B4-BE49-F238E27FC236}">
                  <a16:creationId xmlns:a16="http://schemas.microsoft.com/office/drawing/2014/main" id="{78DBD363-2680-455E-9470-311A7CB59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4100" y="1048240"/>
              <a:ext cx="395372" cy="681789"/>
            </a:xfrm>
            <a:prstGeom prst="rect">
              <a:avLst/>
            </a:prstGeom>
          </p:spPr>
        </p:pic>
        <p:pic>
          <p:nvPicPr>
            <p:cNvPr id="94" name="Image 93">
              <a:extLst>
                <a:ext uri="{FF2B5EF4-FFF2-40B4-BE49-F238E27FC236}">
                  <a16:creationId xmlns:a16="http://schemas.microsoft.com/office/drawing/2014/main" id="{53F9C25F-B00C-4464-A805-59A4976B2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2480" y="2737232"/>
              <a:ext cx="395372" cy="681789"/>
            </a:xfrm>
            <a:prstGeom prst="rect">
              <a:avLst/>
            </a:prstGeom>
          </p:spPr>
        </p:pic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6D75A150-1A9A-4A01-8FFB-F0BF35240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565300" y="49930"/>
              <a:ext cx="395372" cy="681789"/>
            </a:xfrm>
            <a:prstGeom prst="rect">
              <a:avLst/>
            </a:prstGeom>
          </p:spPr>
        </p:pic>
        <p:pic>
          <p:nvPicPr>
            <p:cNvPr id="96" name="Image 95">
              <a:extLst>
                <a:ext uri="{FF2B5EF4-FFF2-40B4-BE49-F238E27FC236}">
                  <a16:creationId xmlns:a16="http://schemas.microsoft.com/office/drawing/2014/main" id="{B0AEBD1C-920A-4529-A4E2-2CA920FB3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476704" y="1729549"/>
              <a:ext cx="395372" cy="681789"/>
            </a:xfrm>
            <a:prstGeom prst="rect">
              <a:avLst/>
            </a:prstGeom>
          </p:spPr>
        </p:pic>
        <p:pic>
          <p:nvPicPr>
            <p:cNvPr id="101" name="Image 100">
              <a:extLst>
                <a:ext uri="{FF2B5EF4-FFF2-40B4-BE49-F238E27FC236}">
                  <a16:creationId xmlns:a16="http://schemas.microsoft.com/office/drawing/2014/main" id="{D8C38DD4-CC63-40F6-BD98-415C477DA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225400" y="4265736"/>
              <a:ext cx="395372" cy="681789"/>
            </a:xfrm>
            <a:prstGeom prst="rect">
              <a:avLst/>
            </a:prstGeom>
          </p:spPr>
        </p:pic>
        <p:pic>
          <p:nvPicPr>
            <p:cNvPr id="102" name="Image 101">
              <a:extLst>
                <a:ext uri="{FF2B5EF4-FFF2-40B4-BE49-F238E27FC236}">
                  <a16:creationId xmlns:a16="http://schemas.microsoft.com/office/drawing/2014/main" id="{5E781C08-9CD7-41B7-9631-85E8AF00E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0472" y="1653856"/>
              <a:ext cx="395372" cy="681789"/>
            </a:xfrm>
            <a:prstGeom prst="rect">
              <a:avLst/>
            </a:prstGeom>
          </p:spPr>
        </p:pic>
        <p:pic>
          <p:nvPicPr>
            <p:cNvPr id="103" name="Image 102">
              <a:extLst>
                <a:ext uri="{FF2B5EF4-FFF2-40B4-BE49-F238E27FC236}">
                  <a16:creationId xmlns:a16="http://schemas.microsoft.com/office/drawing/2014/main" id="{4AA3FBBA-5422-4BEF-BFB0-A1F15415A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399432" y="1676795"/>
              <a:ext cx="395372" cy="681789"/>
            </a:xfrm>
            <a:prstGeom prst="rect">
              <a:avLst/>
            </a:prstGeom>
          </p:spPr>
        </p:pic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24E24002-53C6-4309-822E-D6A5E9817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438230" y="805860"/>
              <a:ext cx="395372" cy="681789"/>
            </a:xfrm>
            <a:prstGeom prst="rect">
              <a:avLst/>
            </a:prstGeom>
          </p:spPr>
        </p:pic>
        <p:pic>
          <p:nvPicPr>
            <p:cNvPr id="105" name="Image 104">
              <a:extLst>
                <a:ext uri="{FF2B5EF4-FFF2-40B4-BE49-F238E27FC236}">
                  <a16:creationId xmlns:a16="http://schemas.microsoft.com/office/drawing/2014/main" id="{5FA7B677-D899-4164-A9B9-C5F65EAB0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298861" y="2687033"/>
              <a:ext cx="395372" cy="681789"/>
            </a:xfrm>
            <a:prstGeom prst="rect">
              <a:avLst/>
            </a:prstGeom>
          </p:spPr>
        </p:pic>
        <p:pic>
          <p:nvPicPr>
            <p:cNvPr id="106" name="Image 105">
              <a:extLst>
                <a:ext uri="{FF2B5EF4-FFF2-40B4-BE49-F238E27FC236}">
                  <a16:creationId xmlns:a16="http://schemas.microsoft.com/office/drawing/2014/main" id="{D8F72800-F3C3-456C-946B-E37294B0EC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411055" y="3659113"/>
              <a:ext cx="395372" cy="681789"/>
            </a:xfrm>
            <a:prstGeom prst="rect">
              <a:avLst/>
            </a:prstGeom>
          </p:spPr>
        </p:pic>
        <p:pic>
          <p:nvPicPr>
            <p:cNvPr id="107" name="Image 106">
              <a:extLst>
                <a:ext uri="{FF2B5EF4-FFF2-40B4-BE49-F238E27FC236}">
                  <a16:creationId xmlns:a16="http://schemas.microsoft.com/office/drawing/2014/main" id="{018E2B9C-1B5F-47DD-BE5B-244F6CA1E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897534" y="4000007"/>
              <a:ext cx="395372" cy="681789"/>
            </a:xfrm>
            <a:prstGeom prst="rect">
              <a:avLst/>
            </a:prstGeom>
          </p:spPr>
        </p:pic>
        <p:pic>
          <p:nvPicPr>
            <p:cNvPr id="108" name="Image 107">
              <a:extLst>
                <a:ext uri="{FF2B5EF4-FFF2-40B4-BE49-F238E27FC236}">
                  <a16:creationId xmlns:a16="http://schemas.microsoft.com/office/drawing/2014/main" id="{FCF0A36C-08B2-4D11-80BD-7C542D49D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543177" y="279785"/>
              <a:ext cx="395372" cy="681789"/>
            </a:xfrm>
            <a:prstGeom prst="rect">
              <a:avLst/>
            </a:prstGeom>
          </p:spPr>
        </p:pic>
        <p:pic>
          <p:nvPicPr>
            <p:cNvPr id="109" name="Image 108">
              <a:extLst>
                <a:ext uri="{FF2B5EF4-FFF2-40B4-BE49-F238E27FC236}">
                  <a16:creationId xmlns:a16="http://schemas.microsoft.com/office/drawing/2014/main" id="{B1C532D5-94F6-4FC8-BD30-D5FD35AC9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861274" y="68415"/>
              <a:ext cx="395372" cy="681789"/>
            </a:xfrm>
            <a:prstGeom prst="rect">
              <a:avLst/>
            </a:prstGeom>
          </p:spPr>
        </p:pic>
        <p:pic>
          <p:nvPicPr>
            <p:cNvPr id="110" name="Image 109">
              <a:extLst>
                <a:ext uri="{FF2B5EF4-FFF2-40B4-BE49-F238E27FC236}">
                  <a16:creationId xmlns:a16="http://schemas.microsoft.com/office/drawing/2014/main" id="{7F62BD5C-1D3D-419E-8A72-327E3E076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994965" y="816320"/>
              <a:ext cx="395372" cy="681789"/>
            </a:xfrm>
            <a:prstGeom prst="rect">
              <a:avLst/>
            </a:prstGeom>
          </p:spPr>
        </p:pic>
        <p:pic>
          <p:nvPicPr>
            <p:cNvPr id="111" name="Image 110">
              <a:extLst>
                <a:ext uri="{FF2B5EF4-FFF2-40B4-BE49-F238E27FC236}">
                  <a16:creationId xmlns:a16="http://schemas.microsoft.com/office/drawing/2014/main" id="{5AA10693-0F08-4D27-8803-27E4C41457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718089" y="1425017"/>
              <a:ext cx="395372" cy="681789"/>
            </a:xfrm>
            <a:prstGeom prst="rect">
              <a:avLst/>
            </a:prstGeom>
          </p:spPr>
        </p:pic>
        <p:pic>
          <p:nvPicPr>
            <p:cNvPr id="112" name="Image 111">
              <a:extLst>
                <a:ext uri="{FF2B5EF4-FFF2-40B4-BE49-F238E27FC236}">
                  <a16:creationId xmlns:a16="http://schemas.microsoft.com/office/drawing/2014/main" id="{43D4B2CB-EC02-4553-B7C6-EBC47C9D7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693979" y="2147241"/>
              <a:ext cx="395372" cy="681789"/>
            </a:xfrm>
            <a:prstGeom prst="rect">
              <a:avLst/>
            </a:prstGeom>
          </p:spPr>
        </p:pic>
        <p:pic>
          <p:nvPicPr>
            <p:cNvPr id="113" name="Image 112">
              <a:extLst>
                <a:ext uri="{FF2B5EF4-FFF2-40B4-BE49-F238E27FC236}">
                  <a16:creationId xmlns:a16="http://schemas.microsoft.com/office/drawing/2014/main" id="{DFBEDBEB-86BF-48C7-829E-2778A07B41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671951" y="2949737"/>
              <a:ext cx="395372" cy="681789"/>
            </a:xfrm>
            <a:prstGeom prst="rect">
              <a:avLst/>
            </a:prstGeom>
          </p:spPr>
        </p:pic>
        <p:pic>
          <p:nvPicPr>
            <p:cNvPr id="114" name="Image 113">
              <a:extLst>
                <a:ext uri="{FF2B5EF4-FFF2-40B4-BE49-F238E27FC236}">
                  <a16:creationId xmlns:a16="http://schemas.microsoft.com/office/drawing/2014/main" id="{458F0A0C-65CD-49F7-9619-1E9F4FB47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994965" y="3553336"/>
              <a:ext cx="395372" cy="681789"/>
            </a:xfrm>
            <a:prstGeom prst="rect">
              <a:avLst/>
            </a:prstGeom>
          </p:spPr>
        </p:pic>
        <p:pic>
          <p:nvPicPr>
            <p:cNvPr id="115" name="Image 114">
              <a:extLst>
                <a:ext uri="{FF2B5EF4-FFF2-40B4-BE49-F238E27FC236}">
                  <a16:creationId xmlns:a16="http://schemas.microsoft.com/office/drawing/2014/main" id="{10A7E3B1-341B-40DC-BB8D-5BDBFF216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718929" y="4203617"/>
              <a:ext cx="395372" cy="681789"/>
            </a:xfrm>
            <a:prstGeom prst="rect">
              <a:avLst/>
            </a:prstGeom>
          </p:spPr>
        </p:pic>
        <p:pic>
          <p:nvPicPr>
            <p:cNvPr id="116" name="Image 115">
              <a:extLst>
                <a:ext uri="{FF2B5EF4-FFF2-40B4-BE49-F238E27FC236}">
                  <a16:creationId xmlns:a16="http://schemas.microsoft.com/office/drawing/2014/main" id="{2365972F-61D3-4CAF-B3D5-AB2F7EF2D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324121" y="3185230"/>
              <a:ext cx="395372" cy="681789"/>
            </a:xfrm>
            <a:prstGeom prst="rect">
              <a:avLst/>
            </a:prstGeom>
          </p:spPr>
        </p:pic>
        <p:pic>
          <p:nvPicPr>
            <p:cNvPr id="117" name="Image 116">
              <a:extLst>
                <a:ext uri="{FF2B5EF4-FFF2-40B4-BE49-F238E27FC236}">
                  <a16:creationId xmlns:a16="http://schemas.microsoft.com/office/drawing/2014/main" id="{80DB6350-2BC1-4138-9F81-0B0551982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328606" y="4042480"/>
              <a:ext cx="395372" cy="681789"/>
            </a:xfrm>
            <a:prstGeom prst="rect">
              <a:avLst/>
            </a:prstGeom>
          </p:spPr>
        </p:pic>
        <p:pic>
          <p:nvPicPr>
            <p:cNvPr id="118" name="Image 117">
              <a:extLst>
                <a:ext uri="{FF2B5EF4-FFF2-40B4-BE49-F238E27FC236}">
                  <a16:creationId xmlns:a16="http://schemas.microsoft.com/office/drawing/2014/main" id="{849DD1B5-BA37-4661-813C-8384B6673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241695" y="2292993"/>
              <a:ext cx="395372" cy="681789"/>
            </a:xfrm>
            <a:prstGeom prst="rect">
              <a:avLst/>
            </a:prstGeom>
          </p:spPr>
        </p:pic>
        <p:pic>
          <p:nvPicPr>
            <p:cNvPr id="119" name="Image 118">
              <a:extLst>
                <a:ext uri="{FF2B5EF4-FFF2-40B4-BE49-F238E27FC236}">
                  <a16:creationId xmlns:a16="http://schemas.microsoft.com/office/drawing/2014/main" id="{861B2B45-31FC-43E0-AA42-A3DC3AE52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379182" y="1495444"/>
              <a:ext cx="395372" cy="681789"/>
            </a:xfrm>
            <a:prstGeom prst="rect">
              <a:avLst/>
            </a:prstGeom>
          </p:spPr>
        </p:pic>
        <p:pic>
          <p:nvPicPr>
            <p:cNvPr id="120" name="Image 119">
              <a:extLst>
                <a:ext uri="{FF2B5EF4-FFF2-40B4-BE49-F238E27FC236}">
                  <a16:creationId xmlns:a16="http://schemas.microsoft.com/office/drawing/2014/main" id="{1BD5C88B-E793-427A-9C9B-4497A89DAD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286375" y="761619"/>
              <a:ext cx="395372" cy="681789"/>
            </a:xfrm>
            <a:prstGeom prst="rect">
              <a:avLst/>
            </a:prstGeom>
          </p:spPr>
        </p:pic>
        <p:pic>
          <p:nvPicPr>
            <p:cNvPr id="121" name="Image 120">
              <a:extLst>
                <a:ext uri="{FF2B5EF4-FFF2-40B4-BE49-F238E27FC236}">
                  <a16:creationId xmlns:a16="http://schemas.microsoft.com/office/drawing/2014/main" id="{508CC1E6-0918-4AC8-A86D-183E78BF5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410722" y="191279"/>
              <a:ext cx="395372" cy="681789"/>
            </a:xfrm>
            <a:prstGeom prst="rect">
              <a:avLst/>
            </a:prstGeom>
          </p:spPr>
        </p:pic>
        <p:pic>
          <p:nvPicPr>
            <p:cNvPr id="122" name="Image 121">
              <a:extLst>
                <a:ext uri="{FF2B5EF4-FFF2-40B4-BE49-F238E27FC236}">
                  <a16:creationId xmlns:a16="http://schemas.microsoft.com/office/drawing/2014/main" id="{38A9D58B-91F6-49E3-B894-82C113C4B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128238" y="4383374"/>
              <a:ext cx="395372" cy="681789"/>
            </a:xfrm>
            <a:prstGeom prst="rect">
              <a:avLst/>
            </a:prstGeom>
          </p:spPr>
        </p:pic>
      </p:grpSp>
      <p:grpSp>
        <p:nvGrpSpPr>
          <p:cNvPr id="125" name="Groupe 124">
            <a:extLst>
              <a:ext uri="{FF2B5EF4-FFF2-40B4-BE49-F238E27FC236}">
                <a16:creationId xmlns:a16="http://schemas.microsoft.com/office/drawing/2014/main" id="{D71ADC95-8B20-4EBA-A3CC-571926925114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7433567" y="59987"/>
            <a:ext cx="5063899" cy="6780551"/>
            <a:chOff x="-410722" y="0"/>
            <a:chExt cx="3801059" cy="5130686"/>
          </a:xfrm>
        </p:grpSpPr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69DFA07D-31BB-4485-93BF-14C775F0F9C1}"/>
                </a:ext>
              </a:extLst>
            </p:cNvPr>
            <p:cNvSpPr/>
            <p:nvPr/>
          </p:nvSpPr>
          <p:spPr>
            <a:xfrm>
              <a:off x="0" y="0"/>
              <a:ext cx="3375652" cy="5130686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585"/>
            </a:p>
          </p:txBody>
        </p:sp>
        <p:pic>
          <p:nvPicPr>
            <p:cNvPr id="127" name="Image 126">
              <a:extLst>
                <a:ext uri="{FF2B5EF4-FFF2-40B4-BE49-F238E27FC236}">
                  <a16:creationId xmlns:a16="http://schemas.microsoft.com/office/drawing/2014/main" id="{F786C0CF-5B67-4DEF-9BA0-F506B7FC6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484708" y="187909"/>
              <a:ext cx="395372" cy="681789"/>
            </a:xfrm>
            <a:prstGeom prst="rect">
              <a:avLst/>
            </a:prstGeom>
          </p:spPr>
        </p:pic>
        <p:pic>
          <p:nvPicPr>
            <p:cNvPr id="128" name="Image 127">
              <a:extLst>
                <a:ext uri="{FF2B5EF4-FFF2-40B4-BE49-F238E27FC236}">
                  <a16:creationId xmlns:a16="http://schemas.microsoft.com/office/drawing/2014/main" id="{B1943A1A-2EE2-4F65-B752-87F0473C4C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814392" y="397045"/>
              <a:ext cx="395372" cy="681789"/>
            </a:xfrm>
            <a:prstGeom prst="rect">
              <a:avLst/>
            </a:prstGeom>
          </p:spPr>
        </p:pic>
        <p:pic>
          <p:nvPicPr>
            <p:cNvPr id="129" name="Image 128">
              <a:extLst>
                <a:ext uri="{FF2B5EF4-FFF2-40B4-BE49-F238E27FC236}">
                  <a16:creationId xmlns:a16="http://schemas.microsoft.com/office/drawing/2014/main" id="{584B86D1-25B2-4E6E-AF5F-171D89F90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273823" y="214855"/>
              <a:ext cx="395372" cy="681789"/>
            </a:xfrm>
            <a:prstGeom prst="rect">
              <a:avLst/>
            </a:prstGeom>
          </p:spPr>
        </p:pic>
        <p:pic>
          <p:nvPicPr>
            <p:cNvPr id="130" name="Image 129">
              <a:extLst>
                <a:ext uri="{FF2B5EF4-FFF2-40B4-BE49-F238E27FC236}">
                  <a16:creationId xmlns:a16="http://schemas.microsoft.com/office/drawing/2014/main" id="{BBA36B08-F54F-4C30-AF00-EA672504D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598838" y="954503"/>
              <a:ext cx="395372" cy="681789"/>
            </a:xfrm>
            <a:prstGeom prst="rect">
              <a:avLst/>
            </a:prstGeom>
          </p:spPr>
        </p:pic>
        <p:pic>
          <p:nvPicPr>
            <p:cNvPr id="131" name="Image 130">
              <a:extLst>
                <a:ext uri="{FF2B5EF4-FFF2-40B4-BE49-F238E27FC236}">
                  <a16:creationId xmlns:a16="http://schemas.microsoft.com/office/drawing/2014/main" id="{1CB2F18F-5206-446A-BBD8-D94F4A4D9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969956" y="27057"/>
              <a:ext cx="395372" cy="681789"/>
            </a:xfrm>
            <a:prstGeom prst="rect">
              <a:avLst/>
            </a:prstGeom>
          </p:spPr>
        </p:pic>
        <p:pic>
          <p:nvPicPr>
            <p:cNvPr id="132" name="Image 131">
              <a:extLst>
                <a:ext uri="{FF2B5EF4-FFF2-40B4-BE49-F238E27FC236}">
                  <a16:creationId xmlns:a16="http://schemas.microsoft.com/office/drawing/2014/main" id="{2CDB3FC2-17A2-4453-9C8F-B4E9C12101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752970" y="2608843"/>
              <a:ext cx="395372" cy="681789"/>
            </a:xfrm>
            <a:prstGeom prst="rect">
              <a:avLst/>
            </a:prstGeom>
          </p:spPr>
        </p:pic>
        <p:pic>
          <p:nvPicPr>
            <p:cNvPr id="133" name="Image 132">
              <a:extLst>
                <a:ext uri="{FF2B5EF4-FFF2-40B4-BE49-F238E27FC236}">
                  <a16:creationId xmlns:a16="http://schemas.microsoft.com/office/drawing/2014/main" id="{F7211FB2-B55E-4B09-966D-357EE4BF29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772511" y="1952099"/>
              <a:ext cx="395372" cy="681789"/>
            </a:xfrm>
            <a:prstGeom prst="rect">
              <a:avLst/>
            </a:prstGeom>
          </p:spPr>
        </p:pic>
        <p:pic>
          <p:nvPicPr>
            <p:cNvPr id="134" name="Image 133">
              <a:extLst>
                <a:ext uri="{FF2B5EF4-FFF2-40B4-BE49-F238E27FC236}">
                  <a16:creationId xmlns:a16="http://schemas.microsoft.com/office/drawing/2014/main" id="{2767DE1A-C9CC-4CC1-AE30-DF3985BAC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72277" y="735924"/>
              <a:ext cx="395372" cy="681789"/>
            </a:xfrm>
            <a:prstGeom prst="rect">
              <a:avLst/>
            </a:prstGeom>
          </p:spPr>
        </p:pic>
        <p:pic>
          <p:nvPicPr>
            <p:cNvPr id="135" name="Image 134">
              <a:extLst>
                <a:ext uri="{FF2B5EF4-FFF2-40B4-BE49-F238E27FC236}">
                  <a16:creationId xmlns:a16="http://schemas.microsoft.com/office/drawing/2014/main" id="{3AA55465-5975-4468-8607-FDF1144B7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906600" y="1134974"/>
              <a:ext cx="395372" cy="681789"/>
            </a:xfrm>
            <a:prstGeom prst="rect">
              <a:avLst/>
            </a:prstGeom>
          </p:spPr>
        </p:pic>
        <p:pic>
          <p:nvPicPr>
            <p:cNvPr id="136" name="Image 135">
              <a:extLst>
                <a:ext uri="{FF2B5EF4-FFF2-40B4-BE49-F238E27FC236}">
                  <a16:creationId xmlns:a16="http://schemas.microsoft.com/office/drawing/2014/main" id="{0E8C954D-A417-4303-85C4-F01D7AC8B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444476" y="1653856"/>
              <a:ext cx="395372" cy="681789"/>
            </a:xfrm>
            <a:prstGeom prst="rect">
              <a:avLst/>
            </a:prstGeom>
          </p:spPr>
        </p:pic>
        <p:pic>
          <p:nvPicPr>
            <p:cNvPr id="137" name="Image 136">
              <a:extLst>
                <a:ext uri="{FF2B5EF4-FFF2-40B4-BE49-F238E27FC236}">
                  <a16:creationId xmlns:a16="http://schemas.microsoft.com/office/drawing/2014/main" id="{35FA4857-D679-46EE-AEDF-DB02D3166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883809" y="277922"/>
              <a:ext cx="395372" cy="681789"/>
            </a:xfrm>
            <a:prstGeom prst="rect">
              <a:avLst/>
            </a:prstGeom>
          </p:spPr>
        </p:pic>
        <p:pic>
          <p:nvPicPr>
            <p:cNvPr id="138" name="Image 137">
              <a:extLst>
                <a:ext uri="{FF2B5EF4-FFF2-40B4-BE49-F238E27FC236}">
                  <a16:creationId xmlns:a16="http://schemas.microsoft.com/office/drawing/2014/main" id="{8C887568-BC67-430F-970E-818B5F349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048047" y="1085640"/>
              <a:ext cx="395372" cy="681789"/>
            </a:xfrm>
            <a:prstGeom prst="rect">
              <a:avLst/>
            </a:prstGeom>
          </p:spPr>
        </p:pic>
        <p:pic>
          <p:nvPicPr>
            <p:cNvPr id="139" name="Image 138">
              <a:extLst>
                <a:ext uri="{FF2B5EF4-FFF2-40B4-BE49-F238E27FC236}">
                  <a16:creationId xmlns:a16="http://schemas.microsoft.com/office/drawing/2014/main" id="{824E9A83-D108-4CBA-BE5A-65D71AA8B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179861" y="3027927"/>
              <a:ext cx="395372" cy="681789"/>
            </a:xfrm>
            <a:prstGeom prst="rect">
              <a:avLst/>
            </a:prstGeom>
          </p:spPr>
        </p:pic>
        <p:pic>
          <p:nvPicPr>
            <p:cNvPr id="140" name="Image 139">
              <a:extLst>
                <a:ext uri="{FF2B5EF4-FFF2-40B4-BE49-F238E27FC236}">
                  <a16:creationId xmlns:a16="http://schemas.microsoft.com/office/drawing/2014/main" id="{12C0E079-A0EB-404B-A4FB-7774138E72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13877" y="2170649"/>
              <a:ext cx="395372" cy="681789"/>
            </a:xfrm>
            <a:prstGeom prst="rect">
              <a:avLst/>
            </a:prstGeom>
          </p:spPr>
        </p:pic>
        <p:pic>
          <p:nvPicPr>
            <p:cNvPr id="141" name="Image 140">
              <a:extLst>
                <a:ext uri="{FF2B5EF4-FFF2-40B4-BE49-F238E27FC236}">
                  <a16:creationId xmlns:a16="http://schemas.microsoft.com/office/drawing/2014/main" id="{A6B9132E-52E7-448B-A368-AF893DD0E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359326" y="2394330"/>
              <a:ext cx="395372" cy="681789"/>
            </a:xfrm>
            <a:prstGeom prst="rect">
              <a:avLst/>
            </a:prstGeom>
          </p:spPr>
        </p:pic>
        <p:pic>
          <p:nvPicPr>
            <p:cNvPr id="142" name="Image 141">
              <a:extLst>
                <a:ext uri="{FF2B5EF4-FFF2-40B4-BE49-F238E27FC236}">
                  <a16:creationId xmlns:a16="http://schemas.microsoft.com/office/drawing/2014/main" id="{7F7C165A-64B0-4396-A0FC-B2DF3EB95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782212" y="1844814"/>
              <a:ext cx="395372" cy="681789"/>
            </a:xfrm>
            <a:prstGeom prst="rect">
              <a:avLst/>
            </a:prstGeom>
          </p:spPr>
        </p:pic>
        <p:pic>
          <p:nvPicPr>
            <p:cNvPr id="143" name="Image 142">
              <a:extLst>
                <a:ext uri="{FF2B5EF4-FFF2-40B4-BE49-F238E27FC236}">
                  <a16:creationId xmlns:a16="http://schemas.microsoft.com/office/drawing/2014/main" id="{BBC985B8-224E-498F-953E-8AA77F31C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906600" y="2630893"/>
              <a:ext cx="395372" cy="681789"/>
            </a:xfrm>
            <a:prstGeom prst="rect">
              <a:avLst/>
            </a:prstGeom>
          </p:spPr>
        </p:pic>
        <p:pic>
          <p:nvPicPr>
            <p:cNvPr id="144" name="Image 143">
              <a:extLst>
                <a:ext uri="{FF2B5EF4-FFF2-40B4-BE49-F238E27FC236}">
                  <a16:creationId xmlns:a16="http://schemas.microsoft.com/office/drawing/2014/main" id="{C2451859-283D-4AD8-9B6B-8190037D2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004721" y="1746569"/>
              <a:ext cx="395372" cy="681789"/>
            </a:xfrm>
            <a:prstGeom prst="rect">
              <a:avLst/>
            </a:prstGeom>
          </p:spPr>
        </p:pic>
        <p:pic>
          <p:nvPicPr>
            <p:cNvPr id="145" name="Image 144">
              <a:extLst>
                <a:ext uri="{FF2B5EF4-FFF2-40B4-BE49-F238E27FC236}">
                  <a16:creationId xmlns:a16="http://schemas.microsoft.com/office/drawing/2014/main" id="{54C800F5-90B6-4F05-9708-94FEF292A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181230" y="57419"/>
              <a:ext cx="395372" cy="681789"/>
            </a:xfrm>
            <a:prstGeom prst="rect">
              <a:avLst/>
            </a:prstGeom>
          </p:spPr>
        </p:pic>
        <p:pic>
          <p:nvPicPr>
            <p:cNvPr id="146" name="Image 145">
              <a:extLst>
                <a:ext uri="{FF2B5EF4-FFF2-40B4-BE49-F238E27FC236}">
                  <a16:creationId xmlns:a16="http://schemas.microsoft.com/office/drawing/2014/main" id="{65866CC1-E19B-415A-868E-AF573042D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544889" y="2798284"/>
              <a:ext cx="395372" cy="681789"/>
            </a:xfrm>
            <a:prstGeom prst="rect">
              <a:avLst/>
            </a:prstGeom>
          </p:spPr>
        </p:pic>
        <p:pic>
          <p:nvPicPr>
            <p:cNvPr id="147" name="Image 146">
              <a:extLst>
                <a:ext uri="{FF2B5EF4-FFF2-40B4-BE49-F238E27FC236}">
                  <a16:creationId xmlns:a16="http://schemas.microsoft.com/office/drawing/2014/main" id="{69ED444B-6BFF-4824-B3D4-6831E129DB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705253" y="3312682"/>
              <a:ext cx="395372" cy="681789"/>
            </a:xfrm>
            <a:prstGeom prst="rect">
              <a:avLst/>
            </a:prstGeom>
          </p:spPr>
        </p:pic>
        <p:pic>
          <p:nvPicPr>
            <p:cNvPr id="148" name="Image 147">
              <a:extLst>
                <a:ext uri="{FF2B5EF4-FFF2-40B4-BE49-F238E27FC236}">
                  <a16:creationId xmlns:a16="http://schemas.microsoft.com/office/drawing/2014/main" id="{85B1DF6A-DE2D-4CE3-A023-6B8626085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5678" y="3785342"/>
              <a:ext cx="395372" cy="681789"/>
            </a:xfrm>
            <a:prstGeom prst="rect">
              <a:avLst/>
            </a:prstGeom>
          </p:spPr>
        </p:pic>
        <p:pic>
          <p:nvPicPr>
            <p:cNvPr id="149" name="Image 148">
              <a:extLst>
                <a:ext uri="{FF2B5EF4-FFF2-40B4-BE49-F238E27FC236}">
                  <a16:creationId xmlns:a16="http://schemas.microsoft.com/office/drawing/2014/main" id="{E522A45B-4402-4816-9DA0-8C5D5C0A4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366038" y="3664596"/>
              <a:ext cx="395372" cy="681789"/>
            </a:xfrm>
            <a:prstGeom prst="rect">
              <a:avLst/>
            </a:prstGeom>
          </p:spPr>
        </p:pic>
        <p:pic>
          <p:nvPicPr>
            <p:cNvPr id="150" name="Image 149">
              <a:extLst>
                <a:ext uri="{FF2B5EF4-FFF2-40B4-BE49-F238E27FC236}">
                  <a16:creationId xmlns:a16="http://schemas.microsoft.com/office/drawing/2014/main" id="{ABFE97F8-60D5-4E3A-8092-6B2491B83A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066880" y="2235237"/>
              <a:ext cx="395372" cy="681789"/>
            </a:xfrm>
            <a:prstGeom prst="rect">
              <a:avLst/>
            </a:prstGeom>
          </p:spPr>
        </p:pic>
        <p:pic>
          <p:nvPicPr>
            <p:cNvPr id="151" name="Image 150">
              <a:extLst>
                <a:ext uri="{FF2B5EF4-FFF2-40B4-BE49-F238E27FC236}">
                  <a16:creationId xmlns:a16="http://schemas.microsoft.com/office/drawing/2014/main" id="{0FAA6A60-1876-433C-B7CA-1991B276D9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48379" y="3144392"/>
              <a:ext cx="395372" cy="681789"/>
            </a:xfrm>
            <a:prstGeom prst="rect">
              <a:avLst/>
            </a:prstGeom>
          </p:spPr>
        </p:pic>
        <p:pic>
          <p:nvPicPr>
            <p:cNvPr id="152" name="Image 151">
              <a:extLst>
                <a:ext uri="{FF2B5EF4-FFF2-40B4-BE49-F238E27FC236}">
                  <a16:creationId xmlns:a16="http://schemas.microsoft.com/office/drawing/2014/main" id="{A71C2073-6863-4C31-9216-8AACB1B60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61352" y="4299618"/>
              <a:ext cx="395372" cy="681789"/>
            </a:xfrm>
            <a:prstGeom prst="rect">
              <a:avLst/>
            </a:prstGeom>
          </p:spPr>
        </p:pic>
        <p:pic>
          <p:nvPicPr>
            <p:cNvPr id="153" name="Image 152">
              <a:extLst>
                <a:ext uri="{FF2B5EF4-FFF2-40B4-BE49-F238E27FC236}">
                  <a16:creationId xmlns:a16="http://schemas.microsoft.com/office/drawing/2014/main" id="{146DA3BF-A4C2-4F61-8275-55304A515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742575" y="4388384"/>
              <a:ext cx="395372" cy="681789"/>
            </a:xfrm>
            <a:prstGeom prst="rect">
              <a:avLst/>
            </a:prstGeom>
          </p:spPr>
        </p:pic>
        <p:pic>
          <p:nvPicPr>
            <p:cNvPr id="154" name="Image 153">
              <a:extLst>
                <a:ext uri="{FF2B5EF4-FFF2-40B4-BE49-F238E27FC236}">
                  <a16:creationId xmlns:a16="http://schemas.microsoft.com/office/drawing/2014/main" id="{A53B3117-0424-42CA-BC27-017BC1D4A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674720" y="4434702"/>
              <a:ext cx="395372" cy="681789"/>
            </a:xfrm>
            <a:prstGeom prst="rect">
              <a:avLst/>
            </a:prstGeom>
          </p:spPr>
        </p:pic>
        <p:pic>
          <p:nvPicPr>
            <p:cNvPr id="155" name="Image 154">
              <a:extLst>
                <a:ext uri="{FF2B5EF4-FFF2-40B4-BE49-F238E27FC236}">
                  <a16:creationId xmlns:a16="http://schemas.microsoft.com/office/drawing/2014/main" id="{10CF00BC-6D2C-46A5-910D-AAEDC6D73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104355" y="3312681"/>
              <a:ext cx="395372" cy="681789"/>
            </a:xfrm>
            <a:prstGeom prst="rect">
              <a:avLst/>
            </a:prstGeom>
          </p:spPr>
        </p:pic>
        <p:pic>
          <p:nvPicPr>
            <p:cNvPr id="156" name="Image 155">
              <a:extLst>
                <a:ext uri="{FF2B5EF4-FFF2-40B4-BE49-F238E27FC236}">
                  <a16:creationId xmlns:a16="http://schemas.microsoft.com/office/drawing/2014/main" id="{2798377B-9F23-4728-AB22-69DF9EAF3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184172" y="4388383"/>
              <a:ext cx="395372" cy="681789"/>
            </a:xfrm>
            <a:prstGeom prst="rect">
              <a:avLst/>
            </a:prstGeom>
          </p:spPr>
        </p:pic>
        <p:pic>
          <p:nvPicPr>
            <p:cNvPr id="157" name="Image 156">
              <a:extLst>
                <a:ext uri="{FF2B5EF4-FFF2-40B4-BE49-F238E27FC236}">
                  <a16:creationId xmlns:a16="http://schemas.microsoft.com/office/drawing/2014/main" id="{38C8317D-C99B-4356-9DF9-8813ACF03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50009" y="20753"/>
              <a:ext cx="395372" cy="681789"/>
            </a:xfrm>
            <a:prstGeom prst="rect">
              <a:avLst/>
            </a:prstGeom>
          </p:spPr>
        </p:pic>
        <p:pic>
          <p:nvPicPr>
            <p:cNvPr id="158" name="Image 157">
              <a:extLst>
                <a:ext uri="{FF2B5EF4-FFF2-40B4-BE49-F238E27FC236}">
                  <a16:creationId xmlns:a16="http://schemas.microsoft.com/office/drawing/2014/main" id="{9652798A-47EA-455B-B6DC-96B4164C9F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4100" y="1048240"/>
              <a:ext cx="395372" cy="681789"/>
            </a:xfrm>
            <a:prstGeom prst="rect">
              <a:avLst/>
            </a:prstGeom>
          </p:spPr>
        </p:pic>
        <p:pic>
          <p:nvPicPr>
            <p:cNvPr id="159" name="Image 158">
              <a:extLst>
                <a:ext uri="{FF2B5EF4-FFF2-40B4-BE49-F238E27FC236}">
                  <a16:creationId xmlns:a16="http://schemas.microsoft.com/office/drawing/2014/main" id="{87FB48C9-C76A-464A-95E7-2FAEC01DE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2480" y="2737232"/>
              <a:ext cx="395372" cy="681789"/>
            </a:xfrm>
            <a:prstGeom prst="rect">
              <a:avLst/>
            </a:prstGeom>
          </p:spPr>
        </p:pic>
        <p:pic>
          <p:nvPicPr>
            <p:cNvPr id="160" name="Image 159">
              <a:extLst>
                <a:ext uri="{FF2B5EF4-FFF2-40B4-BE49-F238E27FC236}">
                  <a16:creationId xmlns:a16="http://schemas.microsoft.com/office/drawing/2014/main" id="{E21B9722-C815-4D58-8B9A-045AFF7F1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565300" y="49930"/>
              <a:ext cx="395372" cy="681789"/>
            </a:xfrm>
            <a:prstGeom prst="rect">
              <a:avLst/>
            </a:prstGeom>
          </p:spPr>
        </p:pic>
        <p:pic>
          <p:nvPicPr>
            <p:cNvPr id="161" name="Image 160">
              <a:extLst>
                <a:ext uri="{FF2B5EF4-FFF2-40B4-BE49-F238E27FC236}">
                  <a16:creationId xmlns:a16="http://schemas.microsoft.com/office/drawing/2014/main" id="{68D8FC2C-FF97-4D68-A582-DF7690DD2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476704" y="1729549"/>
              <a:ext cx="395372" cy="681789"/>
            </a:xfrm>
            <a:prstGeom prst="rect">
              <a:avLst/>
            </a:prstGeom>
          </p:spPr>
        </p:pic>
        <p:pic>
          <p:nvPicPr>
            <p:cNvPr id="162" name="Image 161">
              <a:extLst>
                <a:ext uri="{FF2B5EF4-FFF2-40B4-BE49-F238E27FC236}">
                  <a16:creationId xmlns:a16="http://schemas.microsoft.com/office/drawing/2014/main" id="{8853A9F4-95E2-4B78-9709-A3101FC9C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225400" y="4265736"/>
              <a:ext cx="395372" cy="681789"/>
            </a:xfrm>
            <a:prstGeom prst="rect">
              <a:avLst/>
            </a:prstGeom>
          </p:spPr>
        </p:pic>
        <p:pic>
          <p:nvPicPr>
            <p:cNvPr id="163" name="Image 162">
              <a:extLst>
                <a:ext uri="{FF2B5EF4-FFF2-40B4-BE49-F238E27FC236}">
                  <a16:creationId xmlns:a16="http://schemas.microsoft.com/office/drawing/2014/main" id="{56594AE4-14F6-48B9-9833-EDBFFDDA8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0472" y="1653856"/>
              <a:ext cx="395372" cy="681789"/>
            </a:xfrm>
            <a:prstGeom prst="rect">
              <a:avLst/>
            </a:prstGeom>
          </p:spPr>
        </p:pic>
        <p:pic>
          <p:nvPicPr>
            <p:cNvPr id="164" name="Image 163">
              <a:extLst>
                <a:ext uri="{FF2B5EF4-FFF2-40B4-BE49-F238E27FC236}">
                  <a16:creationId xmlns:a16="http://schemas.microsoft.com/office/drawing/2014/main" id="{E182C33C-FBFC-47C0-B335-32FF6E65A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399432" y="1676795"/>
              <a:ext cx="395372" cy="681789"/>
            </a:xfrm>
            <a:prstGeom prst="rect">
              <a:avLst/>
            </a:prstGeom>
          </p:spPr>
        </p:pic>
        <p:pic>
          <p:nvPicPr>
            <p:cNvPr id="165" name="Image 164">
              <a:extLst>
                <a:ext uri="{FF2B5EF4-FFF2-40B4-BE49-F238E27FC236}">
                  <a16:creationId xmlns:a16="http://schemas.microsoft.com/office/drawing/2014/main" id="{43C6D215-4281-4973-B81D-C8B288807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438230" y="805860"/>
              <a:ext cx="395372" cy="681789"/>
            </a:xfrm>
            <a:prstGeom prst="rect">
              <a:avLst/>
            </a:prstGeom>
          </p:spPr>
        </p:pic>
        <p:pic>
          <p:nvPicPr>
            <p:cNvPr id="166" name="Image 165">
              <a:extLst>
                <a:ext uri="{FF2B5EF4-FFF2-40B4-BE49-F238E27FC236}">
                  <a16:creationId xmlns:a16="http://schemas.microsoft.com/office/drawing/2014/main" id="{607BF42A-14FB-4B30-B1B2-4AD5EB76D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298861" y="2687033"/>
              <a:ext cx="395372" cy="681789"/>
            </a:xfrm>
            <a:prstGeom prst="rect">
              <a:avLst/>
            </a:prstGeom>
          </p:spPr>
        </p:pic>
        <p:pic>
          <p:nvPicPr>
            <p:cNvPr id="167" name="Image 166">
              <a:extLst>
                <a:ext uri="{FF2B5EF4-FFF2-40B4-BE49-F238E27FC236}">
                  <a16:creationId xmlns:a16="http://schemas.microsoft.com/office/drawing/2014/main" id="{EAD69530-5235-40A8-B09F-31A91E51F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411055" y="3659113"/>
              <a:ext cx="395372" cy="681789"/>
            </a:xfrm>
            <a:prstGeom prst="rect">
              <a:avLst/>
            </a:prstGeom>
          </p:spPr>
        </p:pic>
        <p:pic>
          <p:nvPicPr>
            <p:cNvPr id="168" name="Image 167">
              <a:extLst>
                <a:ext uri="{FF2B5EF4-FFF2-40B4-BE49-F238E27FC236}">
                  <a16:creationId xmlns:a16="http://schemas.microsoft.com/office/drawing/2014/main" id="{1964247A-BEC0-45B1-9973-13F934F11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1897534" y="4000007"/>
              <a:ext cx="395372" cy="681789"/>
            </a:xfrm>
            <a:prstGeom prst="rect">
              <a:avLst/>
            </a:prstGeom>
          </p:spPr>
        </p:pic>
        <p:pic>
          <p:nvPicPr>
            <p:cNvPr id="169" name="Image 168">
              <a:extLst>
                <a:ext uri="{FF2B5EF4-FFF2-40B4-BE49-F238E27FC236}">
                  <a16:creationId xmlns:a16="http://schemas.microsoft.com/office/drawing/2014/main" id="{A14D3C48-3D71-4664-8C17-589E2E03D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543177" y="279785"/>
              <a:ext cx="395372" cy="681789"/>
            </a:xfrm>
            <a:prstGeom prst="rect">
              <a:avLst/>
            </a:prstGeom>
          </p:spPr>
        </p:pic>
        <p:pic>
          <p:nvPicPr>
            <p:cNvPr id="170" name="Image 169">
              <a:extLst>
                <a:ext uri="{FF2B5EF4-FFF2-40B4-BE49-F238E27FC236}">
                  <a16:creationId xmlns:a16="http://schemas.microsoft.com/office/drawing/2014/main" id="{6DF8C8A3-9AF5-4C44-9A3F-DFEB7AC3B3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861274" y="68415"/>
              <a:ext cx="395372" cy="681789"/>
            </a:xfrm>
            <a:prstGeom prst="rect">
              <a:avLst/>
            </a:prstGeom>
          </p:spPr>
        </p:pic>
        <p:pic>
          <p:nvPicPr>
            <p:cNvPr id="171" name="Image 170">
              <a:extLst>
                <a:ext uri="{FF2B5EF4-FFF2-40B4-BE49-F238E27FC236}">
                  <a16:creationId xmlns:a16="http://schemas.microsoft.com/office/drawing/2014/main" id="{11F4FB36-38EB-447A-93BB-74D9E4AB3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994965" y="816320"/>
              <a:ext cx="395372" cy="681789"/>
            </a:xfrm>
            <a:prstGeom prst="rect">
              <a:avLst/>
            </a:prstGeom>
          </p:spPr>
        </p:pic>
        <p:pic>
          <p:nvPicPr>
            <p:cNvPr id="172" name="Image 171">
              <a:extLst>
                <a:ext uri="{FF2B5EF4-FFF2-40B4-BE49-F238E27FC236}">
                  <a16:creationId xmlns:a16="http://schemas.microsoft.com/office/drawing/2014/main" id="{0B6DEB3F-973F-462D-B562-AB5FCD646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718089" y="1425017"/>
              <a:ext cx="395372" cy="681789"/>
            </a:xfrm>
            <a:prstGeom prst="rect">
              <a:avLst/>
            </a:prstGeom>
          </p:spPr>
        </p:pic>
        <p:pic>
          <p:nvPicPr>
            <p:cNvPr id="173" name="Image 172">
              <a:extLst>
                <a:ext uri="{FF2B5EF4-FFF2-40B4-BE49-F238E27FC236}">
                  <a16:creationId xmlns:a16="http://schemas.microsoft.com/office/drawing/2014/main" id="{155A1983-C6AE-488E-99ED-90A35D35F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693979" y="2147241"/>
              <a:ext cx="395372" cy="681789"/>
            </a:xfrm>
            <a:prstGeom prst="rect">
              <a:avLst/>
            </a:prstGeom>
          </p:spPr>
        </p:pic>
        <p:pic>
          <p:nvPicPr>
            <p:cNvPr id="174" name="Image 173">
              <a:extLst>
                <a:ext uri="{FF2B5EF4-FFF2-40B4-BE49-F238E27FC236}">
                  <a16:creationId xmlns:a16="http://schemas.microsoft.com/office/drawing/2014/main" id="{3C6C4F33-E89C-4063-9B4A-06E788B17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671951" y="2949737"/>
              <a:ext cx="395372" cy="681789"/>
            </a:xfrm>
            <a:prstGeom prst="rect">
              <a:avLst/>
            </a:prstGeom>
          </p:spPr>
        </p:pic>
        <p:pic>
          <p:nvPicPr>
            <p:cNvPr id="175" name="Image 174">
              <a:extLst>
                <a:ext uri="{FF2B5EF4-FFF2-40B4-BE49-F238E27FC236}">
                  <a16:creationId xmlns:a16="http://schemas.microsoft.com/office/drawing/2014/main" id="{046D51FD-8CE0-4325-92F6-B73E11704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994965" y="3553336"/>
              <a:ext cx="395372" cy="681789"/>
            </a:xfrm>
            <a:prstGeom prst="rect">
              <a:avLst/>
            </a:prstGeom>
          </p:spPr>
        </p:pic>
        <p:pic>
          <p:nvPicPr>
            <p:cNvPr id="176" name="Image 175">
              <a:extLst>
                <a:ext uri="{FF2B5EF4-FFF2-40B4-BE49-F238E27FC236}">
                  <a16:creationId xmlns:a16="http://schemas.microsoft.com/office/drawing/2014/main" id="{C073B170-BB1C-43AD-A62A-C4DA9D4DC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2718929" y="4203617"/>
              <a:ext cx="395372" cy="681789"/>
            </a:xfrm>
            <a:prstGeom prst="rect">
              <a:avLst/>
            </a:prstGeom>
          </p:spPr>
        </p:pic>
        <p:pic>
          <p:nvPicPr>
            <p:cNvPr id="177" name="Image 176">
              <a:extLst>
                <a:ext uri="{FF2B5EF4-FFF2-40B4-BE49-F238E27FC236}">
                  <a16:creationId xmlns:a16="http://schemas.microsoft.com/office/drawing/2014/main" id="{8B80AF88-ECEE-4807-9E0F-BA876D560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324121" y="3185230"/>
              <a:ext cx="395372" cy="681789"/>
            </a:xfrm>
            <a:prstGeom prst="rect">
              <a:avLst/>
            </a:prstGeom>
          </p:spPr>
        </p:pic>
        <p:pic>
          <p:nvPicPr>
            <p:cNvPr id="178" name="Image 177">
              <a:extLst>
                <a:ext uri="{FF2B5EF4-FFF2-40B4-BE49-F238E27FC236}">
                  <a16:creationId xmlns:a16="http://schemas.microsoft.com/office/drawing/2014/main" id="{E84BC41A-6BC3-4606-9B28-7F671B5D3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328606" y="4042480"/>
              <a:ext cx="395372" cy="681789"/>
            </a:xfrm>
            <a:prstGeom prst="rect">
              <a:avLst/>
            </a:prstGeom>
          </p:spPr>
        </p:pic>
        <p:pic>
          <p:nvPicPr>
            <p:cNvPr id="179" name="Image 178">
              <a:extLst>
                <a:ext uri="{FF2B5EF4-FFF2-40B4-BE49-F238E27FC236}">
                  <a16:creationId xmlns:a16="http://schemas.microsoft.com/office/drawing/2014/main" id="{D50CD051-6852-43CD-9834-E23DBE3F3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241695" y="2292993"/>
              <a:ext cx="395372" cy="681789"/>
            </a:xfrm>
            <a:prstGeom prst="rect">
              <a:avLst/>
            </a:prstGeom>
          </p:spPr>
        </p:pic>
        <p:pic>
          <p:nvPicPr>
            <p:cNvPr id="180" name="Image 179">
              <a:extLst>
                <a:ext uri="{FF2B5EF4-FFF2-40B4-BE49-F238E27FC236}">
                  <a16:creationId xmlns:a16="http://schemas.microsoft.com/office/drawing/2014/main" id="{3FDFE4EA-3CEB-47FC-BF8A-4D6A92467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379182" y="1495444"/>
              <a:ext cx="395372" cy="681789"/>
            </a:xfrm>
            <a:prstGeom prst="rect">
              <a:avLst/>
            </a:prstGeom>
          </p:spPr>
        </p:pic>
        <p:pic>
          <p:nvPicPr>
            <p:cNvPr id="181" name="Image 180">
              <a:extLst>
                <a:ext uri="{FF2B5EF4-FFF2-40B4-BE49-F238E27FC236}">
                  <a16:creationId xmlns:a16="http://schemas.microsoft.com/office/drawing/2014/main" id="{94DA5AAE-2168-415C-A57E-9DD5300D7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286375" y="761619"/>
              <a:ext cx="395372" cy="681789"/>
            </a:xfrm>
            <a:prstGeom prst="rect">
              <a:avLst/>
            </a:prstGeom>
          </p:spPr>
        </p:pic>
        <p:pic>
          <p:nvPicPr>
            <p:cNvPr id="182" name="Image 181">
              <a:extLst>
                <a:ext uri="{FF2B5EF4-FFF2-40B4-BE49-F238E27FC236}">
                  <a16:creationId xmlns:a16="http://schemas.microsoft.com/office/drawing/2014/main" id="{BC912B41-2C49-496D-8EE2-40BE9A992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410722" y="191279"/>
              <a:ext cx="395372" cy="681789"/>
            </a:xfrm>
            <a:prstGeom prst="rect">
              <a:avLst/>
            </a:prstGeom>
          </p:spPr>
        </p:pic>
        <p:pic>
          <p:nvPicPr>
            <p:cNvPr id="183" name="Image 182">
              <a:extLst>
                <a:ext uri="{FF2B5EF4-FFF2-40B4-BE49-F238E27FC236}">
                  <a16:creationId xmlns:a16="http://schemas.microsoft.com/office/drawing/2014/main" id="{D927CCDC-678C-475F-9B41-6FE220B76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128238" y="4383374"/>
              <a:ext cx="395372" cy="6817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017866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</TotalTime>
  <Words>0</Words>
  <Application>Microsoft Office PowerPoint</Application>
  <PresentationFormat>Personnalisé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Ioani.LAPORTE</dc:creator>
  <cp:lastModifiedBy>Ioani.LAPORTE</cp:lastModifiedBy>
  <cp:revision>5</cp:revision>
  <dcterms:created xsi:type="dcterms:W3CDTF">2018-02-05T13:21:48Z</dcterms:created>
  <dcterms:modified xsi:type="dcterms:W3CDTF">2018-02-05T13:57:21Z</dcterms:modified>
</cp:coreProperties>
</file>