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</p:sldIdLst>
  <p:sldSz cx="576103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>
        <p:scale>
          <a:sx n="90" d="100"/>
          <a:sy n="90" d="100"/>
        </p:scale>
        <p:origin x="256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78" y="1122363"/>
            <a:ext cx="4896882" cy="2387600"/>
          </a:xfrm>
        </p:spPr>
        <p:txBody>
          <a:bodyPr anchor="b"/>
          <a:lstStyle>
            <a:lvl1pPr algn="ctr">
              <a:defRPr sz="37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130" y="3602038"/>
            <a:ext cx="4320779" cy="1655762"/>
          </a:xfrm>
        </p:spPr>
        <p:txBody>
          <a:bodyPr/>
          <a:lstStyle>
            <a:lvl1pPr marL="0" indent="0" algn="ctr">
              <a:buNone/>
              <a:defRPr sz="1512"/>
            </a:lvl1pPr>
            <a:lvl2pPr marL="288036" indent="0" algn="ctr">
              <a:buNone/>
              <a:defRPr sz="1260"/>
            </a:lvl2pPr>
            <a:lvl3pPr marL="576072" indent="0" algn="ctr">
              <a:buNone/>
              <a:defRPr sz="1134"/>
            </a:lvl3pPr>
            <a:lvl4pPr marL="864108" indent="0" algn="ctr">
              <a:buNone/>
              <a:defRPr sz="1008"/>
            </a:lvl4pPr>
            <a:lvl5pPr marL="1152144" indent="0" algn="ctr">
              <a:buNone/>
              <a:defRPr sz="1008"/>
            </a:lvl5pPr>
            <a:lvl6pPr marL="1440180" indent="0" algn="ctr">
              <a:buNone/>
              <a:defRPr sz="1008"/>
            </a:lvl6pPr>
            <a:lvl7pPr marL="1728216" indent="0" algn="ctr">
              <a:buNone/>
              <a:defRPr sz="1008"/>
            </a:lvl7pPr>
            <a:lvl8pPr marL="2016252" indent="0" algn="ctr">
              <a:buNone/>
              <a:defRPr sz="1008"/>
            </a:lvl8pPr>
            <a:lvl9pPr marL="2304288" indent="0" algn="ctr">
              <a:buNone/>
              <a:defRPr sz="1008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5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50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2743" y="365125"/>
            <a:ext cx="1242224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072" y="365125"/>
            <a:ext cx="3654658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69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47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071" y="1709740"/>
            <a:ext cx="4968895" cy="2852737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071" y="4589465"/>
            <a:ext cx="4968895" cy="1500187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8036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6072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4108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2144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40180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8216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625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4288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35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6071" y="1825625"/>
            <a:ext cx="2448441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6526" y="1825625"/>
            <a:ext cx="2448441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66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22" y="365127"/>
            <a:ext cx="496889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822" y="1681163"/>
            <a:ext cx="2437189" cy="823912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8036" indent="0">
              <a:buNone/>
              <a:defRPr sz="1260" b="1"/>
            </a:lvl2pPr>
            <a:lvl3pPr marL="576072" indent="0">
              <a:buNone/>
              <a:defRPr sz="1134" b="1"/>
            </a:lvl3pPr>
            <a:lvl4pPr marL="864108" indent="0">
              <a:buNone/>
              <a:defRPr sz="1008" b="1"/>
            </a:lvl4pPr>
            <a:lvl5pPr marL="1152144" indent="0">
              <a:buNone/>
              <a:defRPr sz="1008" b="1"/>
            </a:lvl5pPr>
            <a:lvl6pPr marL="1440180" indent="0">
              <a:buNone/>
              <a:defRPr sz="1008" b="1"/>
            </a:lvl6pPr>
            <a:lvl7pPr marL="1728216" indent="0">
              <a:buNone/>
              <a:defRPr sz="1008" b="1"/>
            </a:lvl7pPr>
            <a:lvl8pPr marL="2016252" indent="0">
              <a:buNone/>
              <a:defRPr sz="1008" b="1"/>
            </a:lvl8pPr>
            <a:lvl9pPr marL="2304288" indent="0">
              <a:buNone/>
              <a:defRPr sz="1008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822" y="2505075"/>
            <a:ext cx="2437189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6526" y="1681163"/>
            <a:ext cx="2449192" cy="823912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8036" indent="0">
              <a:buNone/>
              <a:defRPr sz="1260" b="1"/>
            </a:lvl2pPr>
            <a:lvl3pPr marL="576072" indent="0">
              <a:buNone/>
              <a:defRPr sz="1134" b="1"/>
            </a:lvl3pPr>
            <a:lvl4pPr marL="864108" indent="0">
              <a:buNone/>
              <a:defRPr sz="1008" b="1"/>
            </a:lvl4pPr>
            <a:lvl5pPr marL="1152144" indent="0">
              <a:buNone/>
              <a:defRPr sz="1008" b="1"/>
            </a:lvl5pPr>
            <a:lvl6pPr marL="1440180" indent="0">
              <a:buNone/>
              <a:defRPr sz="1008" b="1"/>
            </a:lvl6pPr>
            <a:lvl7pPr marL="1728216" indent="0">
              <a:buNone/>
              <a:defRPr sz="1008" b="1"/>
            </a:lvl7pPr>
            <a:lvl8pPr marL="2016252" indent="0">
              <a:buNone/>
              <a:defRPr sz="1008" b="1"/>
            </a:lvl8pPr>
            <a:lvl9pPr marL="2304288" indent="0">
              <a:buNone/>
              <a:defRPr sz="1008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6526" y="2505075"/>
            <a:ext cx="244919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40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97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502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22" y="457200"/>
            <a:ext cx="1858085" cy="1600200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92" y="987427"/>
            <a:ext cx="2916525" cy="4873625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822" y="2057400"/>
            <a:ext cx="1858085" cy="3811588"/>
          </a:xfrm>
        </p:spPr>
        <p:txBody>
          <a:bodyPr/>
          <a:lstStyle>
            <a:lvl1pPr marL="0" indent="0">
              <a:buNone/>
              <a:defRPr sz="1008"/>
            </a:lvl1pPr>
            <a:lvl2pPr marL="288036" indent="0">
              <a:buNone/>
              <a:defRPr sz="882"/>
            </a:lvl2pPr>
            <a:lvl3pPr marL="576072" indent="0">
              <a:buNone/>
              <a:defRPr sz="756"/>
            </a:lvl3pPr>
            <a:lvl4pPr marL="864108" indent="0">
              <a:buNone/>
              <a:defRPr sz="630"/>
            </a:lvl4pPr>
            <a:lvl5pPr marL="1152144" indent="0">
              <a:buNone/>
              <a:defRPr sz="630"/>
            </a:lvl5pPr>
            <a:lvl6pPr marL="1440180" indent="0">
              <a:buNone/>
              <a:defRPr sz="630"/>
            </a:lvl6pPr>
            <a:lvl7pPr marL="1728216" indent="0">
              <a:buNone/>
              <a:defRPr sz="630"/>
            </a:lvl7pPr>
            <a:lvl8pPr marL="2016252" indent="0">
              <a:buNone/>
              <a:defRPr sz="630"/>
            </a:lvl8pPr>
            <a:lvl9pPr marL="2304288" indent="0">
              <a:buNone/>
              <a:defRPr sz="63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205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22" y="457200"/>
            <a:ext cx="1858085" cy="1600200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9192" y="987427"/>
            <a:ext cx="2916525" cy="4873625"/>
          </a:xfrm>
        </p:spPr>
        <p:txBody>
          <a:bodyPr anchor="t"/>
          <a:lstStyle>
            <a:lvl1pPr marL="0" indent="0">
              <a:buNone/>
              <a:defRPr sz="2016"/>
            </a:lvl1pPr>
            <a:lvl2pPr marL="288036" indent="0">
              <a:buNone/>
              <a:defRPr sz="1764"/>
            </a:lvl2pPr>
            <a:lvl3pPr marL="576072" indent="0">
              <a:buNone/>
              <a:defRPr sz="1512"/>
            </a:lvl3pPr>
            <a:lvl4pPr marL="864108" indent="0">
              <a:buNone/>
              <a:defRPr sz="1260"/>
            </a:lvl4pPr>
            <a:lvl5pPr marL="1152144" indent="0">
              <a:buNone/>
              <a:defRPr sz="1260"/>
            </a:lvl5pPr>
            <a:lvl6pPr marL="1440180" indent="0">
              <a:buNone/>
              <a:defRPr sz="1260"/>
            </a:lvl6pPr>
            <a:lvl7pPr marL="1728216" indent="0">
              <a:buNone/>
              <a:defRPr sz="1260"/>
            </a:lvl7pPr>
            <a:lvl8pPr marL="2016252" indent="0">
              <a:buNone/>
              <a:defRPr sz="1260"/>
            </a:lvl8pPr>
            <a:lvl9pPr marL="2304288" indent="0">
              <a:buNone/>
              <a:defRPr sz="126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822" y="2057400"/>
            <a:ext cx="1858085" cy="3811588"/>
          </a:xfrm>
        </p:spPr>
        <p:txBody>
          <a:bodyPr/>
          <a:lstStyle>
            <a:lvl1pPr marL="0" indent="0">
              <a:buNone/>
              <a:defRPr sz="1008"/>
            </a:lvl1pPr>
            <a:lvl2pPr marL="288036" indent="0">
              <a:buNone/>
              <a:defRPr sz="882"/>
            </a:lvl2pPr>
            <a:lvl3pPr marL="576072" indent="0">
              <a:buNone/>
              <a:defRPr sz="756"/>
            </a:lvl3pPr>
            <a:lvl4pPr marL="864108" indent="0">
              <a:buNone/>
              <a:defRPr sz="630"/>
            </a:lvl4pPr>
            <a:lvl5pPr marL="1152144" indent="0">
              <a:buNone/>
              <a:defRPr sz="630"/>
            </a:lvl5pPr>
            <a:lvl6pPr marL="1440180" indent="0">
              <a:buNone/>
              <a:defRPr sz="630"/>
            </a:lvl6pPr>
            <a:lvl7pPr marL="1728216" indent="0">
              <a:buNone/>
              <a:defRPr sz="630"/>
            </a:lvl7pPr>
            <a:lvl8pPr marL="2016252" indent="0">
              <a:buNone/>
              <a:defRPr sz="630"/>
            </a:lvl8pPr>
            <a:lvl9pPr marL="2304288" indent="0">
              <a:buNone/>
              <a:defRPr sz="63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60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6072" y="365127"/>
            <a:ext cx="49688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072" y="1825625"/>
            <a:ext cx="49688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6071" y="6356352"/>
            <a:ext cx="12962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5CFDE-E546-474C-9916-3D4B289C73B0}" type="datetimeFigureOut">
              <a:rPr lang="fr-FR" smtClean="0"/>
              <a:t>07/02/2018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8344" y="6356352"/>
            <a:ext cx="1944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8733" y="6356352"/>
            <a:ext cx="12962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89E99-9971-4A57-9AFC-72B41C4765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67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76072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8" indent="-144018" algn="l" defTabSz="57607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2054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8126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6162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4198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2234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8306" indent="-144018" algn="l" defTabSz="576072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6072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4108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40180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8216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6252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4288" algn="l" defTabSz="576072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e 62">
            <a:extLst>
              <a:ext uri="{FF2B5EF4-FFF2-40B4-BE49-F238E27FC236}">
                <a16:creationId xmlns:a16="http://schemas.microsoft.com/office/drawing/2014/main" id="{7156C4D1-4DC8-4E21-BB56-0A6F45E21B4C}"/>
              </a:ext>
            </a:extLst>
          </p:cNvPr>
          <p:cNvGrpSpPr>
            <a:grpSpLocks noChangeAspect="1"/>
          </p:cNvGrpSpPr>
          <p:nvPr/>
        </p:nvGrpSpPr>
        <p:grpSpPr>
          <a:xfrm>
            <a:off x="102303" y="47706"/>
            <a:ext cx="5642833" cy="6734365"/>
            <a:chOff x="-879466" y="20753"/>
            <a:chExt cx="4269803" cy="5095738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181D30F3-F4A4-4384-96DD-C65EE2E2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F02F4C94-1000-47C6-86A4-7B8344982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A292FED0-5B1D-493A-AF9D-242BC41B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2131D708-15A5-4B1F-8741-B2CF8201A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45509" y="155896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BD0F1984-E9E5-4ACD-939A-3F7F321F7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5B85C8D7-D802-4C49-99FE-45293F519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8597" y="2019468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C21E5553-A53A-433A-8750-534D8EAF5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CA9DA651-9D63-4ABE-9BBF-44E1145B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634" y="1085639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4980635D-08A6-4DFC-A186-82892AC95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AD14F548-C4C7-43BA-9B45-14C6A5260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49820" y="376266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72DF2673-595F-4901-9E3D-249853568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15683" y="1085639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5BF9059E-51B5-4A9E-88B7-DF5559E9B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F0F57798-A8BA-4036-BE51-9A4C8825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95DB11D7-793C-4E24-BC6C-C83263A24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D2F5AC34-9522-4AFB-9C3D-A566593F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F3551DAC-ACE8-4D6A-85BD-BED54D3D8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B7A30A3B-D995-44FD-9272-E05F513AA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824AB0C4-FF93-4D22-B781-196692E62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F7780DC5-D3DF-4877-9915-FCC17C5DF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4D931849-1AAF-4F09-91BF-8DF83917B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8DCA74F0-CA9D-468A-B520-5DE66C95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52FEAD2-795F-4EB8-86A8-0289C5BB4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C2502C8D-E90E-4644-A155-E257D06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21EEB0D7-0B32-4C3D-A09B-7C903659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0745" y="3217295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B14427D1-3859-46ED-87B6-3E00B2892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D0286E7D-6430-4353-91DC-2907C3936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998" y="4308388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BA796F1C-6D51-40CE-B9D6-532A3D5EC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BC69C8E1-7A0A-44CE-A154-DCF679BF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A279DB5A-F1D1-4C88-83FD-5FDA04D40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F06A3866-38AC-47B1-85F4-7466BB233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2C591A98-EFBC-4DE4-B60A-11398EA85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17C1F1AF-82B9-407E-B771-79A14F221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5FDF1E08-1A2C-4141-B3E8-119467FA3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4141286A-D05A-411F-BADC-3C3664C3E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5338" y="1609444"/>
              <a:ext cx="395372" cy="681789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612BE73-166A-4DF3-B85D-2C1C7DAF1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6059" y="4364262"/>
              <a:ext cx="395372" cy="681789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38020153-6E04-43AA-B238-18BBACB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0" name="Image 99">
              <a:extLst>
                <a:ext uri="{FF2B5EF4-FFF2-40B4-BE49-F238E27FC236}">
                  <a16:creationId xmlns:a16="http://schemas.microsoft.com/office/drawing/2014/main" id="{BCAB2E61-03DA-42A0-9350-818D4966A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029C838B-02F6-40D0-8218-DD62379A2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B3425C05-D499-44A2-B7DE-86E2F485F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D616032F-F49E-4E2C-9CD6-7B0C24CC8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37FB7695-934A-4429-8CE3-FEBC02A2C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C3CB3044-3B5C-4A84-A433-B6421592D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2F303EB3-2E9C-495D-BF18-D2A3B9A0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9D643624-E342-40A7-BBA9-CBCD13D7A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ACD937F1-1562-456A-844B-8BC2B493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7E6B9F0D-8501-4ECD-B259-56932E450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16287D5B-832A-472B-83F6-28378EF0C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33EA94CA-2886-480F-9EFD-3849B0A0B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CF8FEF65-CB4C-44E3-A1BD-5D50BF51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67ECB612-BD72-4A0F-B77F-5852B445A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6D5E1598-3E80-4989-AC20-96E8BCF2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390" y="3899084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8D057EE7-21DE-4E58-9D5A-F3226B57D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4EF1AE11-94E4-402C-AB3A-29B9FB2C9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EE85DC67-91C3-43E0-93BE-903FA9445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4522F9BE-1C8A-4EA9-813E-9EA8CD37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FA95DA5D-1AC6-478E-AD73-8CADBD234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271217EF-3110-4E5F-9831-D6FFACD95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91038" y="869698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FBD2ED3C-A46F-4644-AA4E-4C5B5C31E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0565" y="3553336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B397A844-DC34-4D83-9FFA-F62A4278A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7559" y="502467"/>
              <a:ext cx="395372" cy="681789"/>
            </a:xfrm>
            <a:prstGeom prst="rect">
              <a:avLst/>
            </a:prstGeom>
          </p:spPr>
        </p:pic>
        <p:pic>
          <p:nvPicPr>
            <p:cNvPr id="123" name="Image 122">
              <a:extLst>
                <a:ext uri="{FF2B5EF4-FFF2-40B4-BE49-F238E27FC236}">
                  <a16:creationId xmlns:a16="http://schemas.microsoft.com/office/drawing/2014/main" id="{C3F6AEFE-0C1D-4C52-AB07-6EF311AC7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1200424"/>
              <a:ext cx="395372" cy="681789"/>
            </a:xfrm>
            <a:prstGeom prst="rect">
              <a:avLst/>
            </a:prstGeom>
          </p:spPr>
        </p:pic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ADC07BB6-211E-4D0C-8383-4EE66F37B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6625" y="1952099"/>
              <a:ext cx="395372" cy="681789"/>
            </a:xfrm>
            <a:prstGeom prst="rect">
              <a:avLst/>
            </a:prstGeom>
          </p:spPr>
        </p:pic>
        <p:pic>
          <p:nvPicPr>
            <p:cNvPr id="125" name="Image 124">
              <a:extLst>
                <a:ext uri="{FF2B5EF4-FFF2-40B4-BE49-F238E27FC236}">
                  <a16:creationId xmlns:a16="http://schemas.microsoft.com/office/drawing/2014/main" id="{DA89F93C-1335-49DA-85A6-C24CDF63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576868" y="2535647"/>
              <a:ext cx="395372" cy="681789"/>
            </a:xfrm>
            <a:prstGeom prst="rect">
              <a:avLst/>
            </a:prstGeom>
          </p:spPr>
        </p:pic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AC8FB7C3-1BA0-464E-A9EA-DB67F54E4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0012" y="2798284"/>
              <a:ext cx="395372" cy="681789"/>
            </a:xfrm>
            <a:prstGeom prst="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8545EA8-E70E-48FB-BED7-F8A4641C6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3518692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0BA74905-A72B-4CDE-A66E-7514E96E6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97117" y="4308388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24258B3D-DB3E-455A-B365-4BB939582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9466" y="31820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755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e 62">
            <a:extLst>
              <a:ext uri="{FF2B5EF4-FFF2-40B4-BE49-F238E27FC236}">
                <a16:creationId xmlns:a16="http://schemas.microsoft.com/office/drawing/2014/main" id="{7156C4D1-4DC8-4E21-BB56-0A6F45E21B4C}"/>
              </a:ext>
            </a:extLst>
          </p:cNvPr>
          <p:cNvGrpSpPr>
            <a:grpSpLocks noChangeAspect="1"/>
          </p:cNvGrpSpPr>
          <p:nvPr/>
        </p:nvGrpSpPr>
        <p:grpSpPr>
          <a:xfrm>
            <a:off x="102303" y="47706"/>
            <a:ext cx="5642833" cy="6734365"/>
            <a:chOff x="-879466" y="20753"/>
            <a:chExt cx="4269803" cy="5095738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181D30F3-F4A4-4384-96DD-C65EE2E2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F02F4C94-1000-47C6-86A4-7B8344982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A292FED0-5B1D-493A-AF9D-242BC41B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2131D708-15A5-4B1F-8741-B2CF8201A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45509" y="155896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BD0F1984-E9E5-4ACD-939A-3F7F321F7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5B85C8D7-D802-4C49-99FE-45293F519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8597" y="2019468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C21E5553-A53A-433A-8750-534D8EAF5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CA9DA651-9D63-4ABE-9BBF-44E1145B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634" y="1085639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4980635D-08A6-4DFC-A186-82892AC95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AD14F548-C4C7-43BA-9B45-14C6A5260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49820" y="376266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72DF2673-595F-4901-9E3D-249853568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15683" y="1085639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5BF9059E-51B5-4A9E-88B7-DF5559E9B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F0F57798-A8BA-4036-BE51-9A4C8825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95DB11D7-793C-4E24-BC6C-C83263A24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D2F5AC34-9522-4AFB-9C3D-A566593F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F3551DAC-ACE8-4D6A-85BD-BED54D3D8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B7A30A3B-D995-44FD-9272-E05F513AA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824AB0C4-FF93-4D22-B781-196692E62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F7780DC5-D3DF-4877-9915-FCC17C5DF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4D931849-1AAF-4F09-91BF-8DF83917B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8DCA74F0-CA9D-468A-B520-5DE66C95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52FEAD2-795F-4EB8-86A8-0289C5BB4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C2502C8D-E90E-4644-A155-E257D06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21EEB0D7-0B32-4C3D-A09B-7C903659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0745" y="3217295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B14427D1-3859-46ED-87B6-3E00B2892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D0286E7D-6430-4353-91DC-2907C3936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998" y="4308388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BA796F1C-6D51-40CE-B9D6-532A3D5EC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BC69C8E1-7A0A-44CE-A154-DCF679BF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A279DB5A-F1D1-4C88-83FD-5FDA04D40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F06A3866-38AC-47B1-85F4-7466BB233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2C591A98-EFBC-4DE4-B60A-11398EA85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17C1F1AF-82B9-407E-B771-79A14F221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5FDF1E08-1A2C-4141-B3E8-119467FA3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4141286A-D05A-411F-BADC-3C3664C3E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5338" y="1609444"/>
              <a:ext cx="395372" cy="681789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612BE73-166A-4DF3-B85D-2C1C7DAF1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6059" y="4364262"/>
              <a:ext cx="395372" cy="681789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38020153-6E04-43AA-B238-18BBACB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0" name="Image 99">
              <a:extLst>
                <a:ext uri="{FF2B5EF4-FFF2-40B4-BE49-F238E27FC236}">
                  <a16:creationId xmlns:a16="http://schemas.microsoft.com/office/drawing/2014/main" id="{BCAB2E61-03DA-42A0-9350-818D4966A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029C838B-02F6-40D0-8218-DD62379A2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B3425C05-D499-44A2-B7DE-86E2F485F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D616032F-F49E-4E2C-9CD6-7B0C24CC8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37FB7695-934A-4429-8CE3-FEBC02A2C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C3CB3044-3B5C-4A84-A433-B6421592D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2F303EB3-2E9C-495D-BF18-D2A3B9A0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9D643624-E342-40A7-BBA9-CBCD13D7A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ACD937F1-1562-456A-844B-8BC2B493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7E6B9F0D-8501-4ECD-B259-56932E450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16287D5B-832A-472B-83F6-28378EF0C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33EA94CA-2886-480F-9EFD-3849B0A0B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CF8FEF65-CB4C-44E3-A1BD-5D50BF51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67ECB612-BD72-4A0F-B77F-5852B445A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6D5E1598-3E80-4989-AC20-96E8BCF2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390" y="3899084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8D057EE7-21DE-4E58-9D5A-F3226B57D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4EF1AE11-94E4-402C-AB3A-29B9FB2C9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EE85DC67-91C3-43E0-93BE-903FA9445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4522F9BE-1C8A-4EA9-813E-9EA8CD37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FA95DA5D-1AC6-478E-AD73-8CADBD234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271217EF-3110-4E5F-9831-D6FFACD95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91038" y="869698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FBD2ED3C-A46F-4644-AA4E-4C5B5C31E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0565" y="3553336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B397A844-DC34-4D83-9FFA-F62A4278A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7559" y="502467"/>
              <a:ext cx="395372" cy="681789"/>
            </a:xfrm>
            <a:prstGeom prst="rect">
              <a:avLst/>
            </a:prstGeom>
          </p:spPr>
        </p:pic>
        <p:pic>
          <p:nvPicPr>
            <p:cNvPr id="123" name="Image 122">
              <a:extLst>
                <a:ext uri="{FF2B5EF4-FFF2-40B4-BE49-F238E27FC236}">
                  <a16:creationId xmlns:a16="http://schemas.microsoft.com/office/drawing/2014/main" id="{C3F6AEFE-0C1D-4C52-AB07-6EF311AC7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1200424"/>
              <a:ext cx="395372" cy="681789"/>
            </a:xfrm>
            <a:prstGeom prst="rect">
              <a:avLst/>
            </a:prstGeom>
          </p:spPr>
        </p:pic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ADC07BB6-211E-4D0C-8383-4EE66F37B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6625" y="1952099"/>
              <a:ext cx="395372" cy="681789"/>
            </a:xfrm>
            <a:prstGeom prst="rect">
              <a:avLst/>
            </a:prstGeom>
          </p:spPr>
        </p:pic>
        <p:pic>
          <p:nvPicPr>
            <p:cNvPr id="125" name="Image 124">
              <a:extLst>
                <a:ext uri="{FF2B5EF4-FFF2-40B4-BE49-F238E27FC236}">
                  <a16:creationId xmlns:a16="http://schemas.microsoft.com/office/drawing/2014/main" id="{DA89F93C-1335-49DA-85A6-C24CDF63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576868" y="2535647"/>
              <a:ext cx="395372" cy="681789"/>
            </a:xfrm>
            <a:prstGeom prst="rect">
              <a:avLst/>
            </a:prstGeom>
          </p:spPr>
        </p:pic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AC8FB7C3-1BA0-464E-A9EA-DB67F54E4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0012" y="2798284"/>
              <a:ext cx="395372" cy="681789"/>
            </a:xfrm>
            <a:prstGeom prst="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8545EA8-E70E-48FB-BED7-F8A4641C6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3518692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0BA74905-A72B-4CDE-A66E-7514E96E6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97117" y="4308388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24258B3D-DB3E-455A-B365-4BB939582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9466" y="31820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0121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e 62">
            <a:extLst>
              <a:ext uri="{FF2B5EF4-FFF2-40B4-BE49-F238E27FC236}">
                <a16:creationId xmlns:a16="http://schemas.microsoft.com/office/drawing/2014/main" id="{7156C4D1-4DC8-4E21-BB56-0A6F45E21B4C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3317" y="0"/>
            <a:ext cx="5706455" cy="6810294"/>
            <a:chOff x="-879466" y="20753"/>
            <a:chExt cx="4269803" cy="5095738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181D30F3-F4A4-4384-96DD-C65EE2E2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F02F4C94-1000-47C6-86A4-7B8344982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A292FED0-5B1D-493A-AF9D-242BC41B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2131D708-15A5-4B1F-8741-B2CF8201A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45509" y="155896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BD0F1984-E9E5-4ACD-939A-3F7F321F7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5B85C8D7-D802-4C49-99FE-45293F519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8597" y="2019468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C21E5553-A53A-433A-8750-534D8EAF5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CA9DA651-9D63-4ABE-9BBF-44E1145B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634" y="1085639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4980635D-08A6-4DFC-A186-82892AC95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AD14F548-C4C7-43BA-9B45-14C6A5260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49820" y="376266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72DF2673-595F-4901-9E3D-249853568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15683" y="1085639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5BF9059E-51B5-4A9E-88B7-DF5559E9B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F0F57798-A8BA-4036-BE51-9A4C8825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95DB11D7-793C-4E24-BC6C-C83263A24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D2F5AC34-9522-4AFB-9C3D-A566593F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F3551DAC-ACE8-4D6A-85BD-BED54D3D8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B7A30A3B-D995-44FD-9272-E05F513AA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824AB0C4-FF93-4D22-B781-196692E62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F7780DC5-D3DF-4877-9915-FCC17C5DF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4D931849-1AAF-4F09-91BF-8DF83917B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8DCA74F0-CA9D-468A-B520-5DE66C95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52FEAD2-795F-4EB8-86A8-0289C5BB4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C2502C8D-E90E-4644-A155-E257D06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21EEB0D7-0B32-4C3D-A09B-7C903659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0745" y="3217295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B14427D1-3859-46ED-87B6-3E00B2892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D0286E7D-6430-4353-91DC-2907C3936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998" y="4308388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BA796F1C-6D51-40CE-B9D6-532A3D5EC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BC69C8E1-7A0A-44CE-A154-DCF679BF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A279DB5A-F1D1-4C88-83FD-5FDA04D40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F06A3866-38AC-47B1-85F4-7466BB233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2C591A98-EFBC-4DE4-B60A-11398EA85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17C1F1AF-82B9-407E-B771-79A14F221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5FDF1E08-1A2C-4141-B3E8-119467FA3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4141286A-D05A-411F-BADC-3C3664C3E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5338" y="1609444"/>
              <a:ext cx="395372" cy="681789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612BE73-166A-4DF3-B85D-2C1C7DAF1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6059" y="4364262"/>
              <a:ext cx="395372" cy="681789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38020153-6E04-43AA-B238-18BBACB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0" name="Image 99">
              <a:extLst>
                <a:ext uri="{FF2B5EF4-FFF2-40B4-BE49-F238E27FC236}">
                  <a16:creationId xmlns:a16="http://schemas.microsoft.com/office/drawing/2014/main" id="{BCAB2E61-03DA-42A0-9350-818D4966A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029C838B-02F6-40D0-8218-DD62379A2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B3425C05-D499-44A2-B7DE-86E2F485F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D616032F-F49E-4E2C-9CD6-7B0C24CC8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37FB7695-934A-4429-8CE3-FEBC02A2C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C3CB3044-3B5C-4A84-A433-B6421592D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2F303EB3-2E9C-495D-BF18-D2A3B9A0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9D643624-E342-40A7-BBA9-CBCD13D7A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ACD937F1-1562-456A-844B-8BC2B493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7E6B9F0D-8501-4ECD-B259-56932E450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16287D5B-832A-472B-83F6-28378EF0C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33EA94CA-2886-480F-9EFD-3849B0A0B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CF8FEF65-CB4C-44E3-A1BD-5D50BF51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67ECB612-BD72-4A0F-B77F-5852B445A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6D5E1598-3E80-4989-AC20-96E8BCF2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390" y="3899084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8D057EE7-21DE-4E58-9D5A-F3226B57D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4EF1AE11-94E4-402C-AB3A-29B9FB2C9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EE85DC67-91C3-43E0-93BE-903FA9445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4522F9BE-1C8A-4EA9-813E-9EA8CD37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FA95DA5D-1AC6-478E-AD73-8CADBD234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271217EF-3110-4E5F-9831-D6FFACD95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91038" y="869698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FBD2ED3C-A46F-4644-AA4E-4C5B5C31E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0565" y="3553336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B397A844-DC34-4D83-9FFA-F62A4278A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7559" y="502467"/>
              <a:ext cx="395372" cy="681789"/>
            </a:xfrm>
            <a:prstGeom prst="rect">
              <a:avLst/>
            </a:prstGeom>
          </p:spPr>
        </p:pic>
        <p:pic>
          <p:nvPicPr>
            <p:cNvPr id="123" name="Image 122">
              <a:extLst>
                <a:ext uri="{FF2B5EF4-FFF2-40B4-BE49-F238E27FC236}">
                  <a16:creationId xmlns:a16="http://schemas.microsoft.com/office/drawing/2014/main" id="{C3F6AEFE-0C1D-4C52-AB07-6EF311AC7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1200424"/>
              <a:ext cx="395372" cy="681789"/>
            </a:xfrm>
            <a:prstGeom prst="rect">
              <a:avLst/>
            </a:prstGeom>
          </p:spPr>
        </p:pic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ADC07BB6-211E-4D0C-8383-4EE66F37B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6625" y="1952099"/>
              <a:ext cx="395372" cy="681789"/>
            </a:xfrm>
            <a:prstGeom prst="rect">
              <a:avLst/>
            </a:prstGeom>
          </p:spPr>
        </p:pic>
        <p:pic>
          <p:nvPicPr>
            <p:cNvPr id="125" name="Image 124">
              <a:extLst>
                <a:ext uri="{FF2B5EF4-FFF2-40B4-BE49-F238E27FC236}">
                  <a16:creationId xmlns:a16="http://schemas.microsoft.com/office/drawing/2014/main" id="{DA89F93C-1335-49DA-85A6-C24CDF63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576868" y="2535647"/>
              <a:ext cx="395372" cy="681789"/>
            </a:xfrm>
            <a:prstGeom prst="rect">
              <a:avLst/>
            </a:prstGeom>
          </p:spPr>
        </p:pic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AC8FB7C3-1BA0-464E-A9EA-DB67F54E4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0012" y="2798284"/>
              <a:ext cx="395372" cy="681789"/>
            </a:xfrm>
            <a:prstGeom prst="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8545EA8-E70E-48FB-BED7-F8A4641C6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3518692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0BA74905-A72B-4CDE-A66E-7514E96E6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97117" y="4308388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24258B3D-DB3E-455A-B365-4BB939582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9466" y="31820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825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e 62">
            <a:extLst>
              <a:ext uri="{FF2B5EF4-FFF2-40B4-BE49-F238E27FC236}">
                <a16:creationId xmlns:a16="http://schemas.microsoft.com/office/drawing/2014/main" id="{7156C4D1-4DC8-4E21-BB56-0A6F45E21B4C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3317" y="0"/>
            <a:ext cx="5706455" cy="6810294"/>
            <a:chOff x="-879466" y="20753"/>
            <a:chExt cx="4269803" cy="5095738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181D30F3-F4A4-4384-96DD-C65EE2E2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F02F4C94-1000-47C6-86A4-7B8344982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A292FED0-5B1D-493A-AF9D-242BC41B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2131D708-15A5-4B1F-8741-B2CF8201A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45509" y="155896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BD0F1984-E9E5-4ACD-939A-3F7F321F7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5B85C8D7-D802-4C49-99FE-45293F519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8597" y="2019468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C21E5553-A53A-433A-8750-534D8EAF5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CA9DA651-9D63-4ABE-9BBF-44E1145B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634" y="1085639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4980635D-08A6-4DFC-A186-82892AC95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AD14F548-C4C7-43BA-9B45-14C6A5260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49820" y="376266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72DF2673-595F-4901-9E3D-249853568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15683" y="1085639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5BF9059E-51B5-4A9E-88B7-DF5559E9B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F0F57798-A8BA-4036-BE51-9A4C8825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95DB11D7-793C-4E24-BC6C-C83263A24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D2F5AC34-9522-4AFB-9C3D-A566593F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F3551DAC-ACE8-4D6A-85BD-BED54D3D8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B7A30A3B-D995-44FD-9272-E05F513AA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824AB0C4-FF93-4D22-B781-196692E62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F7780DC5-D3DF-4877-9915-FCC17C5DF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4D931849-1AAF-4F09-91BF-8DF83917B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8DCA74F0-CA9D-468A-B520-5DE66C95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52FEAD2-795F-4EB8-86A8-0289C5BB4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C2502C8D-E90E-4644-A155-E257D063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21EEB0D7-0B32-4C3D-A09B-7C903659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0745" y="3217295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B14427D1-3859-46ED-87B6-3E00B2892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D0286E7D-6430-4353-91DC-2907C3936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998" y="4308388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BA796F1C-6D51-40CE-B9D6-532A3D5EC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BC69C8E1-7A0A-44CE-A154-DCF679BF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A279DB5A-F1D1-4C88-83FD-5FDA04D40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F06A3866-38AC-47B1-85F4-7466BB233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2C591A98-EFBC-4DE4-B60A-11398EA85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17C1F1AF-82B9-407E-B771-79A14F221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5FDF1E08-1A2C-4141-B3E8-119467FA3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4141286A-D05A-411F-BADC-3C3664C3E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65338" y="1609444"/>
              <a:ext cx="395372" cy="681789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612BE73-166A-4DF3-B85D-2C1C7DAF1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76059" y="4364262"/>
              <a:ext cx="395372" cy="681789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38020153-6E04-43AA-B238-18BBACB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0" name="Image 99">
              <a:extLst>
                <a:ext uri="{FF2B5EF4-FFF2-40B4-BE49-F238E27FC236}">
                  <a16:creationId xmlns:a16="http://schemas.microsoft.com/office/drawing/2014/main" id="{BCAB2E61-03DA-42A0-9350-818D4966A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029C838B-02F6-40D0-8218-DD62379A2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B3425C05-D499-44A2-B7DE-86E2F485F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D616032F-F49E-4E2C-9CD6-7B0C24CC8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37FB7695-934A-4429-8CE3-FEBC02A2C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C3CB3044-3B5C-4A84-A433-B6421592D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2F303EB3-2E9C-495D-BF18-D2A3B9A0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9D643624-E342-40A7-BBA9-CBCD13D7A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ACD937F1-1562-456A-844B-8BC2B493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7E6B9F0D-8501-4ECD-B259-56932E450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16287D5B-832A-472B-83F6-28378EF0C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33EA94CA-2886-480F-9EFD-3849B0A0B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CF8FEF65-CB4C-44E3-A1BD-5D50BF51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67ECB612-BD72-4A0F-B77F-5852B445A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6D5E1598-3E80-4989-AC20-96E8BCF2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390" y="3899084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8D057EE7-21DE-4E58-9D5A-F3226B57D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4EF1AE11-94E4-402C-AB3A-29B9FB2C9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EE85DC67-91C3-43E0-93BE-903FA9445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4522F9BE-1C8A-4EA9-813E-9EA8CD37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FA95DA5D-1AC6-478E-AD73-8CADBD234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271217EF-3110-4E5F-9831-D6FFACD95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91038" y="869698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FBD2ED3C-A46F-4644-AA4E-4C5B5C31E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0565" y="3553336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B397A844-DC34-4D83-9FFA-F62A4278A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7559" y="502467"/>
              <a:ext cx="395372" cy="681789"/>
            </a:xfrm>
            <a:prstGeom prst="rect">
              <a:avLst/>
            </a:prstGeom>
          </p:spPr>
        </p:pic>
        <p:pic>
          <p:nvPicPr>
            <p:cNvPr id="123" name="Image 122">
              <a:extLst>
                <a:ext uri="{FF2B5EF4-FFF2-40B4-BE49-F238E27FC236}">
                  <a16:creationId xmlns:a16="http://schemas.microsoft.com/office/drawing/2014/main" id="{C3F6AEFE-0C1D-4C52-AB07-6EF311AC7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1200424"/>
              <a:ext cx="395372" cy="681789"/>
            </a:xfrm>
            <a:prstGeom prst="rect">
              <a:avLst/>
            </a:prstGeom>
          </p:spPr>
        </p:pic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ADC07BB6-211E-4D0C-8383-4EE66F37B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36625" y="1952099"/>
              <a:ext cx="395372" cy="681789"/>
            </a:xfrm>
            <a:prstGeom prst="rect">
              <a:avLst/>
            </a:prstGeom>
          </p:spPr>
        </p:pic>
        <p:pic>
          <p:nvPicPr>
            <p:cNvPr id="125" name="Image 124">
              <a:extLst>
                <a:ext uri="{FF2B5EF4-FFF2-40B4-BE49-F238E27FC236}">
                  <a16:creationId xmlns:a16="http://schemas.microsoft.com/office/drawing/2014/main" id="{DA89F93C-1335-49DA-85A6-C24CDF63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576868" y="2535647"/>
              <a:ext cx="395372" cy="681789"/>
            </a:xfrm>
            <a:prstGeom prst="rect">
              <a:avLst/>
            </a:prstGeom>
          </p:spPr>
        </p:pic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AC8FB7C3-1BA0-464E-A9EA-DB67F54E4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0012" y="2798284"/>
              <a:ext cx="395372" cy="681789"/>
            </a:xfrm>
            <a:prstGeom prst="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8545EA8-E70E-48FB-BED7-F8A4641C6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6857" y="3518692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0BA74905-A72B-4CDE-A66E-7514E96E6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797117" y="4308388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24258B3D-DB3E-455A-B365-4BB939582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79466" y="31820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2345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0</Words>
  <Application>Microsoft Office PowerPoint</Application>
  <PresentationFormat>Personnalisé</PresentationFormat>
  <Paragraphs>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Ioani.LAPORTE</dc:creator>
  <cp:lastModifiedBy>Ioani.LAPORTE</cp:lastModifiedBy>
  <cp:revision>5</cp:revision>
  <dcterms:created xsi:type="dcterms:W3CDTF">2018-02-07T08:31:53Z</dcterms:created>
  <dcterms:modified xsi:type="dcterms:W3CDTF">2018-02-07T09:09:47Z</dcterms:modified>
</cp:coreProperties>
</file>