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0403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30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24" y="1122363"/>
            <a:ext cx="4284266" cy="2387600"/>
          </a:xfrm>
        </p:spPr>
        <p:txBody>
          <a:bodyPr anchor="b"/>
          <a:lstStyle>
            <a:lvl1pPr algn="ctr">
              <a:defRPr sz="330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040" y="3602038"/>
            <a:ext cx="3780235" cy="1655762"/>
          </a:xfrm>
        </p:spPr>
        <p:txBody>
          <a:bodyPr/>
          <a:lstStyle>
            <a:lvl1pPr marL="0" indent="0" algn="ctr">
              <a:buNone/>
              <a:defRPr sz="1323"/>
            </a:lvl1pPr>
            <a:lvl2pPr marL="252009" indent="0" algn="ctr">
              <a:buNone/>
              <a:defRPr sz="1102"/>
            </a:lvl2pPr>
            <a:lvl3pPr marL="504017" indent="0" algn="ctr">
              <a:buNone/>
              <a:defRPr sz="992"/>
            </a:lvl3pPr>
            <a:lvl4pPr marL="756026" indent="0" algn="ctr">
              <a:buNone/>
              <a:defRPr sz="882"/>
            </a:lvl4pPr>
            <a:lvl5pPr marL="1008035" indent="0" algn="ctr">
              <a:buNone/>
              <a:defRPr sz="882"/>
            </a:lvl5pPr>
            <a:lvl6pPr marL="1260043" indent="0" algn="ctr">
              <a:buNone/>
              <a:defRPr sz="882"/>
            </a:lvl6pPr>
            <a:lvl7pPr marL="1512052" indent="0" algn="ctr">
              <a:buNone/>
              <a:defRPr sz="882"/>
            </a:lvl7pPr>
            <a:lvl8pPr marL="1764060" indent="0" algn="ctr">
              <a:buNone/>
              <a:defRPr sz="882"/>
            </a:lvl8pPr>
            <a:lvl9pPr marL="2016069" indent="0" algn="ctr">
              <a:buNone/>
              <a:defRPr sz="88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06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299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06976" y="365125"/>
            <a:ext cx="1086817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522" y="365125"/>
            <a:ext cx="319744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160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66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898" y="1709742"/>
            <a:ext cx="4347270" cy="285273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898" y="4589467"/>
            <a:ext cx="4347270" cy="1500187"/>
          </a:xfrm>
        </p:spPr>
        <p:txBody>
          <a:bodyPr/>
          <a:lstStyle>
            <a:lvl1pPr marL="0" indent="0">
              <a:buNone/>
              <a:defRPr sz="1323">
                <a:solidFill>
                  <a:schemeClr val="tx1"/>
                </a:solidFill>
              </a:defRPr>
            </a:lvl1pPr>
            <a:lvl2pPr marL="25200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2pPr>
            <a:lvl3pPr marL="50401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756026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00803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26004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512052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176406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016069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57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523" y="1825625"/>
            <a:ext cx="2142133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1658" y="1825625"/>
            <a:ext cx="2142133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36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78" y="365129"/>
            <a:ext cx="434727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179" y="1681163"/>
            <a:ext cx="2132288" cy="823912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79" y="2505075"/>
            <a:ext cx="21322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1659" y="1681163"/>
            <a:ext cx="2142790" cy="823912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51659" y="2505075"/>
            <a:ext cx="214279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98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04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78" y="457200"/>
            <a:ext cx="1625632" cy="1600200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791" y="987429"/>
            <a:ext cx="2551658" cy="4873625"/>
          </a:xfrm>
        </p:spPr>
        <p:txBody>
          <a:bodyPr/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102"/>
            </a:lvl4pPr>
            <a:lvl5pPr>
              <a:defRPr sz="1102"/>
            </a:lvl5pPr>
            <a:lvl6pPr>
              <a:defRPr sz="1102"/>
            </a:lvl6pPr>
            <a:lvl7pPr>
              <a:defRPr sz="1102"/>
            </a:lvl7pPr>
            <a:lvl8pPr>
              <a:defRPr sz="1102"/>
            </a:lvl8pPr>
            <a:lvl9pPr>
              <a:defRPr sz="1102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178" y="2057400"/>
            <a:ext cx="1625632" cy="3811588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453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78" y="457200"/>
            <a:ext cx="1625632" cy="1600200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42791" y="987429"/>
            <a:ext cx="2551658" cy="4873625"/>
          </a:xfrm>
        </p:spPr>
        <p:txBody>
          <a:bodyPr anchor="t"/>
          <a:lstStyle>
            <a:lvl1pPr marL="0" indent="0">
              <a:buNone/>
              <a:defRPr sz="1764"/>
            </a:lvl1pPr>
            <a:lvl2pPr marL="252009" indent="0">
              <a:buNone/>
              <a:defRPr sz="1543"/>
            </a:lvl2pPr>
            <a:lvl3pPr marL="504017" indent="0">
              <a:buNone/>
              <a:defRPr sz="1323"/>
            </a:lvl3pPr>
            <a:lvl4pPr marL="756026" indent="0">
              <a:buNone/>
              <a:defRPr sz="1102"/>
            </a:lvl4pPr>
            <a:lvl5pPr marL="1008035" indent="0">
              <a:buNone/>
              <a:defRPr sz="1102"/>
            </a:lvl5pPr>
            <a:lvl6pPr marL="1260043" indent="0">
              <a:buNone/>
              <a:defRPr sz="1102"/>
            </a:lvl6pPr>
            <a:lvl7pPr marL="1512052" indent="0">
              <a:buNone/>
              <a:defRPr sz="1102"/>
            </a:lvl7pPr>
            <a:lvl8pPr marL="1764060" indent="0">
              <a:buNone/>
              <a:defRPr sz="1102"/>
            </a:lvl8pPr>
            <a:lvl9pPr marL="2016069" indent="0">
              <a:buNone/>
              <a:defRPr sz="110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178" y="2057400"/>
            <a:ext cx="1625632" cy="3811588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30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522" y="365129"/>
            <a:ext cx="4347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522" y="1825625"/>
            <a:ext cx="43472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522" y="6356354"/>
            <a:ext cx="113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9604" y="6356354"/>
            <a:ext cx="17011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59721" y="6356354"/>
            <a:ext cx="113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009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4017" rtl="0" eaLnBrk="1" latinLnBrk="0" hangingPunct="1">
        <a:lnSpc>
          <a:spcPct val="90000"/>
        </a:lnSpc>
        <a:spcBef>
          <a:spcPct val="0"/>
        </a:spcBef>
        <a:buNone/>
        <a:defRPr sz="2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004" indent="-126004" algn="l" defTabSz="5040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30022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882030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048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8056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90065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207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200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4017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6026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8035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60043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2052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406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606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4F3FC5F4-6838-4482-84D4-83DE3825EC85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0"/>
            <a:ext cx="5023357" cy="6734365"/>
            <a:chOff x="-410722" y="20753"/>
            <a:chExt cx="3801059" cy="5095738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677E7F2-A94A-4A76-88DA-3C725ACEE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9465538-B3D0-4ADC-BBAC-6999FF3AB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F881145-C70B-418C-9AEE-CDE54DDC7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5EA7910-94BB-4EEC-A252-24637D238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45509" y="155896"/>
              <a:ext cx="395372" cy="68178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05918AE-EBD6-47DA-94E2-DD11FCFBB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90C3C99-B0F1-4881-B518-453BD2591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754919A-E79B-41F9-88D5-6891F0931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4BB38F8-F49B-42D9-906B-54D6F54A6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1634" y="1085639"/>
              <a:ext cx="395372" cy="681789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312C3B5-432C-482E-8AA4-CCB58F5A0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C415CE0C-EAEB-42F4-9AF7-6F9CDF391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49820" y="376266"/>
              <a:ext cx="395372" cy="681789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F7A13CF-9C02-4B9C-AF23-10602A0C3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15683" y="1085639"/>
              <a:ext cx="395372" cy="681789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C0A8DF8-4AB6-4DB4-9114-6B1A08629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CB3D51B-10C3-4C3F-95A8-CBD2E507E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E9BB4EB-CD24-4976-98DB-57745C8C0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150CE0C-17A5-4E2D-A134-45FA0C894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D372530-198B-4913-92D0-749BC88EE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7B64281-9F9F-4E2D-99B8-63F7E263D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43615D0-801C-43A6-B1E1-ED43FCB04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4CD3D69A-51EB-49AE-BF55-AB3A7CE2D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44626C04-9114-4BC2-8BFA-96F1F5D4D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884C066E-C89B-4270-AB03-58DBE8E46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83FB6427-2BA9-4B22-844F-0D8DBD16D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4B0FF29-0D33-45CF-8F0F-740BA6DC8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313EC704-0328-4709-AE68-1CF7F09FD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0745" y="3217295"/>
              <a:ext cx="395372" cy="681789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36BBF60-897E-454F-8D45-6181A8436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1C189A0F-ED1C-41A6-86B2-ABD49B89D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998" y="4308388"/>
              <a:ext cx="395372" cy="681789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3D59D683-EC18-4A1E-A2FA-ADBB105F5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DAB8655-AF30-4568-87A2-66A23E87A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893E25F7-5A00-40BC-9974-B2CC07FE0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6313301-9EC4-42E2-B041-18BFEA805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0C21C0E-C2D4-4815-BB86-CACF1FDBB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E7C17882-303B-4A41-8E8F-84D64A5D3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854A421-B78E-485D-A66B-6E8C18865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E342ED2E-4484-4B47-9885-D6177BB59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8C945F6C-3354-43C0-A9AC-3088EF1B6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6059" y="4364262"/>
              <a:ext cx="395372" cy="681789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04D2D62D-0488-4AEA-B273-B0FE548BE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655A8732-B4C8-414A-8160-AED4F914D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CED75AC0-3071-4696-B6F6-FE2AE4078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E5C6974F-C9F1-4F69-90FC-0D6917F31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401888EC-BB54-4712-B2AE-CF71054BD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E73BE5AC-B047-4BB8-884C-9866B6D28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4505CCB2-C66B-4330-81B5-5DA2EBA95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7D552745-B836-408E-B6E7-7D21904D0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80D7EEC9-5CD7-482A-9CD9-780944570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EE5429A0-C588-41A0-93CE-83EAD49FB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CF4DAEC6-F068-4212-BFF4-8101AB5E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BEE48998-1A35-420C-BECA-979718721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3CDC2948-FA3B-46E7-A337-6A8546D77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966E0E93-8D7C-49F6-9A64-01A0CD22E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22EA517-4095-4DE4-AB0B-BE928CCDE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F93B8BC3-A617-4797-A292-991D7533A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84900" y="3898066"/>
              <a:ext cx="395372" cy="681789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44FA2CBB-25C5-45D6-8F92-373D3DE96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6076CBA3-2E81-49E9-8025-37D108A66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8287C32B-9B15-4689-9B38-0CDCE79B0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B2EE01CF-9873-43ED-9D5E-1A9804D62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ABE5366F-1BA7-4B4B-AD4A-63BBD310C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3B3D79AA-83CF-40EF-B7E1-5FEFC4076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91038" y="869698"/>
              <a:ext cx="395372" cy="681789"/>
            </a:xfrm>
            <a:prstGeom prst="rect">
              <a:avLst/>
            </a:prstGeom>
          </p:spPr>
        </p:pic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9B38DD26-5069-4BDD-9078-4783D5492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0565" y="3553336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7557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Ioani.LAPORTE</dc:creator>
  <cp:lastModifiedBy>Ioani.LAPORTE</cp:lastModifiedBy>
  <cp:revision>1</cp:revision>
  <dcterms:created xsi:type="dcterms:W3CDTF">2018-02-07T08:31:53Z</dcterms:created>
  <dcterms:modified xsi:type="dcterms:W3CDTF">2018-02-07T08:33:23Z</dcterms:modified>
</cp:coreProperties>
</file>