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2160588" cy="2879725"/>
  <p:notesSz cx="6858000" cy="9144000"/>
  <p:defaultTextStyle>
    <a:defPPr>
      <a:defRPr lang="fr-FR"/>
    </a:defPPr>
    <a:lvl1pPr marL="0" algn="l" defTabSz="241886" rtl="0" eaLnBrk="1" latinLnBrk="0" hangingPunct="1">
      <a:defRPr sz="476" kern="1200">
        <a:solidFill>
          <a:schemeClr val="tx1"/>
        </a:solidFill>
        <a:latin typeface="+mn-lt"/>
        <a:ea typeface="+mn-ea"/>
        <a:cs typeface="+mn-cs"/>
      </a:defRPr>
    </a:lvl1pPr>
    <a:lvl2pPr marL="120943" algn="l" defTabSz="241886" rtl="0" eaLnBrk="1" latinLnBrk="0" hangingPunct="1">
      <a:defRPr sz="476" kern="1200">
        <a:solidFill>
          <a:schemeClr val="tx1"/>
        </a:solidFill>
        <a:latin typeface="+mn-lt"/>
        <a:ea typeface="+mn-ea"/>
        <a:cs typeface="+mn-cs"/>
      </a:defRPr>
    </a:lvl2pPr>
    <a:lvl3pPr marL="241886" algn="l" defTabSz="241886" rtl="0" eaLnBrk="1" latinLnBrk="0" hangingPunct="1">
      <a:defRPr sz="476" kern="1200">
        <a:solidFill>
          <a:schemeClr val="tx1"/>
        </a:solidFill>
        <a:latin typeface="+mn-lt"/>
        <a:ea typeface="+mn-ea"/>
        <a:cs typeface="+mn-cs"/>
      </a:defRPr>
    </a:lvl3pPr>
    <a:lvl4pPr marL="362829" algn="l" defTabSz="241886" rtl="0" eaLnBrk="1" latinLnBrk="0" hangingPunct="1">
      <a:defRPr sz="476" kern="1200">
        <a:solidFill>
          <a:schemeClr val="tx1"/>
        </a:solidFill>
        <a:latin typeface="+mn-lt"/>
        <a:ea typeface="+mn-ea"/>
        <a:cs typeface="+mn-cs"/>
      </a:defRPr>
    </a:lvl4pPr>
    <a:lvl5pPr marL="483772" algn="l" defTabSz="241886" rtl="0" eaLnBrk="1" latinLnBrk="0" hangingPunct="1">
      <a:defRPr sz="476" kern="1200">
        <a:solidFill>
          <a:schemeClr val="tx1"/>
        </a:solidFill>
        <a:latin typeface="+mn-lt"/>
        <a:ea typeface="+mn-ea"/>
        <a:cs typeface="+mn-cs"/>
      </a:defRPr>
    </a:lvl5pPr>
    <a:lvl6pPr marL="604715" algn="l" defTabSz="241886" rtl="0" eaLnBrk="1" latinLnBrk="0" hangingPunct="1">
      <a:defRPr sz="476" kern="1200">
        <a:solidFill>
          <a:schemeClr val="tx1"/>
        </a:solidFill>
        <a:latin typeface="+mn-lt"/>
        <a:ea typeface="+mn-ea"/>
        <a:cs typeface="+mn-cs"/>
      </a:defRPr>
    </a:lvl6pPr>
    <a:lvl7pPr marL="725658" algn="l" defTabSz="241886" rtl="0" eaLnBrk="1" latinLnBrk="0" hangingPunct="1">
      <a:defRPr sz="476" kern="1200">
        <a:solidFill>
          <a:schemeClr val="tx1"/>
        </a:solidFill>
        <a:latin typeface="+mn-lt"/>
        <a:ea typeface="+mn-ea"/>
        <a:cs typeface="+mn-cs"/>
      </a:defRPr>
    </a:lvl7pPr>
    <a:lvl8pPr marL="846601" algn="l" defTabSz="241886" rtl="0" eaLnBrk="1" latinLnBrk="0" hangingPunct="1">
      <a:defRPr sz="476" kern="1200">
        <a:solidFill>
          <a:schemeClr val="tx1"/>
        </a:solidFill>
        <a:latin typeface="+mn-lt"/>
        <a:ea typeface="+mn-ea"/>
        <a:cs typeface="+mn-cs"/>
      </a:defRPr>
    </a:lvl8pPr>
    <a:lvl9pPr marL="967544" algn="l" defTabSz="241886" rtl="0" eaLnBrk="1" latinLnBrk="0" hangingPunct="1">
      <a:defRPr sz="476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009999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81" autoAdjust="0"/>
    <p:restoredTop sz="94660"/>
  </p:normalViewPr>
  <p:slideViewPr>
    <p:cSldViewPr snapToGrid="0">
      <p:cViewPr varScale="1">
        <p:scale>
          <a:sx n="182" d="100"/>
          <a:sy n="182" d="100"/>
        </p:scale>
        <p:origin x="137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044" y="471289"/>
            <a:ext cx="1836500" cy="1002571"/>
          </a:xfrm>
        </p:spPr>
        <p:txBody>
          <a:bodyPr anchor="b"/>
          <a:lstStyle>
            <a:lvl1pPr algn="ctr">
              <a:defRPr sz="141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74" y="1512522"/>
            <a:ext cx="1620441" cy="695267"/>
          </a:xfrm>
        </p:spPr>
        <p:txBody>
          <a:bodyPr/>
          <a:lstStyle>
            <a:lvl1pPr marL="0" indent="0" algn="ctr">
              <a:buNone/>
              <a:defRPr sz="567"/>
            </a:lvl1pPr>
            <a:lvl2pPr marL="108036" indent="0" algn="ctr">
              <a:buNone/>
              <a:defRPr sz="473"/>
            </a:lvl2pPr>
            <a:lvl3pPr marL="216073" indent="0" algn="ctr">
              <a:buNone/>
              <a:defRPr sz="425"/>
            </a:lvl3pPr>
            <a:lvl4pPr marL="324109" indent="0" algn="ctr">
              <a:buNone/>
              <a:defRPr sz="378"/>
            </a:lvl4pPr>
            <a:lvl5pPr marL="432145" indent="0" algn="ctr">
              <a:buNone/>
              <a:defRPr sz="378"/>
            </a:lvl5pPr>
            <a:lvl6pPr marL="540182" indent="0" algn="ctr">
              <a:buNone/>
              <a:defRPr sz="378"/>
            </a:lvl6pPr>
            <a:lvl7pPr marL="648218" indent="0" algn="ctr">
              <a:buNone/>
              <a:defRPr sz="378"/>
            </a:lvl7pPr>
            <a:lvl8pPr marL="756255" indent="0" algn="ctr">
              <a:buNone/>
              <a:defRPr sz="378"/>
            </a:lvl8pPr>
            <a:lvl9pPr marL="864291" indent="0" algn="ctr">
              <a:buNone/>
              <a:defRPr sz="378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FC5-79EA-4E03-B762-2BBDDC3EEC88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99A2-68B7-4967-8B96-73F478C991D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2540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FC5-79EA-4E03-B762-2BBDDC3EEC88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99A2-68B7-4967-8B96-73F478C991D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8168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46171" y="153319"/>
            <a:ext cx="465877" cy="244043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541" y="153319"/>
            <a:ext cx="1370623" cy="24404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FC5-79EA-4E03-B762-2BBDDC3EEC88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99A2-68B7-4967-8B96-73F478C991D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0821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FC5-79EA-4E03-B762-2BBDDC3EEC88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99A2-68B7-4967-8B96-73F478C991D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7994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415" y="717932"/>
            <a:ext cx="1863507" cy="1197885"/>
          </a:xfrm>
        </p:spPr>
        <p:txBody>
          <a:bodyPr anchor="b"/>
          <a:lstStyle>
            <a:lvl1pPr>
              <a:defRPr sz="141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415" y="1927150"/>
            <a:ext cx="1863507" cy="629940"/>
          </a:xfrm>
        </p:spPr>
        <p:txBody>
          <a:bodyPr/>
          <a:lstStyle>
            <a:lvl1pPr marL="0" indent="0">
              <a:buNone/>
              <a:defRPr sz="567">
                <a:solidFill>
                  <a:schemeClr val="tx1"/>
                </a:solidFill>
              </a:defRPr>
            </a:lvl1pPr>
            <a:lvl2pPr marL="108036" indent="0">
              <a:buNone/>
              <a:defRPr sz="473">
                <a:solidFill>
                  <a:schemeClr val="tx1">
                    <a:tint val="75000"/>
                  </a:schemeClr>
                </a:solidFill>
              </a:defRPr>
            </a:lvl2pPr>
            <a:lvl3pPr marL="216073" indent="0">
              <a:buNone/>
              <a:defRPr sz="425">
                <a:solidFill>
                  <a:schemeClr val="tx1">
                    <a:tint val="75000"/>
                  </a:schemeClr>
                </a:solidFill>
              </a:defRPr>
            </a:lvl3pPr>
            <a:lvl4pPr marL="324109" indent="0">
              <a:buNone/>
              <a:defRPr sz="378">
                <a:solidFill>
                  <a:schemeClr val="tx1">
                    <a:tint val="75000"/>
                  </a:schemeClr>
                </a:solidFill>
              </a:defRPr>
            </a:lvl4pPr>
            <a:lvl5pPr marL="432145" indent="0">
              <a:buNone/>
              <a:defRPr sz="378">
                <a:solidFill>
                  <a:schemeClr val="tx1">
                    <a:tint val="75000"/>
                  </a:schemeClr>
                </a:solidFill>
              </a:defRPr>
            </a:lvl5pPr>
            <a:lvl6pPr marL="540182" indent="0">
              <a:buNone/>
              <a:defRPr sz="378">
                <a:solidFill>
                  <a:schemeClr val="tx1">
                    <a:tint val="75000"/>
                  </a:schemeClr>
                </a:solidFill>
              </a:defRPr>
            </a:lvl6pPr>
            <a:lvl7pPr marL="648218" indent="0">
              <a:buNone/>
              <a:defRPr sz="378">
                <a:solidFill>
                  <a:schemeClr val="tx1">
                    <a:tint val="75000"/>
                  </a:schemeClr>
                </a:solidFill>
              </a:defRPr>
            </a:lvl7pPr>
            <a:lvl8pPr marL="756255" indent="0">
              <a:buNone/>
              <a:defRPr sz="378">
                <a:solidFill>
                  <a:schemeClr val="tx1">
                    <a:tint val="75000"/>
                  </a:schemeClr>
                </a:solidFill>
              </a:defRPr>
            </a:lvl8pPr>
            <a:lvl9pPr marL="864291" indent="0">
              <a:buNone/>
              <a:defRPr sz="37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FC5-79EA-4E03-B762-2BBDDC3EEC88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99A2-68B7-4967-8B96-73F478C991D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9118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540" y="766593"/>
            <a:ext cx="918250" cy="18271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3798" y="766593"/>
            <a:ext cx="918250" cy="18271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FC5-79EA-4E03-B762-2BBDDC3EEC88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99A2-68B7-4967-8B96-73F478C991D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65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822" y="153319"/>
            <a:ext cx="1863507" cy="55661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822" y="705933"/>
            <a:ext cx="914030" cy="345967"/>
          </a:xfrm>
        </p:spPr>
        <p:txBody>
          <a:bodyPr anchor="b"/>
          <a:lstStyle>
            <a:lvl1pPr marL="0" indent="0">
              <a:buNone/>
              <a:defRPr sz="567" b="1"/>
            </a:lvl1pPr>
            <a:lvl2pPr marL="108036" indent="0">
              <a:buNone/>
              <a:defRPr sz="473" b="1"/>
            </a:lvl2pPr>
            <a:lvl3pPr marL="216073" indent="0">
              <a:buNone/>
              <a:defRPr sz="425" b="1"/>
            </a:lvl3pPr>
            <a:lvl4pPr marL="324109" indent="0">
              <a:buNone/>
              <a:defRPr sz="378" b="1"/>
            </a:lvl4pPr>
            <a:lvl5pPr marL="432145" indent="0">
              <a:buNone/>
              <a:defRPr sz="378" b="1"/>
            </a:lvl5pPr>
            <a:lvl6pPr marL="540182" indent="0">
              <a:buNone/>
              <a:defRPr sz="378" b="1"/>
            </a:lvl6pPr>
            <a:lvl7pPr marL="648218" indent="0">
              <a:buNone/>
              <a:defRPr sz="378" b="1"/>
            </a:lvl7pPr>
            <a:lvl8pPr marL="756255" indent="0">
              <a:buNone/>
              <a:defRPr sz="378" b="1"/>
            </a:lvl8pPr>
            <a:lvl9pPr marL="864291" indent="0">
              <a:buNone/>
              <a:defRPr sz="37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822" y="1051899"/>
            <a:ext cx="914030" cy="154718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3798" y="705933"/>
            <a:ext cx="918531" cy="345967"/>
          </a:xfrm>
        </p:spPr>
        <p:txBody>
          <a:bodyPr anchor="b"/>
          <a:lstStyle>
            <a:lvl1pPr marL="0" indent="0">
              <a:buNone/>
              <a:defRPr sz="567" b="1"/>
            </a:lvl1pPr>
            <a:lvl2pPr marL="108036" indent="0">
              <a:buNone/>
              <a:defRPr sz="473" b="1"/>
            </a:lvl2pPr>
            <a:lvl3pPr marL="216073" indent="0">
              <a:buNone/>
              <a:defRPr sz="425" b="1"/>
            </a:lvl3pPr>
            <a:lvl4pPr marL="324109" indent="0">
              <a:buNone/>
              <a:defRPr sz="378" b="1"/>
            </a:lvl4pPr>
            <a:lvl5pPr marL="432145" indent="0">
              <a:buNone/>
              <a:defRPr sz="378" b="1"/>
            </a:lvl5pPr>
            <a:lvl6pPr marL="540182" indent="0">
              <a:buNone/>
              <a:defRPr sz="378" b="1"/>
            </a:lvl6pPr>
            <a:lvl7pPr marL="648218" indent="0">
              <a:buNone/>
              <a:defRPr sz="378" b="1"/>
            </a:lvl7pPr>
            <a:lvl8pPr marL="756255" indent="0">
              <a:buNone/>
              <a:defRPr sz="378" b="1"/>
            </a:lvl8pPr>
            <a:lvl9pPr marL="864291" indent="0">
              <a:buNone/>
              <a:defRPr sz="37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3798" y="1051899"/>
            <a:ext cx="918531" cy="154718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FC5-79EA-4E03-B762-2BBDDC3EEC88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99A2-68B7-4967-8B96-73F478C991D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7679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FC5-79EA-4E03-B762-2BBDDC3EEC88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99A2-68B7-4967-8B96-73F478C991D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67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FC5-79EA-4E03-B762-2BBDDC3EEC88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99A2-68B7-4967-8B96-73F478C991D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11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822" y="191982"/>
            <a:ext cx="696846" cy="671936"/>
          </a:xfrm>
        </p:spPr>
        <p:txBody>
          <a:bodyPr anchor="b"/>
          <a:lstStyle>
            <a:lvl1pPr>
              <a:defRPr sz="75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531" y="414628"/>
            <a:ext cx="1093798" cy="2046471"/>
          </a:xfrm>
        </p:spPr>
        <p:txBody>
          <a:bodyPr/>
          <a:lstStyle>
            <a:lvl1pPr>
              <a:defRPr sz="756"/>
            </a:lvl1pPr>
            <a:lvl2pPr>
              <a:defRPr sz="662"/>
            </a:lvl2pPr>
            <a:lvl3pPr>
              <a:defRPr sz="567"/>
            </a:lvl3pPr>
            <a:lvl4pPr>
              <a:defRPr sz="473"/>
            </a:lvl4pPr>
            <a:lvl5pPr>
              <a:defRPr sz="473"/>
            </a:lvl5pPr>
            <a:lvl6pPr>
              <a:defRPr sz="473"/>
            </a:lvl6pPr>
            <a:lvl7pPr>
              <a:defRPr sz="473"/>
            </a:lvl7pPr>
            <a:lvl8pPr>
              <a:defRPr sz="473"/>
            </a:lvl8pPr>
            <a:lvl9pPr>
              <a:defRPr sz="47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822" y="863918"/>
            <a:ext cx="696846" cy="1600514"/>
          </a:xfrm>
        </p:spPr>
        <p:txBody>
          <a:bodyPr/>
          <a:lstStyle>
            <a:lvl1pPr marL="0" indent="0">
              <a:buNone/>
              <a:defRPr sz="378"/>
            </a:lvl1pPr>
            <a:lvl2pPr marL="108036" indent="0">
              <a:buNone/>
              <a:defRPr sz="331"/>
            </a:lvl2pPr>
            <a:lvl3pPr marL="216073" indent="0">
              <a:buNone/>
              <a:defRPr sz="284"/>
            </a:lvl3pPr>
            <a:lvl4pPr marL="324109" indent="0">
              <a:buNone/>
              <a:defRPr sz="236"/>
            </a:lvl4pPr>
            <a:lvl5pPr marL="432145" indent="0">
              <a:buNone/>
              <a:defRPr sz="236"/>
            </a:lvl5pPr>
            <a:lvl6pPr marL="540182" indent="0">
              <a:buNone/>
              <a:defRPr sz="236"/>
            </a:lvl6pPr>
            <a:lvl7pPr marL="648218" indent="0">
              <a:buNone/>
              <a:defRPr sz="236"/>
            </a:lvl7pPr>
            <a:lvl8pPr marL="756255" indent="0">
              <a:buNone/>
              <a:defRPr sz="236"/>
            </a:lvl8pPr>
            <a:lvl9pPr marL="864291" indent="0">
              <a:buNone/>
              <a:defRPr sz="236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FC5-79EA-4E03-B762-2BBDDC3EEC88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99A2-68B7-4967-8B96-73F478C991D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3314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822" y="191982"/>
            <a:ext cx="696846" cy="671936"/>
          </a:xfrm>
        </p:spPr>
        <p:txBody>
          <a:bodyPr anchor="b"/>
          <a:lstStyle>
            <a:lvl1pPr>
              <a:defRPr sz="75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8531" y="414628"/>
            <a:ext cx="1093798" cy="2046471"/>
          </a:xfrm>
        </p:spPr>
        <p:txBody>
          <a:bodyPr anchor="t"/>
          <a:lstStyle>
            <a:lvl1pPr marL="0" indent="0">
              <a:buNone/>
              <a:defRPr sz="756"/>
            </a:lvl1pPr>
            <a:lvl2pPr marL="108036" indent="0">
              <a:buNone/>
              <a:defRPr sz="662"/>
            </a:lvl2pPr>
            <a:lvl3pPr marL="216073" indent="0">
              <a:buNone/>
              <a:defRPr sz="567"/>
            </a:lvl3pPr>
            <a:lvl4pPr marL="324109" indent="0">
              <a:buNone/>
              <a:defRPr sz="473"/>
            </a:lvl4pPr>
            <a:lvl5pPr marL="432145" indent="0">
              <a:buNone/>
              <a:defRPr sz="473"/>
            </a:lvl5pPr>
            <a:lvl6pPr marL="540182" indent="0">
              <a:buNone/>
              <a:defRPr sz="473"/>
            </a:lvl6pPr>
            <a:lvl7pPr marL="648218" indent="0">
              <a:buNone/>
              <a:defRPr sz="473"/>
            </a:lvl7pPr>
            <a:lvl8pPr marL="756255" indent="0">
              <a:buNone/>
              <a:defRPr sz="473"/>
            </a:lvl8pPr>
            <a:lvl9pPr marL="864291" indent="0">
              <a:buNone/>
              <a:defRPr sz="473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822" y="863918"/>
            <a:ext cx="696846" cy="1600514"/>
          </a:xfrm>
        </p:spPr>
        <p:txBody>
          <a:bodyPr/>
          <a:lstStyle>
            <a:lvl1pPr marL="0" indent="0">
              <a:buNone/>
              <a:defRPr sz="378"/>
            </a:lvl1pPr>
            <a:lvl2pPr marL="108036" indent="0">
              <a:buNone/>
              <a:defRPr sz="331"/>
            </a:lvl2pPr>
            <a:lvl3pPr marL="216073" indent="0">
              <a:buNone/>
              <a:defRPr sz="284"/>
            </a:lvl3pPr>
            <a:lvl4pPr marL="324109" indent="0">
              <a:buNone/>
              <a:defRPr sz="236"/>
            </a:lvl4pPr>
            <a:lvl5pPr marL="432145" indent="0">
              <a:buNone/>
              <a:defRPr sz="236"/>
            </a:lvl5pPr>
            <a:lvl6pPr marL="540182" indent="0">
              <a:buNone/>
              <a:defRPr sz="236"/>
            </a:lvl6pPr>
            <a:lvl7pPr marL="648218" indent="0">
              <a:buNone/>
              <a:defRPr sz="236"/>
            </a:lvl7pPr>
            <a:lvl8pPr marL="756255" indent="0">
              <a:buNone/>
              <a:defRPr sz="236"/>
            </a:lvl8pPr>
            <a:lvl9pPr marL="864291" indent="0">
              <a:buNone/>
              <a:defRPr sz="236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FC5-79EA-4E03-B762-2BBDDC3EEC88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99A2-68B7-4967-8B96-73F478C991D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594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541" y="153319"/>
            <a:ext cx="1863507" cy="5566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541" y="766593"/>
            <a:ext cx="1863507" cy="1827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541" y="2669079"/>
            <a:ext cx="486132" cy="1533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FCFC5-79EA-4E03-B762-2BBDDC3EEC88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5695" y="2669079"/>
            <a:ext cx="729198" cy="1533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5915" y="2669079"/>
            <a:ext cx="486132" cy="1533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A99A2-68B7-4967-8B96-73F478C991D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2787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16073" rtl="0" eaLnBrk="1" latinLnBrk="0" hangingPunct="1">
        <a:lnSpc>
          <a:spcPct val="90000"/>
        </a:lnSpc>
        <a:spcBef>
          <a:spcPct val="0"/>
        </a:spcBef>
        <a:buNone/>
        <a:defRPr sz="1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018" indent="-54018" algn="l" defTabSz="21607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662" kern="1200">
          <a:solidFill>
            <a:schemeClr val="tx1"/>
          </a:solidFill>
          <a:latin typeface="+mn-lt"/>
          <a:ea typeface="+mn-ea"/>
          <a:cs typeface="+mn-cs"/>
        </a:defRPr>
      </a:lvl1pPr>
      <a:lvl2pPr marL="162055" indent="-54018" algn="l" defTabSz="216073" rtl="0" eaLnBrk="1" latinLnBrk="0" hangingPunct="1">
        <a:lnSpc>
          <a:spcPct val="90000"/>
        </a:lnSpc>
        <a:spcBef>
          <a:spcPts val="118"/>
        </a:spcBef>
        <a:buFont typeface="Arial" panose="020B0604020202020204" pitchFamily="34" charset="0"/>
        <a:buChar char="•"/>
        <a:defRPr sz="567" kern="1200">
          <a:solidFill>
            <a:schemeClr val="tx1"/>
          </a:solidFill>
          <a:latin typeface="+mn-lt"/>
          <a:ea typeface="+mn-ea"/>
          <a:cs typeface="+mn-cs"/>
        </a:defRPr>
      </a:lvl2pPr>
      <a:lvl3pPr marL="270091" indent="-54018" algn="l" defTabSz="216073" rtl="0" eaLnBrk="1" latinLnBrk="0" hangingPunct="1">
        <a:lnSpc>
          <a:spcPct val="90000"/>
        </a:lnSpc>
        <a:spcBef>
          <a:spcPts val="118"/>
        </a:spcBef>
        <a:buFont typeface="Arial" panose="020B0604020202020204" pitchFamily="34" charset="0"/>
        <a:buChar char="•"/>
        <a:defRPr sz="473" kern="1200">
          <a:solidFill>
            <a:schemeClr val="tx1"/>
          </a:solidFill>
          <a:latin typeface="+mn-lt"/>
          <a:ea typeface="+mn-ea"/>
          <a:cs typeface="+mn-cs"/>
        </a:defRPr>
      </a:lvl3pPr>
      <a:lvl4pPr marL="378127" indent="-54018" algn="l" defTabSz="216073" rtl="0" eaLnBrk="1" latinLnBrk="0" hangingPunct="1">
        <a:lnSpc>
          <a:spcPct val="90000"/>
        </a:lnSpc>
        <a:spcBef>
          <a:spcPts val="118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4pPr>
      <a:lvl5pPr marL="486164" indent="-54018" algn="l" defTabSz="216073" rtl="0" eaLnBrk="1" latinLnBrk="0" hangingPunct="1">
        <a:lnSpc>
          <a:spcPct val="90000"/>
        </a:lnSpc>
        <a:spcBef>
          <a:spcPts val="118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5pPr>
      <a:lvl6pPr marL="594200" indent="-54018" algn="l" defTabSz="216073" rtl="0" eaLnBrk="1" latinLnBrk="0" hangingPunct="1">
        <a:lnSpc>
          <a:spcPct val="90000"/>
        </a:lnSpc>
        <a:spcBef>
          <a:spcPts val="118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6pPr>
      <a:lvl7pPr marL="702236" indent="-54018" algn="l" defTabSz="216073" rtl="0" eaLnBrk="1" latinLnBrk="0" hangingPunct="1">
        <a:lnSpc>
          <a:spcPct val="90000"/>
        </a:lnSpc>
        <a:spcBef>
          <a:spcPts val="118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7pPr>
      <a:lvl8pPr marL="810273" indent="-54018" algn="l" defTabSz="216073" rtl="0" eaLnBrk="1" latinLnBrk="0" hangingPunct="1">
        <a:lnSpc>
          <a:spcPct val="90000"/>
        </a:lnSpc>
        <a:spcBef>
          <a:spcPts val="118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8pPr>
      <a:lvl9pPr marL="918309" indent="-54018" algn="l" defTabSz="216073" rtl="0" eaLnBrk="1" latinLnBrk="0" hangingPunct="1">
        <a:lnSpc>
          <a:spcPct val="90000"/>
        </a:lnSpc>
        <a:spcBef>
          <a:spcPts val="118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073" rtl="0" eaLnBrk="1" latinLnBrk="0" hangingPunct="1">
        <a:defRPr sz="425" kern="1200">
          <a:solidFill>
            <a:schemeClr val="tx1"/>
          </a:solidFill>
          <a:latin typeface="+mn-lt"/>
          <a:ea typeface="+mn-ea"/>
          <a:cs typeface="+mn-cs"/>
        </a:defRPr>
      </a:lvl1pPr>
      <a:lvl2pPr marL="108036" algn="l" defTabSz="216073" rtl="0" eaLnBrk="1" latinLnBrk="0" hangingPunct="1">
        <a:defRPr sz="425" kern="1200">
          <a:solidFill>
            <a:schemeClr val="tx1"/>
          </a:solidFill>
          <a:latin typeface="+mn-lt"/>
          <a:ea typeface="+mn-ea"/>
          <a:cs typeface="+mn-cs"/>
        </a:defRPr>
      </a:lvl2pPr>
      <a:lvl3pPr marL="216073" algn="l" defTabSz="216073" rtl="0" eaLnBrk="1" latinLnBrk="0" hangingPunct="1">
        <a:defRPr sz="425" kern="1200">
          <a:solidFill>
            <a:schemeClr val="tx1"/>
          </a:solidFill>
          <a:latin typeface="+mn-lt"/>
          <a:ea typeface="+mn-ea"/>
          <a:cs typeface="+mn-cs"/>
        </a:defRPr>
      </a:lvl3pPr>
      <a:lvl4pPr marL="324109" algn="l" defTabSz="216073" rtl="0" eaLnBrk="1" latinLnBrk="0" hangingPunct="1">
        <a:defRPr sz="425" kern="1200">
          <a:solidFill>
            <a:schemeClr val="tx1"/>
          </a:solidFill>
          <a:latin typeface="+mn-lt"/>
          <a:ea typeface="+mn-ea"/>
          <a:cs typeface="+mn-cs"/>
        </a:defRPr>
      </a:lvl4pPr>
      <a:lvl5pPr marL="432145" algn="l" defTabSz="216073" rtl="0" eaLnBrk="1" latinLnBrk="0" hangingPunct="1">
        <a:defRPr sz="425" kern="1200">
          <a:solidFill>
            <a:schemeClr val="tx1"/>
          </a:solidFill>
          <a:latin typeface="+mn-lt"/>
          <a:ea typeface="+mn-ea"/>
          <a:cs typeface="+mn-cs"/>
        </a:defRPr>
      </a:lvl5pPr>
      <a:lvl6pPr marL="540182" algn="l" defTabSz="216073" rtl="0" eaLnBrk="1" latinLnBrk="0" hangingPunct="1">
        <a:defRPr sz="425" kern="1200">
          <a:solidFill>
            <a:schemeClr val="tx1"/>
          </a:solidFill>
          <a:latin typeface="+mn-lt"/>
          <a:ea typeface="+mn-ea"/>
          <a:cs typeface="+mn-cs"/>
        </a:defRPr>
      </a:lvl6pPr>
      <a:lvl7pPr marL="648218" algn="l" defTabSz="216073" rtl="0" eaLnBrk="1" latinLnBrk="0" hangingPunct="1">
        <a:defRPr sz="425" kern="1200">
          <a:solidFill>
            <a:schemeClr val="tx1"/>
          </a:solidFill>
          <a:latin typeface="+mn-lt"/>
          <a:ea typeface="+mn-ea"/>
          <a:cs typeface="+mn-cs"/>
        </a:defRPr>
      </a:lvl7pPr>
      <a:lvl8pPr marL="756255" algn="l" defTabSz="216073" rtl="0" eaLnBrk="1" latinLnBrk="0" hangingPunct="1">
        <a:defRPr sz="425" kern="1200">
          <a:solidFill>
            <a:schemeClr val="tx1"/>
          </a:solidFill>
          <a:latin typeface="+mn-lt"/>
          <a:ea typeface="+mn-ea"/>
          <a:cs typeface="+mn-cs"/>
        </a:defRPr>
      </a:lvl8pPr>
      <a:lvl9pPr marL="864291" algn="l" defTabSz="216073" rtl="0" eaLnBrk="1" latinLnBrk="0" hangingPunct="1">
        <a:defRPr sz="4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9247" y="1364674"/>
            <a:ext cx="1251136" cy="12511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56243" y="327637"/>
            <a:ext cx="2160587" cy="854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952" b="1" dirty="0">
                <a:latin typeface="Narkisim" panose="020E0502050101010101" pitchFamily="34" charset="-79"/>
                <a:cs typeface="Narkisim" panose="020E0502050101010101" pitchFamily="34" charset="-79"/>
              </a:rPr>
              <a:t>ANT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" y="89198"/>
            <a:ext cx="2160587" cy="1108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3" b="1" dirty="0">
                <a:latin typeface="Broadway" panose="04040905080B02020502" pitchFamily="82" charset="0"/>
                <a:cs typeface="Narkisim" panose="020E0502050101010101" pitchFamily="34" charset="-79"/>
              </a:rPr>
              <a:t>ANT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56243" y="1158940"/>
            <a:ext cx="2160587" cy="854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952" b="1" dirty="0">
                <a:latin typeface="Franklin Gothic Heavy" panose="020B0903020102020204" pitchFamily="34" charset="0"/>
                <a:cs typeface="Narkisim" panose="020E0502050101010101" pitchFamily="34" charset="-79"/>
              </a:rPr>
              <a:t>ANT</a:t>
            </a:r>
          </a:p>
        </p:txBody>
      </p:sp>
    </p:spTree>
    <p:extLst>
      <p:ext uri="{BB962C8B-B14F-4D97-AF65-F5344CB8AC3E}">
        <p14:creationId xmlns:p14="http://schemas.microsoft.com/office/powerpoint/2010/main" val="2653892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9999"/>
            </a:gs>
            <a:gs pos="100000">
              <a:srgbClr val="0066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9247" y="1364674"/>
            <a:ext cx="1251136" cy="12511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" y="89198"/>
            <a:ext cx="2160587" cy="1108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3" b="1" dirty="0">
                <a:latin typeface="Broadway" panose="04040905080B02020502" pitchFamily="82" charset="0"/>
                <a:cs typeface="Narkisim" panose="020E0502050101010101" pitchFamily="34" charset="-79"/>
              </a:rPr>
              <a:t>ANT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2160588" cy="28797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8256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4</Words>
  <Application>Microsoft Office PowerPoint</Application>
  <PresentationFormat>Custom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Broadway</vt:lpstr>
      <vt:lpstr>Calibri</vt:lpstr>
      <vt:lpstr>Calibri Light</vt:lpstr>
      <vt:lpstr>Franklin Gothic Heavy</vt:lpstr>
      <vt:lpstr>Narkisim</vt:lpstr>
      <vt:lpstr>Office Theme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ioani</dc:creator>
  <cp:lastModifiedBy>ioani</cp:lastModifiedBy>
  <cp:revision>2</cp:revision>
  <dcterms:created xsi:type="dcterms:W3CDTF">2018-02-10T13:26:24Z</dcterms:created>
  <dcterms:modified xsi:type="dcterms:W3CDTF">2018-02-10T13:45:16Z</dcterms:modified>
</cp:coreProperties>
</file>