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3822700" cy="4762500"/>
  <p:notesSz cx="6858000" cy="9144000"/>
  <p:defaultTextStyle>
    <a:defPPr>
      <a:defRPr lang="fr-FR"/>
    </a:defPPr>
    <a:lvl1pPr marL="0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1pPr>
    <a:lvl2pPr marL="206014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2pPr>
    <a:lvl3pPr marL="412029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3pPr>
    <a:lvl4pPr marL="618043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4pPr>
    <a:lvl5pPr marL="824057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5pPr>
    <a:lvl6pPr marL="1030072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6pPr>
    <a:lvl7pPr marL="1236086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7pPr>
    <a:lvl8pPr marL="1442100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8pPr>
    <a:lvl9pPr marL="1648115" algn="l" defTabSz="412029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1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6703" y="779419"/>
            <a:ext cx="3249295" cy="1658056"/>
          </a:xfrm>
        </p:spPr>
        <p:txBody>
          <a:bodyPr anchor="b"/>
          <a:lstStyle>
            <a:lvl1pPr algn="ctr">
              <a:defRPr sz="250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838" y="2501415"/>
            <a:ext cx="2867025" cy="1149835"/>
          </a:xfrm>
        </p:spPr>
        <p:txBody>
          <a:bodyPr/>
          <a:lstStyle>
            <a:lvl1pPr marL="0" indent="0" algn="ctr">
              <a:buNone/>
              <a:defRPr sz="1003"/>
            </a:lvl1pPr>
            <a:lvl2pPr marL="191155" indent="0" algn="ctr">
              <a:buNone/>
              <a:defRPr sz="836"/>
            </a:lvl2pPr>
            <a:lvl3pPr marL="382311" indent="0" algn="ctr">
              <a:buNone/>
              <a:defRPr sz="753"/>
            </a:lvl3pPr>
            <a:lvl4pPr marL="573466" indent="0" algn="ctr">
              <a:buNone/>
              <a:defRPr sz="669"/>
            </a:lvl4pPr>
            <a:lvl5pPr marL="764621" indent="0" algn="ctr">
              <a:buNone/>
              <a:defRPr sz="669"/>
            </a:lvl5pPr>
            <a:lvl6pPr marL="955777" indent="0" algn="ctr">
              <a:buNone/>
              <a:defRPr sz="669"/>
            </a:lvl6pPr>
            <a:lvl7pPr marL="1146932" indent="0" algn="ctr">
              <a:buNone/>
              <a:defRPr sz="669"/>
            </a:lvl7pPr>
            <a:lvl8pPr marL="1338087" indent="0" algn="ctr">
              <a:buNone/>
              <a:defRPr sz="669"/>
            </a:lvl8pPr>
            <a:lvl9pPr marL="1529243" indent="0" algn="ctr">
              <a:buNone/>
              <a:defRPr sz="669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3825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42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35620" y="253559"/>
            <a:ext cx="824270" cy="40359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2811" y="253559"/>
            <a:ext cx="2425025" cy="40359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01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01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20" y="1187319"/>
            <a:ext cx="3297079" cy="1981067"/>
          </a:xfrm>
        </p:spPr>
        <p:txBody>
          <a:bodyPr anchor="b"/>
          <a:lstStyle>
            <a:lvl1pPr>
              <a:defRPr sz="250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820" y="3187128"/>
            <a:ext cx="3297079" cy="1041797"/>
          </a:xfrm>
        </p:spPr>
        <p:txBody>
          <a:bodyPr/>
          <a:lstStyle>
            <a:lvl1pPr marL="0" indent="0">
              <a:buNone/>
              <a:defRPr sz="1003">
                <a:solidFill>
                  <a:schemeClr val="tx1"/>
                </a:solidFill>
              </a:defRPr>
            </a:lvl1pPr>
            <a:lvl2pPr marL="191155" indent="0">
              <a:buNone/>
              <a:defRPr sz="836">
                <a:solidFill>
                  <a:schemeClr val="tx1">
                    <a:tint val="75000"/>
                  </a:schemeClr>
                </a:solidFill>
              </a:defRPr>
            </a:lvl2pPr>
            <a:lvl3pPr marL="382311" indent="0">
              <a:buNone/>
              <a:defRPr sz="753">
                <a:solidFill>
                  <a:schemeClr val="tx1">
                    <a:tint val="75000"/>
                  </a:schemeClr>
                </a:solidFill>
              </a:defRPr>
            </a:lvl3pPr>
            <a:lvl4pPr marL="573466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4pPr>
            <a:lvl5pPr marL="764621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5pPr>
            <a:lvl6pPr marL="955777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6pPr>
            <a:lvl7pPr marL="1146932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7pPr>
            <a:lvl8pPr marL="1338087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8pPr>
            <a:lvl9pPr marL="1529243" indent="0">
              <a:buNone/>
              <a:defRPr sz="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932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810" y="1267795"/>
            <a:ext cx="1624648" cy="3021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35242" y="1267795"/>
            <a:ext cx="1624648" cy="3021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84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08" y="253560"/>
            <a:ext cx="3297079" cy="9205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309" y="1167474"/>
            <a:ext cx="1617181" cy="572161"/>
          </a:xfrm>
        </p:spPr>
        <p:txBody>
          <a:bodyPr anchor="b"/>
          <a:lstStyle>
            <a:lvl1pPr marL="0" indent="0">
              <a:buNone/>
              <a:defRPr sz="1003" b="1"/>
            </a:lvl1pPr>
            <a:lvl2pPr marL="191155" indent="0">
              <a:buNone/>
              <a:defRPr sz="836" b="1"/>
            </a:lvl2pPr>
            <a:lvl3pPr marL="382311" indent="0">
              <a:buNone/>
              <a:defRPr sz="753" b="1"/>
            </a:lvl3pPr>
            <a:lvl4pPr marL="573466" indent="0">
              <a:buNone/>
              <a:defRPr sz="669" b="1"/>
            </a:lvl4pPr>
            <a:lvl5pPr marL="764621" indent="0">
              <a:buNone/>
              <a:defRPr sz="669" b="1"/>
            </a:lvl5pPr>
            <a:lvl6pPr marL="955777" indent="0">
              <a:buNone/>
              <a:defRPr sz="669" b="1"/>
            </a:lvl6pPr>
            <a:lvl7pPr marL="1146932" indent="0">
              <a:buNone/>
              <a:defRPr sz="669" b="1"/>
            </a:lvl7pPr>
            <a:lvl8pPr marL="1338087" indent="0">
              <a:buNone/>
              <a:defRPr sz="669" b="1"/>
            </a:lvl8pPr>
            <a:lvl9pPr marL="1529243" indent="0">
              <a:buNone/>
              <a:defRPr sz="66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3309" y="1739635"/>
            <a:ext cx="1617181" cy="25587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35242" y="1167474"/>
            <a:ext cx="1625145" cy="572161"/>
          </a:xfrm>
        </p:spPr>
        <p:txBody>
          <a:bodyPr anchor="b"/>
          <a:lstStyle>
            <a:lvl1pPr marL="0" indent="0">
              <a:buNone/>
              <a:defRPr sz="1003" b="1"/>
            </a:lvl1pPr>
            <a:lvl2pPr marL="191155" indent="0">
              <a:buNone/>
              <a:defRPr sz="836" b="1"/>
            </a:lvl2pPr>
            <a:lvl3pPr marL="382311" indent="0">
              <a:buNone/>
              <a:defRPr sz="753" b="1"/>
            </a:lvl3pPr>
            <a:lvl4pPr marL="573466" indent="0">
              <a:buNone/>
              <a:defRPr sz="669" b="1"/>
            </a:lvl4pPr>
            <a:lvl5pPr marL="764621" indent="0">
              <a:buNone/>
              <a:defRPr sz="669" b="1"/>
            </a:lvl5pPr>
            <a:lvl6pPr marL="955777" indent="0">
              <a:buNone/>
              <a:defRPr sz="669" b="1"/>
            </a:lvl6pPr>
            <a:lvl7pPr marL="1146932" indent="0">
              <a:buNone/>
              <a:defRPr sz="669" b="1"/>
            </a:lvl7pPr>
            <a:lvl8pPr marL="1338087" indent="0">
              <a:buNone/>
              <a:defRPr sz="669" b="1"/>
            </a:lvl8pPr>
            <a:lvl9pPr marL="1529243" indent="0">
              <a:buNone/>
              <a:defRPr sz="66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35242" y="1739635"/>
            <a:ext cx="1625145" cy="25587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50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16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498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09" y="317500"/>
            <a:ext cx="1232920" cy="1111250"/>
          </a:xfrm>
        </p:spPr>
        <p:txBody>
          <a:bodyPr anchor="b"/>
          <a:lstStyle>
            <a:lvl1pPr>
              <a:defRPr sz="133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145" y="685713"/>
            <a:ext cx="1935242" cy="3384462"/>
          </a:xfrm>
        </p:spPr>
        <p:txBody>
          <a:bodyPr/>
          <a:lstStyle>
            <a:lvl1pPr>
              <a:defRPr sz="1338"/>
            </a:lvl1pPr>
            <a:lvl2pPr>
              <a:defRPr sz="1171"/>
            </a:lvl2pPr>
            <a:lvl3pPr>
              <a:defRPr sz="1003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309" y="1428750"/>
            <a:ext cx="1232920" cy="2646936"/>
          </a:xfrm>
        </p:spPr>
        <p:txBody>
          <a:bodyPr/>
          <a:lstStyle>
            <a:lvl1pPr marL="0" indent="0">
              <a:buNone/>
              <a:defRPr sz="669"/>
            </a:lvl1pPr>
            <a:lvl2pPr marL="191155" indent="0">
              <a:buNone/>
              <a:defRPr sz="585"/>
            </a:lvl2pPr>
            <a:lvl3pPr marL="382311" indent="0">
              <a:buNone/>
              <a:defRPr sz="502"/>
            </a:lvl3pPr>
            <a:lvl4pPr marL="573466" indent="0">
              <a:buNone/>
              <a:defRPr sz="418"/>
            </a:lvl4pPr>
            <a:lvl5pPr marL="764621" indent="0">
              <a:buNone/>
              <a:defRPr sz="418"/>
            </a:lvl5pPr>
            <a:lvl6pPr marL="955777" indent="0">
              <a:buNone/>
              <a:defRPr sz="418"/>
            </a:lvl6pPr>
            <a:lvl7pPr marL="1146932" indent="0">
              <a:buNone/>
              <a:defRPr sz="418"/>
            </a:lvl7pPr>
            <a:lvl8pPr marL="1338087" indent="0">
              <a:buNone/>
              <a:defRPr sz="418"/>
            </a:lvl8pPr>
            <a:lvl9pPr marL="1529243" indent="0">
              <a:buNone/>
              <a:defRPr sz="41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90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09" y="317500"/>
            <a:ext cx="1232920" cy="1111250"/>
          </a:xfrm>
        </p:spPr>
        <p:txBody>
          <a:bodyPr anchor="b"/>
          <a:lstStyle>
            <a:lvl1pPr>
              <a:defRPr sz="133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25145" y="685713"/>
            <a:ext cx="1935242" cy="3384462"/>
          </a:xfrm>
        </p:spPr>
        <p:txBody>
          <a:bodyPr anchor="t"/>
          <a:lstStyle>
            <a:lvl1pPr marL="0" indent="0">
              <a:buNone/>
              <a:defRPr sz="1338"/>
            </a:lvl1pPr>
            <a:lvl2pPr marL="191155" indent="0">
              <a:buNone/>
              <a:defRPr sz="1171"/>
            </a:lvl2pPr>
            <a:lvl3pPr marL="382311" indent="0">
              <a:buNone/>
              <a:defRPr sz="1003"/>
            </a:lvl3pPr>
            <a:lvl4pPr marL="573466" indent="0">
              <a:buNone/>
              <a:defRPr sz="836"/>
            </a:lvl4pPr>
            <a:lvl5pPr marL="764621" indent="0">
              <a:buNone/>
              <a:defRPr sz="836"/>
            </a:lvl5pPr>
            <a:lvl6pPr marL="955777" indent="0">
              <a:buNone/>
              <a:defRPr sz="836"/>
            </a:lvl6pPr>
            <a:lvl7pPr marL="1146932" indent="0">
              <a:buNone/>
              <a:defRPr sz="836"/>
            </a:lvl7pPr>
            <a:lvl8pPr marL="1338087" indent="0">
              <a:buNone/>
              <a:defRPr sz="836"/>
            </a:lvl8pPr>
            <a:lvl9pPr marL="1529243" indent="0">
              <a:buNone/>
              <a:defRPr sz="836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309" y="1428750"/>
            <a:ext cx="1232920" cy="2646936"/>
          </a:xfrm>
        </p:spPr>
        <p:txBody>
          <a:bodyPr/>
          <a:lstStyle>
            <a:lvl1pPr marL="0" indent="0">
              <a:buNone/>
              <a:defRPr sz="669"/>
            </a:lvl1pPr>
            <a:lvl2pPr marL="191155" indent="0">
              <a:buNone/>
              <a:defRPr sz="585"/>
            </a:lvl2pPr>
            <a:lvl3pPr marL="382311" indent="0">
              <a:buNone/>
              <a:defRPr sz="502"/>
            </a:lvl3pPr>
            <a:lvl4pPr marL="573466" indent="0">
              <a:buNone/>
              <a:defRPr sz="418"/>
            </a:lvl4pPr>
            <a:lvl5pPr marL="764621" indent="0">
              <a:buNone/>
              <a:defRPr sz="418"/>
            </a:lvl5pPr>
            <a:lvl6pPr marL="955777" indent="0">
              <a:buNone/>
              <a:defRPr sz="418"/>
            </a:lvl6pPr>
            <a:lvl7pPr marL="1146932" indent="0">
              <a:buNone/>
              <a:defRPr sz="418"/>
            </a:lvl7pPr>
            <a:lvl8pPr marL="1338087" indent="0">
              <a:buNone/>
              <a:defRPr sz="418"/>
            </a:lvl8pPr>
            <a:lvl9pPr marL="1529243" indent="0">
              <a:buNone/>
              <a:defRPr sz="41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78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2811" y="253560"/>
            <a:ext cx="3297079" cy="920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811" y="1267795"/>
            <a:ext cx="3297079" cy="302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810" y="4414133"/>
            <a:ext cx="860108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67D14-35E5-4A13-9B31-B014DBF05A6F}" type="datetimeFigureOut">
              <a:rPr lang="fr-FR" smtClean="0"/>
              <a:t>10/02/2018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6270" y="4414133"/>
            <a:ext cx="1290161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99782" y="4414133"/>
            <a:ext cx="860108" cy="2535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C2387-131A-46DA-A6DB-A4F323446D3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15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2311" rtl="0" eaLnBrk="1" latinLnBrk="0" hangingPunct="1">
        <a:lnSpc>
          <a:spcPct val="90000"/>
        </a:lnSpc>
        <a:spcBef>
          <a:spcPct val="0"/>
        </a:spcBef>
        <a:buNone/>
        <a:defRPr sz="1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578" indent="-95578" algn="l" defTabSz="382311" rtl="0" eaLnBrk="1" latinLnBrk="0" hangingPunct="1">
        <a:lnSpc>
          <a:spcPct val="90000"/>
        </a:lnSpc>
        <a:spcBef>
          <a:spcPts val="418"/>
        </a:spcBef>
        <a:buFont typeface="Arial" panose="020B0604020202020204" pitchFamily="34" charset="0"/>
        <a:buChar char="•"/>
        <a:defRPr sz="1171" kern="1200">
          <a:solidFill>
            <a:schemeClr val="tx1"/>
          </a:solidFill>
          <a:latin typeface="+mn-lt"/>
          <a:ea typeface="+mn-ea"/>
          <a:cs typeface="+mn-cs"/>
        </a:defRPr>
      </a:lvl1pPr>
      <a:lvl2pPr marL="286733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1003" kern="1200">
          <a:solidFill>
            <a:schemeClr val="tx1"/>
          </a:solidFill>
          <a:latin typeface="+mn-lt"/>
          <a:ea typeface="+mn-ea"/>
          <a:cs typeface="+mn-cs"/>
        </a:defRPr>
      </a:lvl2pPr>
      <a:lvl3pPr marL="477888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836" kern="1200">
          <a:solidFill>
            <a:schemeClr val="tx1"/>
          </a:solidFill>
          <a:latin typeface="+mn-lt"/>
          <a:ea typeface="+mn-ea"/>
          <a:cs typeface="+mn-cs"/>
        </a:defRPr>
      </a:lvl3pPr>
      <a:lvl4pPr marL="669044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4pPr>
      <a:lvl5pPr marL="860199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5pPr>
      <a:lvl6pPr marL="1051354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6pPr>
      <a:lvl7pPr marL="1242510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7pPr>
      <a:lvl8pPr marL="1433665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8pPr>
      <a:lvl9pPr marL="1624820" indent="-95578" algn="l" defTabSz="382311" rtl="0" eaLnBrk="1" latinLnBrk="0" hangingPunct="1">
        <a:lnSpc>
          <a:spcPct val="90000"/>
        </a:lnSpc>
        <a:spcBef>
          <a:spcPts val="209"/>
        </a:spcBef>
        <a:buFont typeface="Arial" panose="020B0604020202020204" pitchFamily="34" charset="0"/>
        <a:buChar char="•"/>
        <a:defRPr sz="7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1pPr>
      <a:lvl2pPr marL="191155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2pPr>
      <a:lvl3pPr marL="382311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3pPr>
      <a:lvl4pPr marL="573466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4pPr>
      <a:lvl5pPr marL="764621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5pPr>
      <a:lvl6pPr marL="955777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6pPr>
      <a:lvl7pPr marL="1146932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7pPr>
      <a:lvl8pPr marL="1338087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8pPr>
      <a:lvl9pPr marL="1529243" algn="l" defTabSz="382311" rtl="0" eaLnBrk="1" latinLnBrk="0" hangingPunct="1">
        <a:defRPr sz="7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6834" y="3287258"/>
            <a:ext cx="631761" cy="631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66351" y="865915"/>
            <a:ext cx="631761" cy="6317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" y="0"/>
            <a:ext cx="3822669" cy="4762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1" y="942975"/>
            <a:ext cx="146632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0" y="3377335"/>
            <a:ext cx="2046803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065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46834" y="3287258"/>
            <a:ext cx="631761" cy="631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66351" y="865915"/>
            <a:ext cx="631761" cy="63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27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0470" y="3287258"/>
            <a:ext cx="631761" cy="631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18285" y="865915"/>
            <a:ext cx="631761" cy="631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36333" y="491067"/>
            <a:ext cx="414867" cy="374848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831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ioani</dc:creator>
  <cp:lastModifiedBy>ioani</cp:lastModifiedBy>
  <cp:revision>3</cp:revision>
  <dcterms:created xsi:type="dcterms:W3CDTF">2018-02-10T10:40:13Z</dcterms:created>
  <dcterms:modified xsi:type="dcterms:W3CDTF">2018-02-10T13:45:30Z</dcterms:modified>
</cp:coreProperties>
</file>